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69" r:id="rId4"/>
    <p:sldId id="262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5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5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3CC540-0E4F-4D72-AF30-8B0558480205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B47AED-1BD5-485C-A1C7-E07D2847A1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07265"/>
            <a:ext cx="4211960" cy="3550735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3" cstate="print"/>
          <a:srcRect t="54952" r="9014"/>
          <a:stretch>
            <a:fillRect/>
          </a:stretch>
        </p:blipFill>
        <p:spPr>
          <a:xfrm>
            <a:off x="1115616" y="2276872"/>
            <a:ext cx="3672408" cy="28083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0.png"/>
          <p:cNvPicPr>
            <a:picLocks noChangeAspect="1"/>
          </p:cNvPicPr>
          <p:nvPr/>
        </p:nvPicPr>
        <p:blipFill>
          <a:blip r:embed="rId3" cstate="print"/>
          <a:srcRect l="20997" r="32344" b="65985"/>
          <a:stretch>
            <a:fillRect/>
          </a:stretch>
        </p:blipFill>
        <p:spPr>
          <a:xfrm>
            <a:off x="1043608" y="0"/>
            <a:ext cx="2232248" cy="220486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648" y="0"/>
            <a:ext cx="4258352" cy="314096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4554" y="1412776"/>
            <a:ext cx="4069446" cy="5445224"/>
          </a:xfrm>
        </p:spPr>
      </p:pic>
      <p:pic>
        <p:nvPicPr>
          <p:cNvPr id="5" name="Рисунок 4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8049749" cy="1484784"/>
          </a:xfrm>
          <a:prstGeom prst="rect">
            <a:avLst/>
          </a:prstGeom>
        </p:spPr>
      </p:pic>
      <p:pic>
        <p:nvPicPr>
          <p:cNvPr id="6" name="Рисунок 5" descr="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84784"/>
            <a:ext cx="367240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274639"/>
            <a:ext cx="1913416" cy="562074"/>
          </a:xfrm>
        </p:spPr>
        <p:txBody>
          <a:bodyPr>
            <a:normAutofit/>
          </a:bodyPr>
          <a:lstStyle/>
          <a:p>
            <a:r>
              <a:rPr lang="uk-UA" sz="1200" dirty="0" smtClean="0"/>
              <a:t>Гора Арарат </a:t>
            </a:r>
            <a:endParaRPr lang="uk-UA" sz="1200" dirty="0"/>
          </a:p>
        </p:txBody>
      </p:sp>
      <p:pic>
        <p:nvPicPr>
          <p:cNvPr id="4" name="Содержимое 3" descr="татевський монаст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0970" y="3861049"/>
            <a:ext cx="4593030" cy="2996952"/>
          </a:xfrm>
        </p:spPr>
      </p:pic>
      <p:pic>
        <p:nvPicPr>
          <p:cNvPr id="5" name="Рисунок 4" descr="гора арар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5869255" cy="3909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8028384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7344801" cy="1419423"/>
          </a:xfrm>
        </p:spPr>
      </p:pic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861048"/>
            <a:ext cx="7560840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132856"/>
            <a:ext cx="7499350" cy="13960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62507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3"/>
            <a:ext cx="7746826" cy="2986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7740352" cy="1722824"/>
          </a:xfrm>
        </p:spPr>
      </p:pic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7559508" cy="2808312"/>
          </a:xfrm>
          <a:prstGeom prst="rect">
            <a:avLst/>
          </a:prstGeom>
        </p:spPr>
      </p:pic>
      <p:pic>
        <p:nvPicPr>
          <p:cNvPr id="6" name="Содержимое 3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013176"/>
            <a:ext cx="7499350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Розучення пісні.</a:t>
            </a:r>
            <a:endParaRPr lang="uk-UA" dirty="0"/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773221" cy="1448002"/>
          </a:xfrm>
        </p:spPr>
      </p:pic>
      <p:pic>
        <p:nvPicPr>
          <p:cNvPr id="5" name="Рисунок 4" descr="1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80928"/>
            <a:ext cx="3458058" cy="4077072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1626" y="2780929"/>
            <a:ext cx="3572374" cy="40770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12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Тема112</Template>
  <TotalTime>137</TotalTime>
  <Words>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Тема112</vt:lpstr>
      <vt:lpstr>Презентация PowerPoint</vt:lpstr>
      <vt:lpstr>Презентация PowerPoint</vt:lpstr>
      <vt:lpstr>Гора Арарат </vt:lpstr>
      <vt:lpstr>Презентация PowerPoint</vt:lpstr>
      <vt:lpstr>Презентация PowerPoint</vt:lpstr>
      <vt:lpstr>Презентация PowerPoint</vt:lpstr>
      <vt:lpstr>Розучення пісні.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ACER</cp:lastModifiedBy>
  <cp:revision>17</cp:revision>
  <dcterms:created xsi:type="dcterms:W3CDTF">2019-11-08T19:21:40Z</dcterms:created>
  <dcterms:modified xsi:type="dcterms:W3CDTF">2021-11-11T05:58:20Z</dcterms:modified>
</cp:coreProperties>
</file>