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73" r:id="rId4"/>
    <p:sldId id="266" r:id="rId5"/>
    <p:sldId id="265" r:id="rId6"/>
    <p:sldId id="277" r:id="rId7"/>
    <p:sldId id="261" r:id="rId8"/>
    <p:sldId id="269" r:id="rId9"/>
    <p:sldId id="279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800080"/>
    <a:srgbClr val="0000CC"/>
    <a:srgbClr val="660066"/>
    <a:srgbClr val="CC0066"/>
    <a:srgbClr val="008000"/>
    <a:srgbClr val="990033"/>
    <a:srgbClr val="009999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161455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7544" y="1225689"/>
            <a:ext cx="82809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Розвиток</a:t>
            </a:r>
            <a:r>
              <a:rPr lang="ru-RU" sz="36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6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кінематографа</a:t>
            </a:r>
            <a:r>
              <a:rPr lang="ru-RU" sz="36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6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й</a:t>
            </a:r>
            <a:r>
              <a:rPr lang="ru-RU" sz="36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6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телебачення</a:t>
            </a:r>
            <a:r>
              <a:rPr lang="ru-RU" sz="36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/>
            <a:r>
              <a:rPr lang="ru-RU" sz="36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сприяв</a:t>
            </a:r>
            <a:r>
              <a:rPr lang="ru-RU" sz="36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6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активній</a:t>
            </a:r>
            <a:r>
              <a:rPr lang="ru-RU" sz="36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6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популяризації</a:t>
            </a:r>
            <a:r>
              <a:rPr lang="ru-RU" sz="36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/>
            <a:r>
              <a:rPr lang="ru-RU" sz="36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мистецтва</a:t>
            </a:r>
            <a:r>
              <a:rPr lang="ru-RU" sz="36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 </a:t>
            </a:r>
          </a:p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Фестивалі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театральні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прем’єри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</a:p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концерти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класичної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або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естрадної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музики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саме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завдяки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4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телебаченню</a:t>
            </a: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приходять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до нас –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ми </a:t>
            </a:r>
          </a:p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насолоджуємося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мистецтвом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виходячи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дому.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60648"/>
            <a:ext cx="669674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Новi</a:t>
            </a:r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</a:t>
            </a:r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iснування</a:t>
            </a:r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вiдомих</a:t>
            </a:r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творiв</a:t>
            </a:r>
            <a:endParaRPr lang="ru-RU" sz="2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390650" cy="87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48680"/>
            <a:ext cx="705678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</a:t>
            </a: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потужним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засобом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сучасному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медіапросторі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користувачів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</a:p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мистецької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спадщини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інтенсивному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ХХІ ст.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інтернет-технологій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з’явилася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інтернет-трансляцій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театральних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постановок.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2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формами «нового життя»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театрального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екранізація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</a:p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оригінальних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екранних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творів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зйомка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телефільму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сюжетом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музикою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мюзиклу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належать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мультиплікаційні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версії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сценічних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творів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4" name="Picture 6" descr="мультфильм - &quot; воображаемая опера &quot; - 1993 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1536170" cy="864096"/>
          </a:xfrm>
          <a:prstGeom prst="rect">
            <a:avLst/>
          </a:prstGeom>
          <a:noFill/>
        </p:spPr>
      </p:pic>
      <p:pic>
        <p:nvPicPr>
          <p:cNvPr id="17416" name="Picture 8" descr="Фантазия (1940) смотреть онлайн бесплат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8640"/>
            <a:ext cx="1512168" cy="936104"/>
          </a:xfrm>
          <a:prstGeom prst="rect">
            <a:avLst/>
          </a:prstGeom>
          <a:noFill/>
        </p:spPr>
      </p:pic>
      <p:pic>
        <p:nvPicPr>
          <p:cNvPr id="17422" name="Picture 14" descr="О про-диснеевской анимации • Просмотр темы - Фантазия 2000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2656"/>
            <a:ext cx="1393703" cy="864096"/>
          </a:xfrm>
          <a:prstGeom prst="rect">
            <a:avLst/>
          </a:prstGeom>
          <a:noFill/>
        </p:spPr>
      </p:pic>
      <p:pic>
        <p:nvPicPr>
          <p:cNvPr id="17424" name="Picture 16" descr="Трейлер к фильму Фантазия 2000 | Fantasia/2000 | Смотреть трейлеры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8640"/>
            <a:ext cx="1618062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484784"/>
            <a:ext cx="54726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українському</a:t>
            </a: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екранізації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з’явилися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початку </a:t>
            </a:r>
          </a:p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«Наталка Полтавка»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1936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Запорожець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Дунаєм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1937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режисера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Івана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Кавалерідзе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улюблені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опери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раз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екранізували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режисери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260648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Кадри з екранізації: </a:t>
            </a:r>
          </a:p>
          <a:p>
            <a:pPr algn="ctr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«Наталка Полтавка»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Анатолий Матешко - фильмография - Наталка Полтавка (1978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2740804" cy="2160240"/>
          </a:xfrm>
          <a:prstGeom prst="rect">
            <a:avLst/>
          </a:prstGeom>
          <a:noFill/>
        </p:spPr>
      </p:pic>
      <p:pic>
        <p:nvPicPr>
          <p:cNvPr id="15364" name="Picture 4" descr="Natalka Poltavka&quot; Наталка Полтавка (фільм, 1978) - YouTube"/>
          <p:cNvPicPr>
            <a:picLocks noChangeAspect="1" noChangeArrowheads="1"/>
          </p:cNvPicPr>
          <p:nvPr/>
        </p:nvPicPr>
        <p:blipFill>
          <a:blip r:embed="rId3" cstate="print"/>
          <a:srcRect l="11024" r="14951"/>
          <a:stretch>
            <a:fillRect/>
          </a:stretch>
        </p:blipFill>
        <p:spPr bwMode="auto">
          <a:xfrm>
            <a:off x="2339752" y="260648"/>
            <a:ext cx="1564496" cy="15851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630932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Кадри з екранізації: «Запорожець за Дунаєм»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70" name="Picture 10" descr="Запорожец за Дунаем (фильм-опера) (1953) - информация о фильме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2016224" cy="1512168"/>
          </a:xfrm>
          <a:prstGeom prst="rect">
            <a:avLst/>
          </a:prstGeom>
          <a:noFill/>
        </p:spPr>
      </p:pic>
      <p:pic>
        <p:nvPicPr>
          <p:cNvPr id="10" name="Picture 8" descr="Дует Одарки та Карася, &quot;Запорожець за Дунаєм&quot;[1953] смотреть онлай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653136"/>
            <a:ext cx="28575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88640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екран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початку ХХІ ст. </a:t>
            </a:r>
          </a:p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відзначився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цілою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низкою </a:t>
            </a:r>
          </a:p>
          <a:p>
            <a:pPr algn="ctr"/>
            <a:r>
              <a:rPr lang="ru-RU" sz="2800" b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кіномюзиклів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до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запрошувалися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естрадні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виконавці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4653136"/>
            <a:ext cx="475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Кіномюзикл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«Вечори на хуторі біля Диканьки»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44008" y="2492896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Кіномюзикл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«Сорочинський ярмарок»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Олег Скрипка - фотографии - актёры - знаменитости в кино - Кин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085184"/>
            <a:ext cx="2127503" cy="1610891"/>
          </a:xfrm>
          <a:prstGeom prst="rect">
            <a:avLst/>
          </a:prstGeom>
          <a:noFill/>
        </p:spPr>
      </p:pic>
      <p:pic>
        <p:nvPicPr>
          <p:cNvPr id="10244" name="Picture 4" descr="Песня Вакулы - Олег Скрипка (мюзикл &quot;Вечера на хуторе близ ..."/>
          <p:cNvPicPr>
            <a:picLocks noChangeAspect="1" noChangeArrowheads="1"/>
          </p:cNvPicPr>
          <p:nvPr/>
        </p:nvPicPr>
        <p:blipFill>
          <a:blip r:embed="rId3" cstate="print"/>
          <a:srcRect l="3150" t="10500" r="776" b="11801"/>
          <a:stretch>
            <a:fillRect/>
          </a:stretch>
        </p:blipFill>
        <p:spPr bwMode="auto">
          <a:xfrm>
            <a:off x="179512" y="2564904"/>
            <a:ext cx="3315251" cy="2088232"/>
          </a:xfrm>
          <a:prstGeom prst="rect">
            <a:avLst/>
          </a:prstGeom>
          <a:noFill/>
        </p:spPr>
      </p:pic>
      <p:pic>
        <p:nvPicPr>
          <p:cNvPr id="10252" name="Picture 12" descr="Sorochinskaya Yarmarka - Ne Kupish Lyubov/Kvitka Dusha - YouTube"/>
          <p:cNvPicPr>
            <a:picLocks noChangeAspect="1" noChangeArrowheads="1"/>
          </p:cNvPicPr>
          <p:nvPr/>
        </p:nvPicPr>
        <p:blipFill>
          <a:blip r:embed="rId4" cstate="print"/>
          <a:srcRect t="12600" b="13901"/>
          <a:stretch>
            <a:fillRect/>
          </a:stretch>
        </p:blipFill>
        <p:spPr bwMode="auto">
          <a:xfrm>
            <a:off x="4139952" y="2924944"/>
            <a:ext cx="2743199" cy="1512168"/>
          </a:xfrm>
          <a:prstGeom prst="rect">
            <a:avLst/>
          </a:prstGeom>
          <a:noFill/>
        </p:spPr>
      </p:pic>
      <p:pic>
        <p:nvPicPr>
          <p:cNvPr id="10254" name="Picture 14" descr="Валерий Чечель - Заметки | OK.RU"/>
          <p:cNvPicPr>
            <a:picLocks noChangeAspect="1" noChangeArrowheads="1"/>
          </p:cNvPicPr>
          <p:nvPr/>
        </p:nvPicPr>
        <p:blipFill>
          <a:blip r:embed="rId5" cstate="print"/>
          <a:srcRect l="11676" r="6596"/>
          <a:stretch>
            <a:fillRect/>
          </a:stretch>
        </p:blipFill>
        <p:spPr bwMode="auto">
          <a:xfrm>
            <a:off x="7380312" y="3068960"/>
            <a:ext cx="1492816" cy="1368152"/>
          </a:xfrm>
          <a:prstGeom prst="rect">
            <a:avLst/>
          </a:prstGeom>
          <a:noFill/>
        </p:spPr>
      </p:pic>
      <p:pic>
        <p:nvPicPr>
          <p:cNvPr id="16" name="Picture 10" descr="Сорочинская ярмарка (2004) - актеры и роли - Георгий Хостикоев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365104"/>
            <a:ext cx="3489047" cy="2170188"/>
          </a:xfrm>
          <a:prstGeom prst="rect">
            <a:avLst/>
          </a:prstGeom>
          <a:noFill/>
        </p:spPr>
      </p:pic>
      <p:pic>
        <p:nvPicPr>
          <p:cNvPr id="10256" name="Picture 16" descr="Вечера на хуторе близ Диканьки (2001) - актеры и роли - Ольга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980728"/>
            <a:ext cx="1656184" cy="1242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3"/>
            <a:ext cx="734481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</a:t>
            </a:r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одне</a:t>
            </a:r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дивовижне</a:t>
            </a:r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видовище</a:t>
            </a:r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28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світло-музичні</a:t>
            </a:r>
            <a:r>
              <a:rPr lang="ru-RU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фонтани</a:t>
            </a:r>
            <a:endParaRPr lang="ru-RU" sz="28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581128"/>
            <a:ext cx="439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Співаючі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фонтани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Празі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Чехія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широкий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репертуар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виконуваних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від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композицій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40768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Вінниці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плавучий </a:t>
            </a:r>
          </a:p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світло-музичний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фонтан, </a:t>
            </a:r>
          </a:p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вражаючі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шоу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відбуваються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супровід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композиторів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минулого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сучасності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/>
          </a:p>
        </p:txBody>
      </p:sp>
      <p:pic>
        <p:nvPicPr>
          <p:cNvPr id="7170" name="Picture 2" descr="Винницкий фонтан «Roshen» | Винница | Выдающиеся туристически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4" y="1268760"/>
            <a:ext cx="3993978" cy="26642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308304" y="1268760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м. Вінниця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Поющие фонтаны в Праге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4104456" cy="230875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544" y="6021288"/>
            <a:ext cx="1041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м. Прага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60648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проникнення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цифрового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повсякденне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життя стали </a:t>
            </a:r>
          </a:p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чудовим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приводом для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освоїти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медіа</a:t>
            </a:r>
            <a:r>
              <a:rPr lang="ru-RU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</a:t>
            </a:r>
            <a:r>
              <a:rPr lang="ru-RU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телефонний</a:t>
            </a:r>
            <a:r>
              <a:rPr lang="ru-RU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зв’язок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</a:p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медіа-арту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створюються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інтерактивні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занурюють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віртуальну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реальність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429000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Продуктами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медіа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інтернет-сайти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25144"/>
            <a:ext cx="37242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388334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085184"/>
            <a:ext cx="47529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Дедалі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частіше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чуємо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вживаємо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 як </a:t>
            </a: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благодійність</a:t>
            </a: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«меценатство»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Благодійність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цілеспрямована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піклування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покровительство,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спонсорство.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благодійності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характеризується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меценатство.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2016224" cy="315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31840" y="3068960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«меценат»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виникло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 </a:t>
            </a:r>
          </a:p>
          <a:p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імені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уживається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</a:p>
          <a:p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значенні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багатий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покровитель 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 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4869160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 </a:t>
            </a:r>
            <a:r>
              <a:rPr lang="ru-RU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Цильній</a:t>
            </a: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Меценат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до н. е.)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римським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діячем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одним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сподвижників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Августа.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надавав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поетів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входили,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Вергілій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Горацій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427</Words>
  <Application>Microsoft Office PowerPoint</Application>
  <PresentationFormat>Экран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ACER</cp:lastModifiedBy>
  <cp:revision>165</cp:revision>
  <dcterms:created xsi:type="dcterms:W3CDTF">2014-04-01T16:35:38Z</dcterms:created>
  <dcterms:modified xsi:type="dcterms:W3CDTF">2022-06-07T05:38:08Z</dcterms:modified>
</cp:coreProperties>
</file>