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0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07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48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9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3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8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3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7A450A-F0D9-4097-833B-736C02D06A2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29F40B-4B90-4B95-9867-32344BE5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744" y="1787235"/>
            <a:ext cx="10958946" cy="153785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Урок-узагальнення</a:t>
            </a:r>
            <a:r>
              <a:rPr lang="uk-UA" dirty="0" smtClean="0">
                <a:latin typeface="Bahnschrift SemiBold" panose="020B0502040204020203" pitchFamily="34" charset="0"/>
              </a:rPr>
              <a:t/>
            </a:r>
            <a:br>
              <a:rPr lang="uk-UA" dirty="0" smtClean="0">
                <a:latin typeface="Bahnschrift SemiBold" panose="020B0502040204020203" pitchFamily="34" charset="0"/>
              </a:rPr>
            </a:br>
            <a:r>
              <a:rPr lang="uk-UA" dirty="0" smtClean="0">
                <a:latin typeface="Bahnschrift SemiBold" panose="020B0502040204020203" pitchFamily="34" charset="0"/>
              </a:rPr>
              <a:t/>
            </a:r>
            <a:br>
              <a:rPr lang="uk-UA" dirty="0" smtClean="0">
                <a:latin typeface="Bahnschrift SemiBold" panose="020B0502040204020203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Музична вікторина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«Основи вокального мистецтва»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13710" y="3886200"/>
            <a:ext cx="7079672" cy="137159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uk-UA" sz="2000" cap="none" dirty="0" smtClean="0">
              <a:solidFill>
                <a:schemeClr val="tx2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endParaRPr lang="uk-UA" sz="2000" dirty="0" smtClean="0">
              <a:latin typeface="Bahnschrift SemiBold" panose="020B0502040204020203" pitchFamily="34" charset="0"/>
            </a:endParaRPr>
          </a:p>
          <a:p>
            <a:endParaRPr lang="uk-UA" sz="200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9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22218"/>
            <a:ext cx="9892145" cy="4678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(фр.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разом)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(дует,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квартет,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квінтет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секстет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вокально-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фортепіанні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оркестру, балету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написаний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(дует,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квартет,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квінтет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секстет, септет, октет, нонет,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з опери,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3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1219200"/>
            <a:ext cx="915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 чого складається голосовий апарат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891" y="2493818"/>
            <a:ext cx="5361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А)Легені, бронхи, діафрагма, гортань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Гортань, голосові зв’язки, носова та ротова порожнини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4436" y="2396836"/>
            <a:ext cx="5514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В)Органи дихання, гортань, голосові зв’язки, артикуляційний апарат, ротова і носова порожнина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Діафрагма, гортань, зв’язки,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ротова і носова порожнина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9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9382"/>
            <a:ext cx="4267200" cy="651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249382"/>
            <a:ext cx="62345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система 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складками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Гортань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складками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служить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членороздільної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Носова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рота і носа.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губи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щелепа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вимоваляє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носоглотку,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гортань.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лійки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хрящами.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гортань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хрящовим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надгортанником.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хрящами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складки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голосовою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мовчить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розходяться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рівнобедреного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змикаються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Видихуване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складки,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461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836" y="1219200"/>
            <a:ext cx="835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Що таке «атака» у вокальному виконавстві?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744" y="2355273"/>
            <a:ext cx="4724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музично-виконавському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звуковидобування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Початок звуку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8836" y="2355273"/>
            <a:ext cx="3782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Початок звуку, від якого залежить якість музичної фрази.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Всі варіанти вірні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9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09" y="1136073"/>
            <a:ext cx="9587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Назвіть основні види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звуковедення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вокальному мистецтві?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4545" y="3126570"/>
            <a:ext cx="404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Легато,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легато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Зв’язне, не зв’язне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9674" y="3126570"/>
            <a:ext cx="40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легато,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легато,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стоккато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5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4" y="512617"/>
            <a:ext cx="5389418" cy="580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12618"/>
            <a:ext cx="55279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Атака звуку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по­ча­ток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зву­чання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від­по­ві­да­ль­ний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мо­мент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зву­ко­ут­во­рен­ня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Ата­ка зву­ку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впли­ває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спі­ва­ць­ко­го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ди­хан­ня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тембр зву­ку,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фо­р­му­ван­ня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го­ло­сних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Не­пра­ви­ль­на ата­ка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в’я­лість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по­да­чі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зву­ку,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йо­го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не­зі­б­ра­ність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рі­з­кість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за­ти­с­не­ність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від­су­т­ність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гну­ч­ко­с­ті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мо­же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бу­ти при­чи­ною не­пра­ви­ль­но­го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ін­то­ну­ван­ня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ча­ток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зву­ку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від­по­ві­да­ль­ний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мо­мент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зву­ко­ут­во­рен­ня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Ата­ка зву­ку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впли­ває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спі­ва­ць­ко­го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ди­хан­ня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тембр зву­ку,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фо­р­му­ван­ня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го­ло­сних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Не­пра­ви­ль­на ата­ка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в’я­лість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по­да­чі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зву­ку,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йо­го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не­зі­б­ра­ність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рі­з­кість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за­ти­с­не­ність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від­су­т­ність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гну­ч­ко­с­ті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мо­же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бу­ти при­чи­ною не­пра­ви­ль­но­го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ін­то­ну­ван­ня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атаки звуку: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тверда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бархатистість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придихова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атака;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звук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видихом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7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5" y="1848283"/>
            <a:ext cx="4862945" cy="370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7927" y="180110"/>
            <a:ext cx="69411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співочого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legato, staccato, non legato.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Legato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«плавно,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legato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Складно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переривають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Ось тому,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незвучащих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б, п, к, д, т.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legato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наспівних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Staccato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уривчасто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legato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голосоведіння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staccato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цезурами (короткими паузами).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жартівливих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legato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будь-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перерви. Штрихом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legato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твори,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схвильованості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складу тексту.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вокально-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portamento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glissando.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839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364" y="969818"/>
            <a:ext cx="10044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 вашої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 – цікава вікторина «Основи вокального мистецтва». Давайте разом з вами підсумуємо набуті теоретичні знання та цікаво проведемо час!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72" y="3328821"/>
            <a:ext cx="7703127" cy="32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0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93817" y="1205346"/>
            <a:ext cx="796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1. Що таке музичне мистецтво?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2355273"/>
            <a:ext cx="5527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Мистецтво передати художній образ за допомогою рухів і поз людського тіла.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звуковисотній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тембровій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0291" y="2355273"/>
            <a:ext cx="461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7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1246909"/>
            <a:ext cx="6483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узичне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звуковисотній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тембровій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театром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реально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живому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39" y="1402368"/>
            <a:ext cx="5116007" cy="2551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4619" y="4530436"/>
            <a:ext cx="9975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естрадний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естрадний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симбіозі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8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85455"/>
            <a:ext cx="917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2. Що таке «вокальне мистецтво»?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75855" y="2535382"/>
            <a:ext cx="4378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Мистецтво передачі музики голосом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співацького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4145" y="2549236"/>
            <a:ext cx="4530437" cy="224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8109" y="2549236"/>
            <a:ext cx="433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Розкриття художнього образу засобами сценічної гри та голосу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6" y="3412545"/>
            <a:ext cx="5694218" cy="259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9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8" y="1246910"/>
            <a:ext cx="1086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Спів, вокальне мистецтво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співацького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32" y="3621504"/>
            <a:ext cx="113625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Кожен</a:t>
            </a:r>
            <a:r>
              <a:rPr lang="ru-RU" dirty="0"/>
              <a:t> любитель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незмінно</a:t>
            </a:r>
            <a:r>
              <a:rPr lang="ru-RU" dirty="0"/>
              <a:t> </a:t>
            </a:r>
            <a:r>
              <a:rPr lang="ru-RU" dirty="0" err="1"/>
              <a:t>стикається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поняттям</a:t>
            </a:r>
            <a:r>
              <a:rPr lang="ru-RU" dirty="0" smtClean="0"/>
              <a:t> </a:t>
            </a:r>
            <a:r>
              <a:rPr lang="ru-RU" dirty="0"/>
              <a:t>вокалу.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вокал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спів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ми </a:t>
            </a:r>
            <a:r>
              <a:rPr lang="ru-RU" dirty="0" err="1"/>
              <a:t>постараємося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тлумачнихсловників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трактувань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собою </a:t>
            </a:r>
            <a:r>
              <a:rPr lang="ru-RU" dirty="0" err="1"/>
              <a:t>являє</a:t>
            </a:r>
            <a:r>
              <a:rPr lang="ru-RU" dirty="0"/>
              <a:t> вокал.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, так би </a:t>
            </a:r>
            <a:r>
              <a:rPr lang="ru-RU" dirty="0" err="1"/>
              <a:t>мовити</a:t>
            </a:r>
            <a:r>
              <a:rPr lang="ru-RU" dirty="0"/>
              <a:t>,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? 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-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співати</a:t>
            </a:r>
            <a:r>
              <a:rPr lang="ru-RU" dirty="0"/>
              <a:t>, </a:t>
            </a:r>
            <a:r>
              <a:rPr lang="ru-RU" dirty="0" err="1"/>
              <a:t>володіння</a:t>
            </a:r>
            <a:r>
              <a:rPr lang="ru-RU" dirty="0"/>
              <a:t> голосом,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співу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голосом на </a:t>
            </a:r>
            <a:r>
              <a:rPr lang="ru-RU" dirty="0" err="1"/>
              <a:t>музичному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і т. д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і </a:t>
            </a:r>
            <a:r>
              <a:rPr lang="ru-RU" dirty="0" err="1"/>
              <a:t>трактування</a:t>
            </a:r>
            <a:r>
              <a:rPr lang="ru-RU" dirty="0"/>
              <a:t> </a:t>
            </a:r>
            <a:r>
              <a:rPr lang="ru-RU" dirty="0" err="1"/>
              <a:t>розуміннясуті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вокал в </a:t>
            </a:r>
            <a:r>
              <a:rPr lang="ru-RU" dirty="0" err="1"/>
              <a:t>музиці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музикознавці</a:t>
            </a:r>
            <a:r>
              <a:rPr lang="ru-RU" dirty="0"/>
              <a:t>, </a:t>
            </a:r>
            <a:r>
              <a:rPr lang="ru-RU" dirty="0" err="1"/>
              <a:t>композитори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самим </a:t>
            </a:r>
            <a:r>
              <a:rPr lang="ru-RU" dirty="0" err="1"/>
              <a:t>витонченим</a:t>
            </a:r>
            <a:r>
              <a:rPr lang="ru-RU" dirty="0"/>
              <a:t> </a:t>
            </a:r>
            <a:r>
              <a:rPr lang="ru-RU" dirty="0" err="1"/>
              <a:t>музичним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, </a:t>
            </a:r>
            <a:r>
              <a:rPr lang="ru-RU" dirty="0" err="1"/>
              <a:t>здатним</a:t>
            </a:r>
            <a:r>
              <a:rPr lang="ru-RU" dirty="0"/>
              <a:t> </a:t>
            </a:r>
            <a:r>
              <a:rPr lang="ru-RU" dirty="0" err="1"/>
              <a:t>піднімати</a:t>
            </a:r>
            <a:r>
              <a:rPr lang="ru-RU" dirty="0"/>
              <a:t> </a:t>
            </a:r>
            <a:r>
              <a:rPr lang="ru-RU" dirty="0" err="1"/>
              <a:t>глибинні</a:t>
            </a:r>
            <a:r>
              <a:rPr lang="ru-RU" dirty="0"/>
              <a:t> почуття і струни </a:t>
            </a:r>
            <a:r>
              <a:rPr lang="ru-RU" dirty="0" err="1"/>
              <a:t>душі</a:t>
            </a:r>
            <a:r>
              <a:rPr lang="ru-RU" dirty="0"/>
              <a:t>. </a:t>
            </a:r>
            <a:r>
              <a:rPr lang="ru-RU" dirty="0" err="1"/>
              <a:t>Погодьтеся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людський</a:t>
            </a:r>
            <a:r>
              <a:rPr lang="ru-RU" dirty="0"/>
              <a:t> голос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немислиму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емоційних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недоступно </a:t>
            </a:r>
            <a:r>
              <a:rPr lang="ru-RU" dirty="0" err="1"/>
              <a:t>жодному</a:t>
            </a:r>
            <a:r>
              <a:rPr lang="ru-RU" dirty="0"/>
              <a:t> з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64" y="2192754"/>
            <a:ext cx="55465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8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1873" y="1454727"/>
            <a:ext cx="843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Назвіть типи вокального мистецтва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5" y="2812473"/>
            <a:ext cx="5140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Класичний, академічний, джазовий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Класичний, народний, фольклорний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72" y="2812474"/>
            <a:ext cx="466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Класичний (академічний), народний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Класичний, естрадний, народний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82" y="4308764"/>
            <a:ext cx="5379027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01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6" y="332510"/>
            <a:ext cx="110282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Вокал - </a:t>
            </a:r>
            <a:r>
              <a:rPr lang="ru-RU" b="1" dirty="0" err="1"/>
              <a:t>найдавніше</a:t>
            </a:r>
            <a:r>
              <a:rPr lang="ru-RU" b="1" dirty="0"/>
              <a:t> </a:t>
            </a:r>
            <a:r>
              <a:rPr lang="ru-RU" b="1" dirty="0" err="1"/>
              <a:t>музичне</a:t>
            </a:r>
            <a:r>
              <a:rPr lang="ru-RU" b="1" dirty="0"/>
              <a:t> </a:t>
            </a:r>
            <a:r>
              <a:rPr lang="ru-RU" b="1" dirty="0" err="1"/>
              <a:t>мистецтво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унікальне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роль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голосу. </a:t>
            </a:r>
            <a:r>
              <a:rPr lang="ru-RU" dirty="0" err="1"/>
              <a:t>Вокальна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, а </a:t>
            </a:r>
            <a:r>
              <a:rPr lang="ru-RU" dirty="0" err="1"/>
              <a:t>може</a:t>
            </a:r>
            <a:r>
              <a:rPr lang="ru-RU" dirty="0"/>
              <a:t> бути без </a:t>
            </a:r>
            <a:r>
              <a:rPr lang="ru-RU" dirty="0" err="1"/>
              <a:t>нього</a:t>
            </a:r>
            <a:r>
              <a:rPr lang="ru-RU" dirty="0"/>
              <a:t>. Вона </a:t>
            </a:r>
            <a:r>
              <a:rPr lang="ru-RU" dirty="0" err="1"/>
              <a:t>пишеться</a:t>
            </a:r>
            <a:r>
              <a:rPr lang="ru-RU" dirty="0"/>
              <a:t> для одного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вокалу</a:t>
            </a:r>
            <a:r>
              <a:rPr lang="ru-RU" dirty="0" smtClean="0"/>
              <a:t>:</a:t>
            </a:r>
          </a:p>
          <a:p>
            <a:pPr fontAlgn="t"/>
            <a:r>
              <a:rPr lang="ru-RU" b="1" dirty="0" smtClean="0"/>
              <a:t>-  </a:t>
            </a:r>
            <a:r>
              <a:rPr lang="ru-RU" b="1" dirty="0" err="1" smtClean="0"/>
              <a:t>Естрадний</a:t>
            </a:r>
            <a:r>
              <a:rPr lang="ru-RU" b="1" dirty="0" smtClean="0"/>
              <a:t>: </a:t>
            </a:r>
          </a:p>
          <a:p>
            <a:pPr fontAlgn="t"/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/>
              <a:t>вокал </a:t>
            </a:r>
            <a:r>
              <a:rPr lang="ru-RU" dirty="0" err="1"/>
              <a:t>простий</a:t>
            </a:r>
            <a:r>
              <a:rPr lang="ru-RU" dirty="0"/>
              <a:t> в </a:t>
            </a:r>
            <a:r>
              <a:rPr lang="ru-RU" dirty="0" err="1"/>
              <a:t>розумінні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відкритістю</a:t>
            </a:r>
            <a:r>
              <a:rPr lang="ru-RU" dirty="0"/>
              <a:t>. В </a:t>
            </a:r>
            <a:r>
              <a:rPr lang="ru-RU" dirty="0" err="1"/>
              <a:t>естрадному</a:t>
            </a:r>
            <a:r>
              <a:rPr lang="ru-RU" dirty="0"/>
              <a:t>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співочі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і опора звуку</a:t>
            </a:r>
            <a:r>
              <a:rPr lang="ru-RU" dirty="0" smtClean="0"/>
              <a:t>. Бажане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мікрофону</a:t>
            </a:r>
            <a:r>
              <a:rPr lang="ru-RU" dirty="0" smtClean="0"/>
              <a:t> за для </a:t>
            </a:r>
            <a:r>
              <a:rPr lang="ru-RU" dirty="0" err="1" smtClean="0"/>
              <a:t>підсилення</a:t>
            </a:r>
            <a:r>
              <a:rPr lang="ru-RU" dirty="0" smtClean="0"/>
              <a:t> звуку. </a:t>
            </a:r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дикції</a:t>
            </a:r>
            <a:r>
              <a:rPr lang="ru-RU" dirty="0" smtClean="0"/>
              <a:t> та </a:t>
            </a:r>
            <a:r>
              <a:rPr lang="ru-RU" dirty="0" err="1" smtClean="0"/>
              <a:t>артикуляції</a:t>
            </a:r>
            <a:r>
              <a:rPr lang="ru-RU" dirty="0" smtClean="0"/>
              <a:t>.</a:t>
            </a:r>
          </a:p>
          <a:p>
            <a:pPr fontAlgn="t"/>
            <a:endParaRPr lang="ru-RU" dirty="0"/>
          </a:p>
          <a:p>
            <a:pPr fontAlgn="t"/>
            <a:r>
              <a:rPr lang="ru-RU" b="1" dirty="0" smtClean="0"/>
              <a:t>-  </a:t>
            </a:r>
            <a:r>
              <a:rPr lang="ru-RU" b="1" dirty="0" err="1" smtClean="0"/>
              <a:t>Класичний</a:t>
            </a:r>
            <a:r>
              <a:rPr lang="ru-RU" b="1" dirty="0" smtClean="0"/>
              <a:t> (</a:t>
            </a:r>
            <a:r>
              <a:rPr lang="ru-RU" b="1" dirty="0" err="1" smtClean="0"/>
              <a:t>Академічний</a:t>
            </a:r>
            <a:r>
              <a:rPr lang="ru-RU" b="1" dirty="0" smtClean="0"/>
              <a:t>): </a:t>
            </a:r>
          </a:p>
          <a:p>
            <a:pPr fontAlgn="t"/>
            <a:r>
              <a:rPr lang="ru-RU" dirty="0" smtClean="0"/>
              <a:t>Даний </a:t>
            </a:r>
            <a:r>
              <a:rPr lang="ru-RU" dirty="0"/>
              <a:t>вид вокалу не припускав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в </a:t>
            </a:r>
            <a:r>
              <a:rPr lang="ru-RU" dirty="0" err="1"/>
              <a:t>мікрофон</a:t>
            </a:r>
            <a:r>
              <a:rPr lang="ru-RU" dirty="0"/>
              <a:t>,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r>
              <a:rPr lang="ru-RU" dirty="0"/>
              <a:t> - самому </a:t>
            </a:r>
            <a:r>
              <a:rPr lang="ru-RU" dirty="0" err="1"/>
              <a:t>озвучити</a:t>
            </a:r>
            <a:r>
              <a:rPr lang="ru-RU" dirty="0"/>
              <a:t> </a:t>
            </a:r>
            <a:r>
              <a:rPr lang="ru-RU" dirty="0" smtClean="0"/>
              <a:t>зал 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резонатори</a:t>
            </a:r>
            <a:r>
              <a:rPr lang="ru-RU" dirty="0" smtClean="0"/>
              <a:t>.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округлим </a:t>
            </a:r>
            <a:r>
              <a:rPr lang="ru-RU" dirty="0" err="1" smtClean="0"/>
              <a:t>звучанням</a:t>
            </a:r>
            <a:r>
              <a:rPr lang="ru-RU" dirty="0" smtClean="0"/>
              <a:t>, звук </a:t>
            </a:r>
            <a:r>
              <a:rPr lang="ru-RU" dirty="0" err="1" smtClean="0"/>
              <a:t>направляється</a:t>
            </a:r>
            <a:r>
              <a:rPr lang="ru-RU" dirty="0" smtClean="0"/>
              <a:t> у </a:t>
            </a:r>
            <a:r>
              <a:rPr lang="ru-RU" dirty="0" err="1" smtClean="0"/>
              <a:t>м’яке</a:t>
            </a:r>
            <a:r>
              <a:rPr lang="ru-RU" dirty="0" smtClean="0"/>
              <a:t> </a:t>
            </a:r>
            <a:r>
              <a:rPr lang="ru-RU" dirty="0" err="1" smtClean="0"/>
              <a:t>піднебіння</a:t>
            </a:r>
            <a:r>
              <a:rPr lang="ru-RU" dirty="0" smtClean="0"/>
              <a:t>, </a:t>
            </a:r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приголосних</a:t>
            </a:r>
            <a:r>
              <a:rPr lang="ru-RU" dirty="0" smtClean="0"/>
              <a:t> </a:t>
            </a:r>
            <a:r>
              <a:rPr lang="ru-RU" dirty="0" err="1" smtClean="0"/>
              <a:t>підпорядковується</a:t>
            </a:r>
            <a:r>
              <a:rPr lang="ru-RU" dirty="0" smtClean="0"/>
              <a:t> </a:t>
            </a:r>
            <a:r>
              <a:rPr lang="ru-RU" dirty="0" err="1" smtClean="0"/>
              <a:t>голосним</a:t>
            </a:r>
            <a:r>
              <a:rPr lang="ru-RU" dirty="0" smtClean="0"/>
              <a:t>.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вібрато</a:t>
            </a:r>
            <a:endParaRPr lang="ru-RU" dirty="0" smtClean="0"/>
          </a:p>
          <a:p>
            <a:pPr fontAlgn="t"/>
            <a:endParaRPr lang="ru-RU" dirty="0"/>
          </a:p>
          <a:p>
            <a:pPr fontAlgn="t"/>
            <a:r>
              <a:rPr lang="ru-RU" b="1" dirty="0" smtClean="0"/>
              <a:t>-  </a:t>
            </a:r>
            <a:r>
              <a:rPr lang="ru-RU" b="1" dirty="0" err="1" smtClean="0"/>
              <a:t>Народний</a:t>
            </a:r>
            <a:r>
              <a:rPr lang="ru-RU" b="1" dirty="0" smtClean="0"/>
              <a:t> :</a:t>
            </a:r>
          </a:p>
          <a:p>
            <a:pPr fontAlgn="t"/>
            <a:r>
              <a:rPr lang="ru-RU" dirty="0" err="1" smtClean="0"/>
              <a:t>Такий</a:t>
            </a:r>
            <a:r>
              <a:rPr lang="ru-RU" dirty="0" smtClean="0"/>
              <a:t> вид вокалу оснований на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відкритим</a:t>
            </a:r>
            <a:r>
              <a:rPr lang="ru-RU" dirty="0" smtClean="0"/>
              <a:t>, </a:t>
            </a:r>
            <a:r>
              <a:rPr lang="ru-RU" dirty="0" err="1" smtClean="0"/>
              <a:t>пласким</a:t>
            </a:r>
            <a:r>
              <a:rPr lang="ru-RU" dirty="0" smtClean="0"/>
              <a:t> звуком, </a:t>
            </a:r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дикції</a:t>
            </a:r>
            <a:r>
              <a:rPr lang="ru-RU" dirty="0" smtClean="0"/>
              <a:t> та </a:t>
            </a:r>
            <a:r>
              <a:rPr lang="ru-RU" dirty="0" err="1" smtClean="0"/>
              <a:t>артикуляції</a:t>
            </a:r>
            <a:r>
              <a:rPr lang="ru-RU" dirty="0" smtClean="0"/>
              <a:t>, </a:t>
            </a:r>
            <a:r>
              <a:rPr lang="ru-RU" dirty="0" err="1" smtClean="0"/>
              <a:t>розмовна</a:t>
            </a:r>
            <a:r>
              <a:rPr lang="ru-RU" dirty="0" smtClean="0"/>
              <a:t> манеру </a:t>
            </a:r>
            <a:r>
              <a:rPr lang="ru-RU" dirty="0" err="1" smtClean="0"/>
              <a:t>звучання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напруга</a:t>
            </a:r>
            <a:r>
              <a:rPr lang="ru-RU" dirty="0" smtClean="0"/>
              <a:t> на </a:t>
            </a:r>
            <a:r>
              <a:rPr lang="ru-RU" dirty="0" err="1" smtClean="0"/>
              <a:t>грудні</a:t>
            </a:r>
            <a:r>
              <a:rPr lang="ru-RU" dirty="0" smtClean="0"/>
              <a:t> </a:t>
            </a:r>
            <a:r>
              <a:rPr lang="ru-RU" dirty="0" err="1" smtClean="0"/>
              <a:t>резонатори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вібрації</a:t>
            </a:r>
            <a:r>
              <a:rPr lang="ru-RU" dirty="0" smtClean="0"/>
              <a:t>, </a:t>
            </a:r>
            <a:r>
              <a:rPr lang="ru-RU" dirty="0" err="1" smtClean="0"/>
              <a:t>рівність</a:t>
            </a:r>
            <a:r>
              <a:rPr lang="ru-RU" dirty="0" smtClean="0"/>
              <a:t> голосу.</a:t>
            </a:r>
          </a:p>
          <a:p>
            <a:endParaRPr lang="ru-RU" dirty="0"/>
          </a:p>
          <a:p>
            <a:r>
              <a:rPr lang="ru-RU" dirty="0" err="1" smtClean="0"/>
              <a:t>Вокальні</a:t>
            </a:r>
            <a:r>
              <a:rPr lang="ru-RU" dirty="0" smtClean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співу</a:t>
            </a:r>
            <a:r>
              <a:rPr lang="ru-RU" dirty="0"/>
              <a:t> </a:t>
            </a:r>
            <a:r>
              <a:rPr lang="ru-RU" dirty="0" err="1"/>
              <a:t>багатогранні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для себе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підходяще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.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- </a:t>
            </a:r>
            <a:r>
              <a:rPr lang="ru-RU" dirty="0" err="1"/>
              <a:t>гарантія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вокал буде </a:t>
            </a:r>
            <a:r>
              <a:rPr lang="ru-RU" dirty="0" err="1"/>
              <a:t>доставляти</a:t>
            </a:r>
            <a:r>
              <a:rPr lang="ru-RU" dirty="0"/>
              <a:t> вам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3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74618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Виберіть найточніше визначення поняття «АНСАМБЛЬ»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8036" y="2701636"/>
            <a:ext cx="5361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Ансамблем називається група співаків, що разом виконують музичний твір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Ансамблем називають музичний твір, призначений для виконання дуету, тріо , квартету 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6836" y="2701636"/>
            <a:ext cx="5347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Група артистів, що виступає як єдиний художній колектив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Все вище перераховане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79940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128</TotalTime>
  <Words>1195</Words>
  <Application>Microsoft Office PowerPoint</Application>
  <PresentationFormat>Произвольный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Краплинка</vt:lpstr>
      <vt:lpstr>       Урок-узагальнення  Музична вікторина «Основи вокального мистецтва»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Урок-узагальнення  «Музична вікторина. Виконання творів»</dc:title>
  <dc:creator>Ондрей</dc:creator>
  <cp:lastModifiedBy>ACER</cp:lastModifiedBy>
  <cp:revision>17</cp:revision>
  <dcterms:created xsi:type="dcterms:W3CDTF">2022-01-09T11:06:54Z</dcterms:created>
  <dcterms:modified xsi:type="dcterms:W3CDTF">2022-06-01T05:57:20Z</dcterms:modified>
</cp:coreProperties>
</file>