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0" r:id="rId2"/>
  </p:sldMasterIdLst>
  <p:notesMasterIdLst>
    <p:notesMasterId r:id="rId19"/>
  </p:notesMasterIdLst>
  <p:sldIdLst>
    <p:sldId id="367" r:id="rId3"/>
    <p:sldId id="369" r:id="rId4"/>
    <p:sldId id="422" r:id="rId5"/>
    <p:sldId id="372" r:id="rId6"/>
    <p:sldId id="425" r:id="rId7"/>
    <p:sldId id="424" r:id="rId8"/>
    <p:sldId id="426" r:id="rId9"/>
    <p:sldId id="374" r:id="rId10"/>
    <p:sldId id="379" r:id="rId11"/>
    <p:sldId id="375" r:id="rId12"/>
    <p:sldId id="378" r:id="rId13"/>
    <p:sldId id="376" r:id="rId14"/>
    <p:sldId id="377" r:id="rId15"/>
    <p:sldId id="380" r:id="rId16"/>
    <p:sldId id="427" r:id="rId17"/>
    <p:sldId id="341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0" autoAdjust="0"/>
    <p:restoredTop sz="94660"/>
  </p:normalViewPr>
  <p:slideViewPr>
    <p:cSldViewPr>
      <p:cViewPr>
        <p:scale>
          <a:sx n="94" d="100"/>
          <a:sy n="94" d="100"/>
        </p:scale>
        <p:origin x="-116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59EF8-8FBC-4EA6-9D0F-2908D6552DA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C51B6-C02F-4A52-9C1F-A5B88454D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0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53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98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52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39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8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14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8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9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0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2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12" r:id="rId12"/>
    <p:sldLayoutId id="2147483713" r:id="rId13"/>
    <p:sldLayoutId id="214748366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2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491064" cy="34563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uk-UA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Національна </a:t>
            </a:r>
            <a:br>
              <a:rPr lang="uk-UA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uk-UA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індійська музика</a:t>
            </a:r>
            <a:br>
              <a:rPr lang="uk-UA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6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Picture 2" descr="https://history.vn.ua/pidruchniki/gajdamaka-art-10-class-2018-standard-profile-level/gajdamaka-art-10-class-2018-standard-profile-level.files/image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538869" cy="41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3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4283968" y="188640"/>
            <a:ext cx="4680520" cy="63367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vi-VN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Бансур</a:t>
            </a:r>
            <a:r>
              <a:rPr lang="uk-UA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</a:t>
            </a:r>
            <a:r>
              <a:rPr lang="uk-UA" sz="30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— індійський духовий музичний інструмент, </a:t>
            </a:r>
            <a:r>
              <a:rPr lang="uk-UA" sz="3000" b="1" i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вид флейти</a:t>
            </a:r>
            <a:r>
              <a:rPr lang="uk-UA" sz="30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. Робиться з </a:t>
            </a:r>
            <a:r>
              <a:rPr lang="uk-UA" sz="3000" b="1" i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порожнистого </a:t>
            </a:r>
            <a:r>
              <a:rPr lang="uk-UA" sz="30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стебла бамбука з шістьма або </a:t>
            </a:r>
            <a:r>
              <a:rPr lang="uk-UA" sz="3000" b="1" i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сімома </a:t>
            </a:r>
            <a:r>
              <a:rPr lang="uk-UA" sz="30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отворами</a:t>
            </a:r>
            <a:r>
              <a:rPr lang="uk-UA" sz="3000" b="1" i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. Існує </a:t>
            </a:r>
            <a:r>
              <a:rPr lang="uk-UA" sz="3000" b="1" i="1" dirty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два різновиди інструменту: </a:t>
            </a:r>
            <a:r>
              <a:rPr lang="uk-UA" sz="30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поперечна і поздовжня. 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cs5.livemaster.ru/storage/a0/df/b816080ac39814772c99824fc7q7--muzykalnye-instrumenty-indijskaya-poperechnaya-flej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"/>
          <a:stretch/>
        </p:blipFill>
        <p:spPr bwMode="auto">
          <a:xfrm>
            <a:off x="179512" y="440668"/>
            <a:ext cx="4005553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323528" y="332656"/>
            <a:ext cx="8424936" cy="21602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vi-VN" sz="5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</a:t>
            </a:r>
            <a:r>
              <a:rPr lang="uk-UA" sz="5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— стародавній індійський </a:t>
            </a:r>
            <a:r>
              <a:rPr lang="uk-UA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щипковий музичний інструмент. </a:t>
            </a:r>
            <a:r>
              <a:rPr lang="uk-UA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Вважається важким для вивчення інструментом і вимагає багаторічної </a:t>
            </a:r>
            <a:r>
              <a:rPr lang="uk-UA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практики. </a:t>
            </a:r>
            <a:endParaRPr lang="ru-RU" sz="2400" b="1" i="1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upload.wikimedia.org/wikipedia/commons/3/30/Prince_Ashwathi_Thirunal_Rama_Var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6336704" cy="421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251520" y="260648"/>
            <a:ext cx="4968552" cy="61926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vi-VN" sz="5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Саранги</a:t>
            </a:r>
            <a:r>
              <a:rPr lang="uk-UA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— </a:t>
            </a:r>
            <a:r>
              <a:rPr lang="uk-UA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uk-UA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індійський струнний смичковий інструмент лютневого типу. </a:t>
            </a:r>
            <a:r>
              <a:rPr lang="uk-UA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Поширений </a:t>
            </a:r>
            <a:r>
              <a:rPr lang="uk-UA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в практиці класичного </a:t>
            </a:r>
            <a:r>
              <a:rPr lang="uk-UA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музикування, </a:t>
            </a:r>
            <a:r>
              <a:rPr lang="uk-UA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має також ряд регіональних традиційних різновидів.</a:t>
            </a:r>
            <a:endParaRPr lang="ru-RU" sz="2400" b="1" i="1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www.metmuseum.org/toah/images/hb/hb_1982.143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0134"/>
            <a:ext cx="3953239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4283968" y="260648"/>
            <a:ext cx="4680520" cy="64087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lvl="0"/>
            <a:r>
              <a:rPr lang="vi-VN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Табла</a:t>
            </a:r>
            <a:r>
              <a:rPr lang="uk-UA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uk-UA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— індійський музичний інструмент. Невеликий парний барабан, основний ударний інструмент індійської класичної </a:t>
            </a:r>
            <a:r>
              <a:rPr lang="uk-UA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музики, що використовується </a:t>
            </a:r>
            <a:r>
              <a:rPr lang="uk-UA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для супроводу вокальної та інструментальної </a:t>
            </a:r>
            <a:r>
              <a:rPr lang="uk-UA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музики.</a:t>
            </a:r>
            <a:endParaRPr lang="ru-RU" sz="2400" b="1" i="1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konspekta.net/vikidalka/baza1/932386307.fi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9532"/>
            <a:ext cx="4342454" cy="521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323528" y="260648"/>
            <a:ext cx="8640960" cy="27363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ru-RU" sz="5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Канджира</a:t>
            </a:r>
            <a:r>
              <a:rPr lang="uk-UA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— ударний </a:t>
            </a:r>
            <a:r>
              <a:rPr lang="uk-UA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музичний інструмент, бубон. Має високий звук. Мембрана інструменту виготовлена зі шкіри ящірки. Вона натягнута з одного боку на дерев'яну рамку з </a:t>
            </a:r>
            <a:r>
              <a:rPr lang="uk-UA" sz="30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деревини.На</a:t>
            </a:r>
            <a:r>
              <a:rPr lang="uk-UA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uk-UA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рамці є одна пара металевих тарілочок.</a:t>
            </a:r>
            <a:endParaRPr lang="ru-RU" sz="2400" b="1" i="1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upload.wikimedia.org/wikipedia/commons/thumb/3/3a/Kanjira.jpg/280px-Kanj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5790152" cy="378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51520" y="404664"/>
            <a:ext cx="3528392" cy="52565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Пунгі</a:t>
            </a:r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r>
              <a:rPr lang="ru-RU" sz="28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Далекий родич кларнета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використовується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вулицях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країни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заклинання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змій</a:t>
            </a:r>
            <a:r>
              <a:rPr lang="ru-RU" sz="28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ru-RU" sz="2800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362" name="Picture 2" descr="https://st2.depositphotos.com/1000647/8633/i/950/depositphotos_86338960-stock-photo-snake-char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176464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696744" cy="32403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uk-UA" sz="40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 національними індійськими танцями</a:t>
            </a:r>
            <a:br>
              <a:rPr lang="uk-UA" sz="40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uk-UA" sz="40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ознайомимось на</a:t>
            </a:r>
            <a:br>
              <a:rPr lang="uk-UA" sz="40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uk-UA" sz="4000" b="1" i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наступних заняттях.   </a:t>
            </a:r>
            <a:r>
              <a:rPr lang="uk-UA" sz="66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uk-UA" sz="6600" b="1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6600" b="1" i="1" dirty="0">
              <a:solidFill>
                <a:srgbClr val="98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6388" name="Picture 4" descr="http://dn.kiev.ua/wp-content/uploads/2018/03/1364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400600" cy="392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107504" y="188640"/>
            <a:ext cx="8221513" cy="49685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Музичне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мистецтво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Індії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багате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й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різноманітне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Його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особливий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колорит — мелодика, ритмика —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дуже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впізнаваний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його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неможливо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сплутати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з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чим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іншим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 основ</a:t>
            </a:r>
            <a:r>
              <a:rPr lang="uk-UA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і індійської музики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гармонійне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поєднання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вокалу,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інструментальної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мелодії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і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танцю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Спочатку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вони 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існували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окремо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а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потім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об’єднались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  <a:endParaRPr lang="ru-RU" sz="2400" b="1" i="1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www.bharatiya.ru/images/india/crafts/muz_fo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72916"/>
            <a:ext cx="5425957" cy="3952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2646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base"/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   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Індійська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музика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дуже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різножанрова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в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неї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включені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: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класичні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твори (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інструментальні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і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вокальні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),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національні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пісні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і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музика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індійських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народів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спів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мантр і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гімнів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сучасні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ремейки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традиційної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музики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індійський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рок, поп,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музика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з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кінофільмів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інші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напрями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сучасної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музики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ru-RU" sz="2400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fontAlgn="base"/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  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Індійське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музичне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мистецтво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представлено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двома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основними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школами - </a:t>
            </a:r>
            <a:r>
              <a:rPr lang="ru-RU" sz="2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хіндустані</a:t>
            </a:r>
            <a:r>
              <a:rPr lang="ru-RU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і </a:t>
            </a:r>
            <a:r>
              <a:rPr lang="ru-RU" sz="24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карнатак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Карнатак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відображає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музику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Південної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Індії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а на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решті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частині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Індії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поширена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музична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мова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хіндустані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  <a:endParaRPr lang="ru-RU" sz="2400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fontAlgn="base"/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   В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хіндустані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акцент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розставлений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інструментальній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музиці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а в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карнатак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- на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вокалі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8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179512" y="260648"/>
            <a:ext cx="8568952" cy="29523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Система </a:t>
            </a:r>
            <a:r>
              <a:rPr lang="ru-RU" sz="32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побудови</a:t>
            </a:r>
            <a:r>
              <a:rPr lang="ru-RU" sz="32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індійської</a:t>
            </a:r>
            <a:r>
              <a:rPr lang="ru-RU" sz="32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музичної</a:t>
            </a:r>
            <a:r>
              <a:rPr lang="ru-RU" sz="32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композиції</a:t>
            </a:r>
            <a:r>
              <a:rPr lang="ru-RU" sz="32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ru-RU" sz="32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включає</a:t>
            </a:r>
            <a:r>
              <a:rPr lang="ru-RU" sz="32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два </a:t>
            </a:r>
            <a:r>
              <a:rPr lang="ru-RU" sz="32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поняття</a:t>
            </a:r>
            <a:r>
              <a:rPr lang="ru-RU" sz="32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: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рага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і тал</a:t>
            </a:r>
            <a:r>
              <a:rPr lang="ru-RU" sz="32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  <a:r>
              <a:rPr lang="ru-RU" sz="32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Рага</a:t>
            </a:r>
            <a:r>
              <a:rPr lang="ru-RU" sz="3200" b="1" i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— </a:t>
            </a:r>
            <a:r>
              <a:rPr lang="ru-RU" sz="32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це</a:t>
            </a:r>
            <a:r>
              <a:rPr lang="ru-RU" sz="32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форма </a:t>
            </a:r>
            <a:r>
              <a:rPr lang="ru-RU" sz="32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мелодії</a:t>
            </a:r>
            <a:r>
              <a:rPr lang="ru-RU" sz="32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а тал — </a:t>
            </a:r>
            <a:r>
              <a:rPr lang="ru-RU" sz="32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ритмічна</a:t>
            </a:r>
            <a:r>
              <a:rPr lang="ru-RU" sz="32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складова</a:t>
            </a:r>
            <a:r>
              <a:rPr lang="ru-RU" sz="3200" b="1" i="1" dirty="0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2.bp.blogspot.com/-NW9OHDhfKWo/UeFB28XJONI/AAAAAAAAAjM/QP26TcZRYww/s1600/377330_10152083474500375_200044940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6018684" cy="4118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2699792" cy="10695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6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Рага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3635896" y="188640"/>
            <a:ext cx="5328592" cy="55446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букв. «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Забарвлення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»; в переносному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сенсі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«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настрій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», «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емоція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», «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пристрасть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» і т.д.) в широкому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сенсі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- закон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побудови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великої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музичної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форми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в рамках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індійської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класичної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музики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. У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вузькому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сенсі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рага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-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розгорнута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мелодійна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композиція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Рага</a:t>
            </a:r>
            <a:r>
              <a:rPr lang="ru-RU" sz="24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покликана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передати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певний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стан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душі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емоцію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афект</a:t>
            </a:r>
            <a:r>
              <a:rPr lang="ru-RU" sz="2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(раса).</a:t>
            </a:r>
          </a:p>
        </p:txBody>
      </p:sp>
      <p:pic>
        <p:nvPicPr>
          <p:cNvPr id="5122" name="Picture 2" descr="http://rajahyoga.clan.su/_fr/1/6783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4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16632"/>
            <a:ext cx="2915816" cy="10695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Тала 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79512" y="404664"/>
            <a:ext cx="4896544" cy="53285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або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тал, талан,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Таламо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; санскр. </a:t>
            </a:r>
            <a:r>
              <a:rPr lang="en-US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Tâla</a:t>
            </a:r>
            <a:r>
              <a:rPr lang="en-US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-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ляскання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в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долоні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ритм, такт,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танець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) - в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музиці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Індії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цей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термін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означає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як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окремий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ритмічний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малюнок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композиції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так і </a:t>
            </a:r>
            <a:r>
              <a:rPr lang="ru-RU" sz="28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взагалі</a:t>
            </a:r>
            <a:r>
              <a:rPr lang="ru-RU" sz="28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науку про </a:t>
            </a:r>
            <a:r>
              <a:rPr lang="ru-RU" sz="28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музичні</a:t>
            </a:r>
            <a:r>
              <a:rPr lang="ru-RU" sz="28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ритми</a:t>
            </a:r>
            <a:r>
              <a:rPr lang="ru-RU" sz="28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.</a:t>
            </a:r>
            <a:endParaRPr lang="ru-RU" sz="2800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AutoShape 2" descr="http://konspekta.net/vikidalka/baza1/932386307.files/image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premananda.narod.ru/pic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/>
          <a:stretch/>
        </p:blipFill>
        <p:spPr bwMode="auto">
          <a:xfrm>
            <a:off x="5018887" y="3356992"/>
            <a:ext cx="3877893" cy="328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229947"/>
            <a:ext cx="6840760" cy="4207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ru-RU" altLang="ru-RU" sz="6600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Індійські</a:t>
            </a:r>
            <a:r>
              <a:rPr lang="ru-RU" altLang="ru-RU" sz="6600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altLang="ru-RU" sz="6600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музичні</a:t>
            </a:r>
            <a:r>
              <a:rPr lang="ru-RU" altLang="ru-RU" sz="6600" i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altLang="ru-RU" sz="6600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інстру</a:t>
            </a:r>
            <a:endParaRPr lang="ru-RU" altLang="ru-RU" sz="6600" i="1" dirty="0" smtClean="0">
              <a:solidFill>
                <a:srgbClr val="98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l"/>
            <a:r>
              <a:rPr lang="ru-RU" altLang="ru-RU" sz="6600" i="1" dirty="0" err="1" smtClean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менти</a:t>
            </a:r>
            <a:endParaRPr lang="ru-RU" altLang="ru-RU" sz="6600" i="1" dirty="0" smtClean="0">
              <a:solidFill>
                <a:srgbClr val="98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18" name="Picture 2" descr="https://cs3.livemaster.ru/zhurnalfoto/3/9/9/1604121619433993b8c20e636d9f001f70300aff058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4900"/>
            <a:ext cx="4845129" cy="491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179512" y="260648"/>
            <a:ext cx="4536504" cy="63367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39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Ситар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—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багатострунний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музичний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інструмент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що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використовується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виконання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індійської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класичної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музики</a:t>
            </a:r>
            <a:r>
              <a:rPr lang="ru-RU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 lvl="0"/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</a:t>
            </a:r>
            <a:r>
              <a:rPr lang="ru-RU" sz="30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ідноситься</a:t>
            </a:r>
            <a:r>
              <a:rPr lang="ru-RU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до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групи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струнних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щипкових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музичних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інструментів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ru-RU" sz="2400" b="1" i="1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ttps://ic.pics.livejournal.com/formaldehyde13/24371011/43163/4316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198867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179512" y="260648"/>
            <a:ext cx="8784976" cy="23625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lvl="0"/>
            <a:r>
              <a:rPr lang="vi-VN" sz="5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Мриданга</a:t>
            </a:r>
            <a:r>
              <a:rPr lang="uk-UA" sz="5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— індійський музичний інструмент (барабан) з досконалою акустикою. </a:t>
            </a:r>
            <a:r>
              <a:rPr lang="ru-RU" sz="30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Шанується</a:t>
            </a:r>
            <a:r>
              <a:rPr lang="ru-RU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як один з </a:t>
            </a:r>
            <a:r>
              <a:rPr lang="ru-RU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8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священних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музичних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інструментів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30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індуїсти</a:t>
            </a:r>
            <a:r>
              <a:rPr lang="ru-RU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навіть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проводять</a:t>
            </a:r>
            <a:r>
              <a:rPr lang="ru-RU" sz="3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йому</a:t>
            </a:r>
            <a:r>
              <a:rPr lang="ru-RU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обряд </a:t>
            </a:r>
            <a:r>
              <a:rPr lang="ru-RU" sz="30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поклоніння</a:t>
            </a:r>
            <a:r>
              <a:rPr lang="ru-RU" sz="3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)</a:t>
            </a:r>
            <a:endParaRPr lang="ru-RU" sz="2400" b="1" i="1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i.ytimg.com/vi/G-I6drYrPV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7272808" cy="409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476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Custom Design</vt:lpstr>
      <vt:lpstr>Тема Office</vt:lpstr>
      <vt:lpstr>Національна  індійська музика </vt:lpstr>
      <vt:lpstr>Презентация PowerPoint</vt:lpstr>
      <vt:lpstr>Презентация PowerPoint</vt:lpstr>
      <vt:lpstr>Презентация PowerPoint</vt:lpstr>
      <vt:lpstr>Рага</vt:lpstr>
      <vt:lpstr>Тала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 національними індійськими танцями ознайомимось на наступних заняттях.   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ACER</cp:lastModifiedBy>
  <cp:revision>120</cp:revision>
  <dcterms:created xsi:type="dcterms:W3CDTF">2014-04-01T16:35:38Z</dcterms:created>
  <dcterms:modified xsi:type="dcterms:W3CDTF">2022-05-11T18:47:35Z</dcterms:modified>
</cp:coreProperties>
</file>