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B62C-6071-4BFA-A0A5-277B3037C49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BEDB-DFCA-46C5-93A9-1567221214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B62C-6071-4BFA-A0A5-277B3037C49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BEDB-DFCA-46C5-93A9-1567221214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B62C-6071-4BFA-A0A5-277B3037C49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BEDB-DFCA-46C5-93A9-1567221214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B62C-6071-4BFA-A0A5-277B3037C49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BEDB-DFCA-46C5-93A9-1567221214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B62C-6071-4BFA-A0A5-277B3037C49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BEDB-DFCA-46C5-93A9-1567221214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B62C-6071-4BFA-A0A5-277B3037C49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BEDB-DFCA-46C5-93A9-1567221214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B62C-6071-4BFA-A0A5-277B3037C49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BEDB-DFCA-46C5-93A9-1567221214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B62C-6071-4BFA-A0A5-277B3037C49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BEDB-DFCA-46C5-93A9-1567221214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B62C-6071-4BFA-A0A5-277B3037C49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BEDB-DFCA-46C5-93A9-1567221214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B62C-6071-4BFA-A0A5-277B3037C49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BEDB-DFCA-46C5-93A9-1567221214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B62C-6071-4BFA-A0A5-277B3037C49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70BEDB-DFCA-46C5-93A9-15672212142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F3B62C-6071-4BFA-A0A5-277B3037C49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70BEDB-DFCA-46C5-93A9-15672212142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DJIbGMpo8E&amp;t=3s" TargetMode="External"/><Relationship Id="rId2" Type="http://schemas.openxmlformats.org/officeDocument/2006/relationships/hyperlink" Target="https://www.youtube.com/watch?v=c1PLpFVAtT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GXOnaNu3v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j3kkdwiGdA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DJIbGMpo8E&amp;t=3s" TargetMode="External"/><Relationship Id="rId2" Type="http://schemas.openxmlformats.org/officeDocument/2006/relationships/hyperlink" Target="https://www.youtube.com/watch?v=c1PLpFVAtT8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Hj3kkdwiGdA" TargetMode="External"/><Relationship Id="rId4" Type="http://schemas.openxmlformats.org/officeDocument/2006/relationships/hyperlink" Target="https://www.youtube.com/watch?v=RGXOnaNu3v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uk-UA" sz="4800" dirty="0" smtClean="0"/>
          </a:p>
          <a:p>
            <a:r>
              <a:rPr lang="uk-UA" sz="4800" dirty="0" smtClean="0"/>
              <a:t>Мистецькі  подорожі</a:t>
            </a:r>
          </a:p>
          <a:p>
            <a:r>
              <a:rPr lang="uk-UA" sz="4800" dirty="0" smtClean="0"/>
              <a:t>Мистецтво  майбутнього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969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                      </a:t>
            </a:r>
            <a:r>
              <a:rPr lang="uk-UA" sz="3600" dirty="0" smtClean="0">
                <a:solidFill>
                  <a:schemeClr val="accent2"/>
                </a:solidFill>
              </a:rPr>
              <a:t>Переглянь відео за посиланням:</a:t>
            </a:r>
            <a:br>
              <a:rPr lang="uk-UA" sz="3600" dirty="0" smtClean="0">
                <a:solidFill>
                  <a:schemeClr val="accent2"/>
                </a:solidFill>
              </a:rPr>
            </a:b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https://www.youtube.com/watch?v=c1PLpFVAtT8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https://www.youtube.com/watch?v=8DJIbGMpo8E&amp;t=3s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https://www.youtube.com/watch?v=RGXOnaNu3vo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2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1"/>
            <a:ext cx="462621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87" y="22541"/>
            <a:ext cx="4626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9965"/>
            <a:ext cx="462621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30" y="9965"/>
            <a:ext cx="4626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    Переглянь відео за посиланням:</a:t>
            </a:r>
            <a:br>
              <a:rPr lang="uk-UA" sz="3600" dirty="0" smtClean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uk-UA" sz="6400" dirty="0" smtClean="0"/>
              <a:t>Прослухай уривок п’єси </a:t>
            </a:r>
            <a:r>
              <a:rPr lang="uk-UA" sz="6400" dirty="0" err="1" smtClean="0"/>
              <a:t>Б.Барток</a:t>
            </a:r>
            <a:r>
              <a:rPr lang="uk-UA" sz="6400" dirty="0" smtClean="0"/>
              <a:t> « Мікрокосмос»</a:t>
            </a:r>
          </a:p>
          <a:p>
            <a:endParaRPr lang="uk-UA" sz="6400" dirty="0" smtClean="0"/>
          </a:p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https://www.youtube.com/watch?v=Hj3kkdwiGdA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889501"/>
            <a:ext cx="3257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Використані</a:t>
            </a:r>
            <a:r>
              <a:rPr lang="ru-RU" sz="2400" dirty="0" smtClean="0"/>
              <a:t> джерела: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420888"/>
            <a:ext cx="82796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err="1" smtClean="0"/>
              <a:t>Підручник</a:t>
            </a:r>
            <a:r>
              <a:rPr lang="ru-RU" sz="2400" dirty="0" smtClean="0"/>
              <a:t> «</a:t>
            </a:r>
            <a:r>
              <a:rPr lang="ru-RU" sz="2400" dirty="0" err="1" smtClean="0"/>
              <a:t>Мистецтво</a:t>
            </a:r>
            <a:r>
              <a:rPr lang="ru-RU" sz="2400" dirty="0" smtClean="0"/>
              <a:t>, 4 </a:t>
            </a:r>
            <a:r>
              <a:rPr lang="ru-RU" sz="2400" dirty="0" err="1" smtClean="0"/>
              <a:t>клас</a:t>
            </a:r>
            <a:r>
              <a:rPr lang="ru-RU" sz="2400" dirty="0" smtClean="0"/>
              <a:t>». (авт. Л. </a:t>
            </a:r>
            <a:r>
              <a:rPr lang="ru-RU" sz="2400" dirty="0" err="1" smtClean="0"/>
              <a:t>М.Масол</a:t>
            </a:r>
            <a:r>
              <a:rPr lang="ru-RU" sz="2400" dirty="0" smtClean="0"/>
              <a:t>, О. В. Гайдамака, Н. В.</a:t>
            </a:r>
            <a:r>
              <a:rPr lang="ru-RU" dirty="0" smtClean="0"/>
              <a:t> </a:t>
            </a:r>
            <a:r>
              <a:rPr lang="ru-RU" sz="2400" dirty="0" err="1" smtClean="0"/>
              <a:t>Очеретяна</a:t>
            </a:r>
            <a:r>
              <a:rPr lang="ru-RU" sz="2400" dirty="0" smtClean="0"/>
              <a:t>, О. </a:t>
            </a:r>
            <a:r>
              <a:rPr lang="ru-RU" sz="2400" dirty="0" err="1" smtClean="0"/>
              <a:t>М.Колотило</a:t>
            </a:r>
            <a:r>
              <a:rPr lang="ru-RU" sz="2400" dirty="0" smtClean="0"/>
              <a:t>).</a:t>
            </a:r>
          </a:p>
          <a:p>
            <a:pPr marL="342900" indent="-342900">
              <a:buAutoNum type="arabicPeriod"/>
            </a:pPr>
            <a:r>
              <a:rPr lang="ru-RU" sz="2400" dirty="0" err="1" smtClean="0"/>
              <a:t>Інтернет</a:t>
            </a:r>
            <a:r>
              <a:rPr lang="ru-RU" sz="2400" dirty="0" smtClean="0"/>
              <a:t> – </a:t>
            </a:r>
            <a:r>
              <a:rPr lang="ru-RU" sz="2400" dirty="0" err="1" smtClean="0"/>
              <a:t>ресурси</a:t>
            </a:r>
            <a:r>
              <a:rPr lang="ru-RU" sz="24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hlinkClick r:id="rId2"/>
              </a:rPr>
              <a:t>https://www.youtube.com/watch?v=c1PLpFVAtT8</a:t>
            </a:r>
            <a:endParaRPr lang="uk-UA" sz="2400" dirty="0" smtClean="0"/>
          </a:p>
          <a:p>
            <a:r>
              <a:rPr lang="en-US" sz="2400" dirty="0" smtClean="0">
                <a:hlinkClick r:id="rId3"/>
              </a:rPr>
              <a:t>https://www.youtube.com/watch?v=8DJIbGMpo8E&amp;t=3s</a:t>
            </a:r>
            <a:endParaRPr lang="uk-UA" sz="2400" dirty="0" smtClean="0"/>
          </a:p>
          <a:p>
            <a:r>
              <a:rPr lang="en-US" sz="2400" dirty="0" smtClean="0">
                <a:hlinkClick r:id="rId4"/>
              </a:rPr>
              <a:t>https://www.youtube.com/watch?v=RGXOnaNu3vo</a:t>
            </a:r>
            <a:endParaRPr lang="uk-UA" sz="2400" dirty="0" smtClean="0"/>
          </a:p>
          <a:p>
            <a:r>
              <a:rPr lang="en-US" sz="2400" dirty="0" smtClean="0">
                <a:hlinkClick r:id="rId5"/>
              </a:rPr>
              <a:t>https://www.youtube.com/watch?v=Hj3kkdwiGdA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57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84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  </vt:lpstr>
      <vt:lpstr>                      Переглянь відео за посиланням: </vt:lpstr>
      <vt:lpstr>Презентация PowerPoint</vt:lpstr>
      <vt:lpstr>Презентация PowerPoint</vt:lpstr>
      <vt:lpstr>    Переглянь відео за посиланням: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19 – 20</dc:title>
  <dc:creator>XTreme.ws</dc:creator>
  <cp:lastModifiedBy>ACER</cp:lastModifiedBy>
  <cp:revision>11</cp:revision>
  <dcterms:created xsi:type="dcterms:W3CDTF">2021-05-26T17:14:17Z</dcterms:created>
  <dcterms:modified xsi:type="dcterms:W3CDTF">2022-06-02T05:19:23Z</dcterms:modified>
</cp:coreProperties>
</file>