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7117D4-7D68-0849-848A-9365A54A2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77E5554E-FC2A-1B49-8E11-10487A5B2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3C3E910A-1009-0F4D-ABF8-9AC50870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D739D065-98A3-EE4C-A205-E73CED11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3649A08E-F46B-104B-B678-D74A309E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467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0494FF-080D-6E4F-ADBD-D6000F73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8BD408F1-4B4D-6941-9DA8-B3575A8A5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80C4F625-BDDD-0240-A54A-B0F9D2F1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65C1D89A-54D9-D240-A160-3607A4D6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365558E5-D118-4B45-8AD0-8C5D7CB4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B63E6B1C-9556-2741-A1D4-8F2A90EB3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221511D0-D1EB-E649-B598-8C76CB585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51802559-5E36-5141-B370-C81EFEA8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030EE3AC-EBA0-2941-B60C-42D455A1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9D5EFE7B-3D24-5D4F-830D-29C73B50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86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9EEB75-000E-A84B-B790-E7E0602B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B6D05D4-63DA-3741-8722-AC5847A1D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4605F9A2-CA6C-BC40-89DF-0CF9EA84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3372FC32-4B9D-9748-8868-8A3DB5BE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80DBE26D-1A98-6F40-B457-1F0C5E90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614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50932B-62E5-C741-9F3D-C3E10EFA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07013044-5CE7-0249-801B-C523BC89A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F4BBB2F1-054D-5D4A-9D77-98D56D98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A6CAACB8-44A1-5E47-994A-5504951C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5408BB23-9C67-DC47-9F5C-7BBBBCBB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207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CCF053-903E-6D49-92DF-AB69365E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5E2F6A22-2979-9C42-9CD7-857E0F146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077E85C1-2DC5-3D4C-8785-BBBE29217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26D0CA60-0BF1-3046-A83F-D086AB30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9B3725B2-25BD-BD4D-930B-11E01F81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6E579C85-FFAC-614F-96F3-AC8CDBE3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331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848EFA-D647-3249-8072-FE7034D5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DEC00E2D-FE22-4145-9667-BC897632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3B656FE9-88A5-E241-A9C8-01C0043D8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3ED17AF1-91C1-B74B-9437-5E6615185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D2A9DEDA-70DB-7243-AD8F-9DC819706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4F70BEA8-4897-124F-B2DA-A778A949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E8D6DCFB-733B-054E-A85E-D3D6B4D0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978EE0A8-69C2-CB4A-90DC-93A3F400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83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A37ED7-0DDB-3348-ABEA-160223C8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CEE81BA4-E188-7449-A865-86AF7586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797DE848-5697-434C-918B-03C6311F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DCFFED53-C9C8-9F41-88C6-9EC590B8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8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604671D7-E782-E24E-8161-FF51A5A9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1E242E5F-EA0D-A64C-B530-3ABADC97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F31A803F-B4C6-7444-B2F4-61832459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48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A3CD-EBC0-9B40-87F6-BD42E459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5FDB2895-7A54-E149-96BA-0AE237AB9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49D36754-C78D-C344-BDE3-6B59DAF39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801357D1-DE68-B844-A24B-40450190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5021C376-3302-6E4E-A4B3-0560408A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2879C819-1DDD-2A45-BFD9-889D972C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87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52C5CE-0558-564A-97DD-DA9F2757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CD543014-1924-F14B-B3D5-70E90EE0F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B9C6A7CF-6C44-2C40-8578-DC05AB734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37FCBF25-6456-C548-982E-36BFB546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5FFEF889-6EAC-8C4B-8483-C43ADB54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D5B83CB5-738A-7C42-B078-82D84DDD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28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4AF4BB88-ED6D-814E-B1F9-5EC967AF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8B1A2055-E898-AD47-B8FA-420B741F4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DA866A71-84A4-E04D-B7D9-3B51486AD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9392-52CF-D54B-B04A-7B48B5F7C143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6A4C5640-9088-DF47-9115-545EAEA75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D0438605-AA83-F046-8F59-C4387A947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484E3-A148-484B-8E78-6E4DB5C9C6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315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A7C11-4CAA-5F44-83CC-B3678B86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07231" y="333375"/>
            <a:ext cx="4483893" cy="5512593"/>
          </a:xfrm>
        </p:spPr>
        <p:txBody>
          <a:bodyPr/>
          <a:lstStyle/>
          <a:p>
            <a:r>
              <a:rPr lang="uk-UA" b="1">
                <a:solidFill>
                  <a:schemeClr val="accent1">
                    <a:lumMod val="50000"/>
                  </a:schemeClr>
                </a:solidFill>
              </a:rPr>
              <a:t>Тема уроку: «Мистецька подорож до Європи</a:t>
            </a:r>
            <a:r>
              <a:rPr lang="uk-UA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uk-UA"/>
              <a:t>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BB1B47B-118D-1B4B-A173-27667DD0A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01" y="624416"/>
            <a:ext cx="420413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2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10CCB0D5-C63D-4F47-948A-FB3467387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75" y="350941"/>
            <a:ext cx="9753849" cy="61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9EC9EA68-273F-D340-97C4-82FE7D0C5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94" y="177688"/>
            <a:ext cx="9417844" cy="62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ED1C9F-C515-6A4E-8E9E-B3223FFD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47344"/>
          </a:xfrm>
        </p:spPr>
        <p:txBody>
          <a:bodyPr>
            <a:normAutofit fontScale="90000"/>
          </a:bodyPr>
          <a:lstStyle/>
          <a:p>
            <a:r>
              <a:rPr lang="uk-UA">
                <a:solidFill>
                  <a:schemeClr val="accent6">
                    <a:lumMod val="50000"/>
                  </a:schemeClr>
                </a:solidFill>
              </a:rPr>
              <a:t>Пісні і танці чеського народу беруть свій початок із сивої давнини. Композитор Антонін Дворжак обробив народні мелодії і створив збірку «Слов‘янські танці», які відрізняються мелодійністю і барвистими ритмами. З-поміж них є полька, а токож українські танці. </a:t>
            </a:r>
          </a:p>
        </p:txBody>
      </p:sp>
    </p:spTree>
    <p:extLst>
      <p:ext uri="{BB962C8B-B14F-4D97-AF65-F5344CB8AC3E}">
        <p14:creationId xmlns:p14="http://schemas.microsoft.com/office/powerpoint/2010/main" val="120292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1CA02F-A47D-0543-AF74-5BA0FB6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90281"/>
          </a:xfrm>
        </p:spPr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Продовжуємо 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розучувати  пісню Н.Май  «Веселка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».  Спів  під  фонограму. </a:t>
            </a:r>
            <a:r>
              <a:rPr lang="uk-UA" b="1" smtClean="0">
                <a:solidFill>
                  <a:schemeClr val="accent5">
                    <a:lumMod val="50000"/>
                  </a:schemeClr>
                </a:solidFill>
              </a:rPr>
              <a:t>Сольне  виконання.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Слухання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музики:</a:t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П.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Моріа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: «Така -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Таката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4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CD8A4-63C4-E142-8329-9239E613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0"/>
          </a:xfrm>
        </p:spPr>
        <p:txBody>
          <a:bodyPr/>
          <a:lstStyle/>
          <a:p>
            <a:r>
              <a:rPr lang="uk-UA">
                <a:solidFill>
                  <a:schemeClr val="accent2">
                    <a:lumMod val="50000"/>
                  </a:schemeClr>
                </a:solidFill>
              </a:rPr>
              <a:t>Скоро літні канікули – час подорожей і екскурсій!</a:t>
            </a:r>
            <a:br>
              <a:rPr lang="uk-UA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>
                <a:solidFill>
                  <a:schemeClr val="accent2">
                    <a:lumMod val="50000"/>
                  </a:schemeClr>
                </a:solidFill>
              </a:rPr>
              <a:t>Познайомся з Чехією – державою в центрі Європи. Символом її столиці Праги є старовинний </a:t>
            </a:r>
            <a:r>
              <a:rPr lang="uk-UA" b="1">
                <a:solidFill>
                  <a:schemeClr val="accent2">
                    <a:lumMod val="50000"/>
                  </a:schemeClr>
                </a:solidFill>
              </a:rPr>
              <a:t>Карлів міст, </a:t>
            </a:r>
            <a:r>
              <a:rPr lang="uk-UA">
                <a:solidFill>
                  <a:schemeClr val="accent2">
                    <a:lumMod val="50000"/>
                  </a:schemeClr>
                </a:solidFill>
              </a:rPr>
              <a:t>прикрашений скульптурами. Архітектурною родзинкою сучасної Праги є незвичний будинок, що зображує пару танцівників. </a:t>
            </a:r>
          </a:p>
        </p:txBody>
      </p:sp>
    </p:spTree>
    <p:extLst>
      <p:ext uri="{BB962C8B-B14F-4D97-AF65-F5344CB8AC3E}">
        <p14:creationId xmlns:p14="http://schemas.microsoft.com/office/powerpoint/2010/main" val="47477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7943F614-EFBC-854D-87A6-C30BC38CA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1" y="156269"/>
            <a:ext cx="8727280" cy="65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3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6BCDAE17-4C03-6A42-ABB3-A41731FE8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05" y="190500"/>
            <a:ext cx="6794954" cy="61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034E8A-C67E-5C40-99B2-31E0090C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87" y="313071"/>
            <a:ext cx="9280357" cy="62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1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99642DC-4DA9-0F42-A2B2-2770EAFEE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59" y="-20715"/>
            <a:ext cx="7203281" cy="68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FF1ACB-6DC7-B94A-9072-85DD6E39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30" y="363164"/>
            <a:ext cx="10515600" cy="5554241"/>
          </a:xfrm>
        </p:spPr>
        <p:txBody>
          <a:bodyPr/>
          <a:lstStyle/>
          <a:p>
            <a:r>
              <a:rPr lang="uk-UA">
                <a:solidFill>
                  <a:schemeClr val="accent4">
                    <a:lumMod val="50000"/>
                  </a:schemeClr>
                </a:solidFill>
              </a:rPr>
              <a:t>Надзвичайно красивим містом є Лондон – столиця Великої Британії. Його туристичною окрасою є давня годинникова вежа </a:t>
            </a:r>
            <a:r>
              <a:rPr lang="uk-UA" b="1">
                <a:solidFill>
                  <a:schemeClr val="accent4">
                    <a:lumMod val="50000"/>
                  </a:schemeClr>
                </a:solidFill>
              </a:rPr>
              <a:t>Біг-Бен</a:t>
            </a:r>
            <a:r>
              <a:rPr lang="uk-UA">
                <a:solidFill>
                  <a:schemeClr val="accent4">
                    <a:lumMod val="50000"/>
                  </a:schemeClr>
                </a:solidFill>
              </a:rPr>
              <a:t>. Один із новітніх хмарочосів Лондона прозвали «огірок» через його незвичну овальну форму.</a:t>
            </a:r>
            <a:r>
              <a:rPr lang="uk-U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721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E6A8516F-BFA0-0D4D-890C-DD976C7F3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28" y="224617"/>
            <a:ext cx="9608344" cy="64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8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76020023-785D-EB41-A207-F2A15525B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452041"/>
            <a:ext cx="10306844" cy="59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58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Office PowerPoint</Application>
  <PresentationFormat>Произвольный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уроку: «Мистецька подорож до Європи» </vt:lpstr>
      <vt:lpstr>Скоро літні канікули – час подорожей і екскурсій! Познайомся з Чехією – державою в центрі Європи. Символом її столиці Праги є старовинний Карлів міст, прикрашений скульптурами. Архітектурною родзинкою сучасної Праги є незвичний будинок, що зображує пару танцівників. </vt:lpstr>
      <vt:lpstr>Презентация PowerPoint</vt:lpstr>
      <vt:lpstr>Презентация PowerPoint</vt:lpstr>
      <vt:lpstr>Презентация PowerPoint</vt:lpstr>
      <vt:lpstr>Презентация PowerPoint</vt:lpstr>
      <vt:lpstr>Надзвичайно красивим містом є Лондон – столиця Великої Британії. Його туристичною окрасою є давня годинникова вежа Біг-Бен. Один із новітніх хмарочосів Лондона прозвали «огірок» через його незвичну овальну форму. </vt:lpstr>
      <vt:lpstr>Презентация PowerPoint</vt:lpstr>
      <vt:lpstr>Презентация PowerPoint</vt:lpstr>
      <vt:lpstr>Презентация PowerPoint</vt:lpstr>
      <vt:lpstr>Презентация PowerPoint</vt:lpstr>
      <vt:lpstr>Пісні і танці чеського народу беруть свій початок із сивої давнини. Композитор Антонін Дворжак обробив народні мелодії і створив збірку «Слов‘янські танці», які відрізняються мелодійністю і барвистими ритмами. З-поміж них є полька, а токож українські танці. </vt:lpstr>
      <vt:lpstr>Продовжуємо  розучувати  пісню Н.Май  «Веселка».  Спів  під  фонограму. Сольне  виконання.   Слухання музики: П.Моріа: «Така - Таката»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«Мистецька подорож до Європи» </dc:title>
  <dc:creator>380961191987</dc:creator>
  <cp:lastModifiedBy>ACER</cp:lastModifiedBy>
  <cp:revision>6</cp:revision>
  <dcterms:created xsi:type="dcterms:W3CDTF">2020-05-08T11:27:48Z</dcterms:created>
  <dcterms:modified xsi:type="dcterms:W3CDTF">2022-05-10T15:45:58Z</dcterms:modified>
</cp:coreProperties>
</file>