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BE30-AFFB-4E1A-9B76-2A1A4B13DB86}" type="datetimeFigureOut">
              <a:rPr lang="uk-UA" smtClean="0"/>
              <a:t>18.03.2020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781BD-D80D-4C4F-AD6C-9259714978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8902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BE30-AFFB-4E1A-9B76-2A1A4B13DB86}" type="datetimeFigureOut">
              <a:rPr lang="uk-UA" smtClean="0"/>
              <a:t>18.03.2020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781BD-D80D-4C4F-AD6C-9259714978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9570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BE30-AFFB-4E1A-9B76-2A1A4B13DB86}" type="datetimeFigureOut">
              <a:rPr lang="uk-UA" smtClean="0"/>
              <a:t>18.03.2020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781BD-D80D-4C4F-AD6C-9259714978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87345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BE30-AFFB-4E1A-9B76-2A1A4B13DB86}" type="datetimeFigureOut">
              <a:rPr lang="uk-UA" smtClean="0"/>
              <a:t>18.03.2020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781BD-D80D-4C4F-AD6C-9259714978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69650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BE30-AFFB-4E1A-9B76-2A1A4B13DB86}" type="datetimeFigureOut">
              <a:rPr lang="uk-UA" smtClean="0"/>
              <a:t>18.03.2020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781BD-D80D-4C4F-AD6C-9259714978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36449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BE30-AFFB-4E1A-9B76-2A1A4B13DB86}" type="datetimeFigureOut">
              <a:rPr lang="uk-UA" smtClean="0"/>
              <a:t>18.03.2020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781BD-D80D-4C4F-AD6C-9259714978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7709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BE30-AFFB-4E1A-9B76-2A1A4B13DB86}" type="datetimeFigureOut">
              <a:rPr lang="uk-UA" smtClean="0"/>
              <a:t>18.03.2020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781BD-D80D-4C4F-AD6C-9259714978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41885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BE30-AFFB-4E1A-9B76-2A1A4B13DB86}" type="datetimeFigureOut">
              <a:rPr lang="uk-UA" smtClean="0"/>
              <a:t>18.03.2020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781BD-D80D-4C4F-AD6C-9259714978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42837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BE30-AFFB-4E1A-9B76-2A1A4B13DB86}" type="datetimeFigureOut">
              <a:rPr lang="uk-UA" smtClean="0"/>
              <a:t>18.03.2020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781BD-D80D-4C4F-AD6C-9259714978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79675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BE30-AFFB-4E1A-9B76-2A1A4B13DB86}" type="datetimeFigureOut">
              <a:rPr lang="uk-UA" smtClean="0"/>
              <a:t>18.03.2020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781BD-D80D-4C4F-AD6C-9259714978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21420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BBE30-AFFB-4E1A-9B76-2A1A4B13DB86}" type="datetimeFigureOut">
              <a:rPr lang="uk-UA" smtClean="0"/>
              <a:t>18.03.2020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781BD-D80D-4C4F-AD6C-9259714978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2445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BBE30-AFFB-4E1A-9B76-2A1A4B13DB86}" type="datetimeFigureOut">
              <a:rPr lang="uk-UA" smtClean="0"/>
              <a:t>18.03.2020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781BD-D80D-4C4F-AD6C-92597149787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9822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Математика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3 клас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50618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8712968" cy="619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6109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4" y="15311"/>
            <a:ext cx="2952750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5" y="2204864"/>
            <a:ext cx="2952750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8375" y="4538663"/>
            <a:ext cx="2952750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0328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2952750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625" y="2319338"/>
            <a:ext cx="2952750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5832" y="4538663"/>
            <a:ext cx="2952750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2510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2"/>
            <a:ext cx="7776864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2672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136904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3862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053912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</Words>
  <Application>Microsoft Office PowerPoint</Application>
  <PresentationFormat>Экран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Математика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</dc:title>
  <dc:creator>SAMSUNG</dc:creator>
  <cp:lastModifiedBy>SAMSUNG</cp:lastModifiedBy>
  <cp:revision>1</cp:revision>
  <dcterms:created xsi:type="dcterms:W3CDTF">2020-03-18T16:49:15Z</dcterms:created>
  <dcterms:modified xsi:type="dcterms:W3CDTF">2020-03-18T16:58:58Z</dcterms:modified>
</cp:coreProperties>
</file>