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95D1-A26C-4CFD-B6C7-620B0026B670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2FB6-47D3-4C7F-831F-BEFA53FA9C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305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95D1-A26C-4CFD-B6C7-620B0026B670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2FB6-47D3-4C7F-831F-BEFA53FA9C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411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95D1-A26C-4CFD-B6C7-620B0026B670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2FB6-47D3-4C7F-831F-BEFA53FA9C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772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95D1-A26C-4CFD-B6C7-620B0026B670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2FB6-47D3-4C7F-831F-BEFA53FA9C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38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95D1-A26C-4CFD-B6C7-620B0026B670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2FB6-47D3-4C7F-831F-BEFA53FA9C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792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95D1-A26C-4CFD-B6C7-620B0026B670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2FB6-47D3-4C7F-831F-BEFA53FA9C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8618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95D1-A26C-4CFD-B6C7-620B0026B670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2FB6-47D3-4C7F-831F-BEFA53FA9C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150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95D1-A26C-4CFD-B6C7-620B0026B670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2FB6-47D3-4C7F-831F-BEFA53FA9C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552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95D1-A26C-4CFD-B6C7-620B0026B670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2FB6-47D3-4C7F-831F-BEFA53FA9C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90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95D1-A26C-4CFD-B6C7-620B0026B670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2FB6-47D3-4C7F-831F-BEFA53FA9C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605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95D1-A26C-4CFD-B6C7-620B0026B670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42FB6-47D3-4C7F-831F-BEFA53FA9C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986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795D1-A26C-4CFD-B6C7-620B0026B670}" type="datetimeFigureOut">
              <a:rPr lang="uk-UA" smtClean="0"/>
              <a:t>19.03.2020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42FB6-47D3-4C7F-831F-BEFA53FA9C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373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Анімалістичний жанр . Практична робота : малювання </a:t>
            </a:r>
            <a:r>
              <a:rPr lang="uk-UA" b="1" dirty="0" smtClean="0"/>
              <a:t>тварини , яка подобається</a:t>
            </a:r>
            <a:endParaRPr lang="uk-UA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61718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5976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36912"/>
            <a:ext cx="446449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894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" y="0"/>
            <a:ext cx="410445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4944"/>
            <a:ext cx="396044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80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309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992888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38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702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1700213"/>
            <a:ext cx="29051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3424986"/>
            <a:ext cx="27908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362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39248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3978002" cy="433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4958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Анімалістичний жанр . Практична робота : малювання тварини , яка подобається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Малювання тварини , яка подобається</dc:title>
  <dc:creator>SAMSUNG</dc:creator>
  <cp:lastModifiedBy>SAMSUNG</cp:lastModifiedBy>
  <cp:revision>2</cp:revision>
  <dcterms:created xsi:type="dcterms:W3CDTF">2020-03-19T14:44:10Z</dcterms:created>
  <dcterms:modified xsi:type="dcterms:W3CDTF">2020-03-19T14:55:59Z</dcterms:modified>
</cp:coreProperties>
</file>