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11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61FF1-3045-4337-B9B2-0FE8586ACD5E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49B7D-FD04-447B-B6C8-0B1631A071B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Лазери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Дослід Франка - Герца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1"/>
            <a:ext cx="4114800" cy="1757362"/>
          </a:xfrm>
        </p:spPr>
        <p:txBody>
          <a:bodyPr/>
          <a:lstStyle/>
          <a:p>
            <a:r>
              <a:rPr lang="uk-UA" dirty="0" err="1" smtClean="0"/>
              <a:t>Непружні</a:t>
            </a:r>
            <a:r>
              <a:rPr lang="uk-UA" dirty="0" smtClean="0"/>
              <a:t> зіткнення електронів з атомами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143248"/>
            <a:ext cx="6742677" cy="351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1142984"/>
            <a:ext cx="2249487" cy="24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Спектр енергетичних станів </a:t>
            </a:r>
            <a:br>
              <a:rPr lang="uk-UA" dirty="0" smtClean="0"/>
            </a:br>
            <a:r>
              <a:rPr lang="uk-UA" dirty="0" smtClean="0"/>
              <a:t>водню – лінійний спектр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2" cy="4525963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Видима частина спектру – серія </a:t>
            </a:r>
            <a:r>
              <a:rPr lang="uk-UA" dirty="0" err="1" smtClean="0"/>
              <a:t>Бальмера</a:t>
            </a:r>
            <a:endParaRPr lang="uk-UA" dirty="0" smtClean="0"/>
          </a:p>
          <a:p>
            <a:r>
              <a:rPr lang="uk-UA" dirty="0" smtClean="0"/>
              <a:t>Ультрафіолетова частина спектру – серія </a:t>
            </a:r>
            <a:r>
              <a:rPr lang="uk-UA" dirty="0" err="1" smtClean="0"/>
              <a:t>Лаймана</a:t>
            </a:r>
            <a:endParaRPr lang="uk-UA" dirty="0" smtClean="0"/>
          </a:p>
          <a:p>
            <a:r>
              <a:rPr lang="uk-UA" dirty="0" smtClean="0"/>
              <a:t>Інфрачервона частина спектру – серії </a:t>
            </a:r>
            <a:r>
              <a:rPr lang="uk-UA" dirty="0" err="1" smtClean="0"/>
              <a:t>Пашена</a:t>
            </a:r>
            <a:r>
              <a:rPr lang="uk-UA" dirty="0" smtClean="0"/>
              <a:t>, </a:t>
            </a:r>
            <a:r>
              <a:rPr lang="uk-UA" dirty="0" err="1" smtClean="0"/>
              <a:t>Бреккета</a:t>
            </a:r>
            <a:r>
              <a:rPr lang="uk-UA" dirty="0" smtClean="0"/>
              <a:t>, </a:t>
            </a:r>
            <a:r>
              <a:rPr lang="uk-UA" dirty="0" err="1" smtClean="0"/>
              <a:t>Пфунда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643050"/>
            <a:ext cx="5238760" cy="3929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Спектри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2400288" cy="4525963"/>
          </a:xfrm>
        </p:spPr>
        <p:txBody>
          <a:bodyPr/>
          <a:lstStyle/>
          <a:p>
            <a:r>
              <a:rPr lang="uk-UA" dirty="0" err="1" smtClean="0"/>
              <a:t>Лінійчасті</a:t>
            </a:r>
            <a:endParaRPr lang="uk-UA" dirty="0" smtClean="0"/>
          </a:p>
          <a:p>
            <a:r>
              <a:rPr lang="uk-UA" dirty="0" smtClean="0"/>
              <a:t>Смугасті</a:t>
            </a:r>
          </a:p>
          <a:p>
            <a:r>
              <a:rPr lang="uk-UA" dirty="0" smtClean="0"/>
              <a:t>Суцільний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643050"/>
            <a:ext cx="516255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Спонтанне та вимушене випромінювання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uk-UA" dirty="0" smtClean="0"/>
              <a:t>Спонтанне – самочинне випромінювання</a:t>
            </a:r>
          </a:p>
          <a:p>
            <a:r>
              <a:rPr lang="uk-UA" dirty="0" smtClean="0"/>
              <a:t>Вимушене – під дією зовнішнього випромінювання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928802"/>
            <a:ext cx="4638825" cy="2025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Лазери – квантові генератори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Квантовий генератор вимушеного випромінювання в видимому діапазоні</a:t>
            </a:r>
          </a:p>
          <a:p>
            <a:r>
              <a:rPr lang="uk-UA" dirty="0" smtClean="0"/>
              <a:t>Накачка</a:t>
            </a:r>
          </a:p>
          <a:p>
            <a:pPr lvl="1"/>
            <a:r>
              <a:rPr lang="uk-UA" dirty="0" smtClean="0"/>
              <a:t>Монохроматичне </a:t>
            </a:r>
          </a:p>
          <a:p>
            <a:pPr lvl="1"/>
            <a:r>
              <a:rPr lang="uk-UA" dirty="0" smtClean="0"/>
              <a:t>Малий кут розходження</a:t>
            </a:r>
          </a:p>
          <a:p>
            <a:pPr lvl="1"/>
            <a:r>
              <a:rPr lang="uk-UA" dirty="0" smtClean="0"/>
              <a:t>Висока потужність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857364"/>
            <a:ext cx="3830658" cy="38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71</Words>
  <Application>Microsoft Office PowerPoint</Application>
  <PresentationFormat>Екран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Лазери</vt:lpstr>
      <vt:lpstr>Дослід Франка - Герца</vt:lpstr>
      <vt:lpstr>Спектр енергетичних станів  водню – лінійний спектр</vt:lpstr>
      <vt:lpstr>Спектри</vt:lpstr>
      <vt:lpstr>Спонтанне та вимушене випромінювання</vt:lpstr>
      <vt:lpstr>Лазери – квантові генератори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Лазери</dc:title>
  <dc:creator>User</dc:creator>
  <cp:lastModifiedBy>RePack by Diakov</cp:lastModifiedBy>
  <cp:revision>16</cp:revision>
  <dcterms:created xsi:type="dcterms:W3CDTF">2012-03-25T18:53:30Z</dcterms:created>
  <dcterms:modified xsi:type="dcterms:W3CDTF">2020-04-03T10:23:40Z</dcterms:modified>
</cp:coreProperties>
</file>