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uk-U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8261633-4256-44B9-BA8B-539054B81BCA}" type="datetime">
              <a:rPr b="0" lang="uk-UA" sz="1200" spc="-1" strike="noStrike">
                <a:solidFill>
                  <a:srgbClr val="8b8b8b"/>
                </a:solidFill>
                <a:latin typeface="Calibri"/>
              </a:rPr>
              <a:t>12.10.21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238A8E2-6237-44A9-9C48-9BE269D35FBB}" type="slidenum">
              <a:rPr b="0" lang="uk-UA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uk-UA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uk-UA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uk-UA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uk-UA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BB51200-9655-4C59-80DE-F3406CC1F04D}" type="datetime">
              <a:rPr b="0" lang="uk-UA" sz="1200" spc="-1" strike="noStrike">
                <a:solidFill>
                  <a:srgbClr val="8b8b8b"/>
                </a:solidFill>
                <a:latin typeface="Calibri"/>
              </a:rPr>
              <a:t>12.10.21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A5CC9D0-C519-464E-A870-0BFB24997BE2}" type="slidenum">
              <a:rPr b="0" lang="uk-UA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uk.wikipedia.org/wiki/&#1050;&#1086;&#1087;&#1080;&#1089;&#1090;&#1082;&#1072;" TargetMode="Externa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uk.wikipedia.org/w/index.php?title=&#1051;&#1086;&#1087;&#1072;&#1090;&#1082;&#1072;_&#1076;&#1083;&#1103;_&#1090;&#1086;&#1088;&#1090;&#1072;&amp;action=edit&amp;redlink=1" TargetMode="External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uk-UA" sz="4400" spc="-1" strike="noStrike">
                <a:solidFill>
                  <a:srgbClr val="000000"/>
                </a:solidFill>
                <a:latin typeface="Calibri"/>
              </a:rPr>
              <a:t>Кухонне приладдя</a:t>
            </a:r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uk-UA" sz="3200" spc="-1" strike="noStrike">
                <a:solidFill>
                  <a:srgbClr val="8b8b8b"/>
                </a:solidFill>
                <a:latin typeface="Calibri"/>
              </a:rPr>
              <a:t>Лопатка,вилка,ложка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000080"/>
            <a:ext cx="7900560" cy="417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000"/>
          </a:bodyPr>
          <a:p>
            <a:pPr algn="ctr">
              <a:lnSpc>
                <a:spcPct val="100000"/>
              </a:lnSpc>
            </a:pPr>
            <a:r>
              <a:rPr b="1" lang="uk-UA" sz="4400" spc="-1" strike="noStrike">
                <a:solidFill>
                  <a:srgbClr val="000000"/>
                </a:solidFill>
                <a:latin typeface="Calibri"/>
              </a:rPr>
              <a:t>ЛОЖКА: від короткої ручки до довгої</a:t>
            </a:r>
            <a:br/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32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uk-UA" sz="3200" spc="-1" strike="noStrike" u="sng">
                <a:solidFill>
                  <a:srgbClr val="000000"/>
                </a:solidFill>
                <a:uFillTx/>
                <a:latin typeface="Calibri"/>
              </a:rPr>
              <a:t>ще в III столітті до н. е. люди стали вперше використовувати в побуті предмет, схожий на сучасну ложку. Робили її з глини, ліпили, надаючи форму черпака з ручкою, а потім обпалювали. З часом матеріали для виготовлення ложки розширилися: кістки, роги, камені, дерево, великі раковини морських мешканців і навіть шкаралупа горіхів.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uk-UA" sz="3200" spc="-1" strike="noStrike" u="sng">
                <a:solidFill>
                  <a:srgbClr val="000000"/>
                </a:solidFill>
                <a:uFillTx/>
                <a:latin typeface="Calibri"/>
              </a:rPr>
              <a:t>Перші металеві ложки з'явилися вже в древніх Греції і Римі. Робили їх тоді з бронзи і срібла, проте використовували тільки для готування. 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uk-UA" sz="3200" spc="-1" strike="noStrike" u="sng">
                <a:solidFill>
                  <a:srgbClr val="000000"/>
                </a:solidFill>
                <a:uFillTx/>
                <a:latin typeface="Calibri"/>
              </a:rPr>
              <a:t>. У XIX ст. був відкритий сплав міді з нікелем і цинком, який називався аргентан (мельхіор)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uk-UA" sz="3200" spc="-1" strike="noStrike" u="sng">
                <a:solidFill>
                  <a:srgbClr val="000000"/>
                </a:solidFill>
                <a:uFillTx/>
                <a:latin typeface="Calibri"/>
              </a:rPr>
              <a:t>недалекому XX в. з'явилася нержавіюча сталь, з якої зараз роблять більшість столових приладів.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uk-UA" sz="3200" spc="-1" strike="noStrike" u="sng">
                <a:solidFill>
                  <a:srgbClr val="000000"/>
                </a:solidFill>
                <a:uFillTx/>
                <a:latin typeface="Calibri"/>
              </a:rPr>
              <a:t>Спочатку ручки у ложок були короткими і досить масивними. До XVII ст. вони почали подовжуватися. 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uk-UA" sz="4400" spc="-1" strike="noStrike" u="sng">
                <a:solidFill>
                  <a:srgbClr val="000000"/>
                </a:solidFill>
                <a:uFillTx/>
                <a:latin typeface="Calibri"/>
              </a:rPr>
              <a:t>ЗАБАВНІ ЗАБОБОНИ</a:t>
            </a:r>
            <a:br/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3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uk-UA" sz="3200" spc="-1" strike="noStrike" u="sng">
                <a:solidFill>
                  <a:srgbClr val="000000"/>
                </a:solidFill>
                <a:uFillTx/>
                <a:latin typeface="Calibri"/>
              </a:rPr>
              <a:t>Дотепер ми згадуємо різні повір'я, пов'язані із столовими приборами. Так, у нас в Україні, йдучи хрестити дитину, хресні батьки клали ніж біля порога будинку і переступали через нього, щоб злий дух не підійшов і близько до дитини. А впустити виделку на підлогу вважалося сигналом, що скоро станеться якесь нещастя. Зате з ложкою пов'язані більш приємні прикмети. Наприклад, при появі у немовляти першого зуба прийнято дарувати срібну ложечку – на щастя.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uk-UA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3200" spc="-1" strike="noStrike">
                <a:latin typeface="Arial"/>
              </a:rPr>
              <a:t>Домашнє завдання: надсилаємо свої роботи у Viber – групу.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uk-UA" sz="4400" spc="-1" strike="noStrike">
                <a:solidFill>
                  <a:srgbClr val="000000"/>
                </a:solidFill>
                <a:latin typeface="Calibri"/>
              </a:rPr>
              <a:t>копистка</a:t>
            </a:r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5" name="Содержимое 3" descr="https://upload.wikimedia.org/wikipedia/commons/thumb/9/98/Spatule_en_bois_-_dessous.jpg/120px-Spatule_en_bois_-_dessous.jpg"/>
          <p:cNvPicPr/>
          <p:nvPr/>
        </p:nvPicPr>
        <p:blipFill>
          <a:blip r:embed="rId1"/>
          <a:stretch/>
        </p:blipFill>
        <p:spPr>
          <a:xfrm>
            <a:off x="1500120" y="2428920"/>
            <a:ext cx="6357600" cy="371448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uk-UA" sz="4400" spc="-1" strike="noStrike">
                <a:solidFill>
                  <a:srgbClr val="000000"/>
                </a:solidFill>
                <a:latin typeface="Calibri"/>
              </a:rPr>
              <a:t>Дерев'яна лопатка</a:t>
            </a:r>
            <a:br/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7" name="Содержимое 3" descr="https://upload.wikimedia.org/wikipedia/commons/thumb/4/4a/Kopystka.jpg/120px-Kopystka.jpg"/>
          <p:cNvPicPr/>
          <p:nvPr/>
        </p:nvPicPr>
        <p:blipFill>
          <a:blip r:embed="rId1"/>
          <a:stretch/>
        </p:blipFill>
        <p:spPr>
          <a:xfrm>
            <a:off x="1928880" y="1571760"/>
            <a:ext cx="5928840" cy="428580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uk-UA" sz="44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Копистка</a:t>
            </a:r>
            <a:br/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9" name="Содержимое 3" descr="https://upload.wikimedia.org/wikipedia/commons/thumb/e/e2/Fishslice1.jpg/120px-Fishslice1.jpg"/>
          <p:cNvPicPr/>
          <p:nvPr/>
        </p:nvPicPr>
        <p:blipFill>
          <a:blip r:embed="rId2"/>
          <a:stretch/>
        </p:blipFill>
        <p:spPr>
          <a:xfrm>
            <a:off x="714240" y="1785960"/>
            <a:ext cx="7643520" cy="428580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uk-UA" sz="4400" spc="-1" strike="noStrike">
                <a:solidFill>
                  <a:srgbClr val="000000"/>
                </a:solidFill>
                <a:latin typeface="Calibri"/>
              </a:rPr>
              <a:t>Лопатка з прорізами і трапецієподібна лопатка</a:t>
            </a:r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1" name="Содержимое 3" descr="https://upload.wikimedia.org/wikipedia/commons/thumb/9/90/Pfannenwender-1.jpg/120px-Pfannenwender-1.jpg"/>
          <p:cNvPicPr/>
          <p:nvPr/>
        </p:nvPicPr>
        <p:blipFill>
          <a:blip r:embed="rId1"/>
          <a:stretch/>
        </p:blipFill>
        <p:spPr>
          <a:xfrm>
            <a:off x="1285920" y="2143080"/>
            <a:ext cx="6929280" cy="428580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uk-UA" sz="4400" spc="-1" strike="noStrike">
                <a:solidFill>
                  <a:srgbClr val="000000"/>
                </a:solidFill>
                <a:latin typeface="Calibri"/>
              </a:rPr>
              <a:t>Силіконові лопатки</a:t>
            </a:r>
            <a:br/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Содержимое 3" descr="https://upload.wikimedia.org/wikipedia/commons/thumb/3/37/Silicon_Spatulas.JPG/90px-Silicon_Spatulas.JPG"/>
          <p:cNvPicPr/>
          <p:nvPr/>
        </p:nvPicPr>
        <p:blipFill>
          <a:blip r:embed="rId1"/>
          <a:stretch/>
        </p:blipFill>
        <p:spPr>
          <a:xfrm>
            <a:off x="1214280" y="1857240"/>
            <a:ext cx="7071840" cy="392868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uk-UA" sz="44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Лопатки для торта</a:t>
            </a:r>
            <a:br/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5" name="Содержимое 3" descr="https://upload.wikimedia.org/wikipedia/commons/thumb/3/30/Tortenheber.JPG/90px-Tortenheber.JPG"/>
          <p:cNvPicPr/>
          <p:nvPr/>
        </p:nvPicPr>
        <p:blipFill>
          <a:blip r:embed="rId2"/>
          <a:stretch/>
        </p:blipFill>
        <p:spPr>
          <a:xfrm>
            <a:off x="1143000" y="1857240"/>
            <a:ext cx="6929280" cy="407160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uk-UA" sz="4400" spc="-1" strike="noStrike">
                <a:solidFill>
                  <a:srgbClr val="000000"/>
                </a:solidFill>
                <a:latin typeface="Calibri"/>
              </a:rPr>
              <a:t>Лопатка для глазурі і крему</a:t>
            </a:r>
            <a:br/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7" name="Содержимое 3" descr="https://upload.wikimedia.org/wikipedia/commons/thumb/b/b3/Frosting_spatula.jpg/120px-Frosting_spatula.jpg"/>
          <p:cNvPicPr/>
          <p:nvPr/>
        </p:nvPicPr>
        <p:blipFill>
          <a:blip r:embed="rId1"/>
          <a:stretch/>
        </p:blipFill>
        <p:spPr>
          <a:xfrm>
            <a:off x="1143000" y="2000160"/>
            <a:ext cx="7071840" cy="421452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uk-UA" sz="4400" spc="-1" strike="noStrike" u="sng">
                <a:solidFill>
                  <a:srgbClr val="000000"/>
                </a:solidFill>
                <a:uFillTx/>
                <a:latin typeface="Calibri"/>
              </a:rPr>
              <a:t>ВИДЕЛКА: примха для знаті</a:t>
            </a:r>
            <a:br/>
            <a:endParaRPr b="0" lang="uk-U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uk-UA" sz="3200" spc="-1" strike="noStrike" u="sng">
                <a:solidFill>
                  <a:srgbClr val="000000"/>
                </a:solidFill>
                <a:uFillTx/>
                <a:latin typeface="Calibri"/>
              </a:rPr>
              <a:t>Виделка – сама "юна" з столових приладів. Вперше вона з'явилася на кухні, щоб служити кухарям при обробленні, розкладанні і сервіровці страв. У неї було лише два зубці, і в такому вигляді вона була відома всюди: у Греції, Римі та на Сході. Вважається, що однією з найдавніших виделок, знайдених археологами, більше 2,5 тисячі років.</a:t>
            </a:r>
            <a:endParaRPr b="0" lang="uk-U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Application>LibreOffice/7.0.1.2$Windows_x86 LibreOffice_project/7cbcfc562f6eb6708b5ff7d7397325de9e764452</Application>
  <Words>321</Words>
  <Paragraphs>20</Paragraphs>
  <Company>Reanimator Extreme Edition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2020-01-24T05:19:51Z</dcterms:created>
  <dc:creator>user</dc:creator>
  <dc:description/>
  <dc:language>en-US</dc:language>
  <cp:lastModifiedBy/>
  <dcterms:modified xsi:type="dcterms:W3CDTF">2021-10-12T11:25:51Z</dcterms:modified>
  <cp:revision>5</cp:revision>
  <dc:subject/>
  <dc:title>Кухонне приладдя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Reanimator Extreme Edition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11</vt:i4>
  </property>
</Properties>
</file>