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57" r:id="rId4"/>
    <p:sldId id="258" r:id="rId5"/>
    <p:sldId id="268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2" d="100"/>
          <a:sy n="62" d="100"/>
        </p:scale>
        <p:origin x="-140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2A5DA-4DF5-461A-A543-F77631DC3F8E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30C0F-5C80-47AC-9C62-D79D19D49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0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6001-A254-4CFC-B794-7FCE134EF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B2DB0-1BD3-45C2-AEB5-3D1DE4DB3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4B3ED-9355-4961-B79D-E675B3E9F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758A-8593-4B65-94AC-D35CF76E7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AE52A-ABB2-4FF1-8B5A-1132E811A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414A1-7B4A-4AA7-8A5A-6023991CA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40896-EB9A-4048-B5EB-5AEECDBA6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7F65-C66B-47E5-BC5B-0ECD1F0CD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8AC69-3D32-4210-9ED4-6548D4E1F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84AF-E1A8-4A7B-BFFD-B569DCFBF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5C6C-E680-488A-A04B-016A3ED25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A1FE9D-12AE-4DF1-92C2-0E503B7A7BD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057DB2B-EC2F-411C-B03B-7CA9ABDEF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785794"/>
            <a:ext cx="6858048" cy="280076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Козацьке Бароко </a:t>
            </a:r>
            <a:endParaRPr lang="uk-UA" sz="8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8925" y="112713"/>
            <a:ext cx="440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/>
              <a:t>Михайлівський</a:t>
            </a:r>
            <a:r>
              <a:rPr lang="ru-RU" dirty="0"/>
              <a:t> Золотоверхий </a:t>
            </a:r>
            <a:r>
              <a:rPr lang="ru-RU" dirty="0" err="1"/>
              <a:t>монастир</a:t>
            </a:r>
            <a:endParaRPr lang="ru-RU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571612"/>
            <a:ext cx="75336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Домашнє 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авдання :</a:t>
            </a:r>
          </a:p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Складіть </a:t>
            </a:r>
            <a:r>
              <a:rPr lang="uk-U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росворд</a:t>
            </a:r>
            <a:endParaRPr lang="uk-UA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0"/>
            <a:ext cx="4429124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dirty="0" smtClean="0"/>
              <a:t>Козацьке </a:t>
            </a:r>
            <a:r>
              <a:rPr lang="uk-UA" dirty="0"/>
              <a:t>бароко — назва архітектурного стилю, що був поширений на українських землях у XVII-XVIII ст. Виник унаслідок поєднання місцевих архітектурних традицій та європейського бароко. Період другої половини 17 - 18 </a:t>
            </a:r>
            <a:r>
              <a:rPr lang="uk-UA" dirty="0" err="1" smtClean="0"/>
              <a:t>ст</a:t>
            </a:r>
            <a:r>
              <a:rPr lang="ru-RU" dirty="0" smtClean="0"/>
              <a:t>. </a:t>
            </a:r>
            <a:r>
              <a:rPr lang="uk-UA" dirty="0" smtClean="0"/>
              <a:t>Козацьке </a:t>
            </a:r>
            <a:r>
              <a:rPr lang="uk-UA" dirty="0"/>
              <a:t>бароко — назва архітектурного стилю, що був поширений на українських землях у XVII-XVIII ст. Виник унаслідок поєднання місцевих архітектурних традицій та європейського бароко. Період другої половини 17 - 18 століття називають епохою староукраїнської культури, тобто тієї, що передувала новій, створеній за останні два століття. Мистецтво тієї доби розвивається в стилі бароко, котрий проникає в усі культурні сфери і набуває свого розквіту у 18 столітті як відоме всьому світові </a:t>
            </a:r>
            <a:r>
              <a:rPr lang="uk-UA" dirty="0" err="1"/>
              <a:t>“українське</a:t>
            </a:r>
            <a:r>
              <a:rPr lang="uk-UA" dirty="0"/>
              <a:t> </a:t>
            </a:r>
            <a:r>
              <a:rPr lang="uk-UA" dirty="0" err="1"/>
              <a:t>бароко”</a:t>
            </a:r>
            <a:r>
              <a:rPr lang="uk-UA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uk-UA" dirty="0" err="1" smtClean="0"/>
              <a:t>оліття</a:t>
            </a:r>
            <a:r>
              <a:rPr lang="uk-UA" dirty="0" smtClean="0"/>
              <a:t> </a:t>
            </a:r>
            <a:r>
              <a:rPr lang="uk-UA" dirty="0"/>
              <a:t>називають епохою староукраїнської культури, тобто тієї, що передувала новій, створеній за останні два століття. Мистецтво тієї доби розвивається в стилі бароко, котрий проникає в усі культурні сфери і набуває свого розквіту у 18 столітті як відоме всьому світові </a:t>
            </a:r>
            <a:r>
              <a:rPr lang="uk-UA" dirty="0" err="1"/>
              <a:t>“українське</a:t>
            </a:r>
            <a:r>
              <a:rPr lang="uk-UA" dirty="0"/>
              <a:t> </a:t>
            </a:r>
            <a:r>
              <a:rPr lang="uk-UA" dirty="0" err="1"/>
              <a:t>бароко”</a:t>
            </a:r>
            <a:r>
              <a:rPr lang="uk-UA" dirty="0"/>
              <a:t>.</a:t>
            </a:r>
          </a:p>
        </p:txBody>
      </p:sp>
      <p:pic>
        <p:nvPicPr>
          <p:cNvPr id="5" name="Picture 5" descr="C:\Users\Марінка\Desktop\амковий костел Воздвиження та св. Йосипа, збудований в середині XVIII століття. украї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756895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688" y="142852"/>
            <a:ext cx="4286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архітектурі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західноєвропейського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спокійними</a:t>
            </a:r>
            <a:r>
              <a:rPr lang="ru-RU" dirty="0" smtClean="0"/>
              <a:t> орнаментами та </a:t>
            </a:r>
            <a:r>
              <a:rPr lang="ru-RU" dirty="0" err="1" smtClean="0"/>
              <a:t>спрощеними</a:t>
            </a:r>
            <a:r>
              <a:rPr lang="ru-RU" dirty="0" smtClean="0"/>
              <a:t> формами.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запозичені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. Стиль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продовжився</a:t>
            </a:r>
            <a:r>
              <a:rPr lang="ru-RU" dirty="0" smtClean="0"/>
              <a:t> до </a:t>
            </a:r>
            <a:r>
              <a:rPr lang="ru-RU" dirty="0" err="1" smtClean="0"/>
              <a:t>будівництва</a:t>
            </a:r>
            <a:r>
              <a:rPr lang="ru-RU" dirty="0" smtClean="0"/>
              <a:t> храму </a:t>
            </a:r>
            <a:r>
              <a:rPr lang="ru-RU" dirty="0" err="1" smtClean="0"/>
              <a:t>архієпископа</a:t>
            </a:r>
            <a:r>
              <a:rPr lang="ru-RU" dirty="0" smtClean="0"/>
              <a:t> </a:t>
            </a:r>
            <a:r>
              <a:rPr lang="ru-RU" dirty="0" err="1" smtClean="0"/>
              <a:t>Харківського</a:t>
            </a:r>
            <a:r>
              <a:rPr lang="ru-RU" dirty="0" smtClean="0"/>
              <a:t> </a:t>
            </a:r>
            <a:r>
              <a:rPr lang="ru-RU" dirty="0" err="1" smtClean="0"/>
              <a:t>Священномученика</a:t>
            </a:r>
            <a:r>
              <a:rPr lang="ru-RU" dirty="0" smtClean="0"/>
              <a:t> </a:t>
            </a:r>
            <a:r>
              <a:rPr lang="ru-RU" dirty="0" err="1" smtClean="0"/>
              <a:t>Олександра</a:t>
            </a:r>
            <a:r>
              <a:rPr lang="ru-RU" dirty="0" smtClean="0"/>
              <a:t>. Принципами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пишність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своєрідне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деталей </a:t>
            </a:r>
            <a:r>
              <a:rPr lang="ru-RU" dirty="0" err="1" smtClean="0"/>
              <a:t>споруд</a:t>
            </a:r>
            <a:r>
              <a:rPr lang="ru-RU" dirty="0" smtClean="0"/>
              <a:t>, </a:t>
            </a:r>
            <a:r>
              <a:rPr lang="ru-RU" dirty="0" err="1" smtClean="0"/>
              <a:t>декоративність</a:t>
            </a:r>
            <a:r>
              <a:rPr lang="ru-RU" dirty="0" smtClean="0"/>
              <a:t> орнаменту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світлотінні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підкреслювали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величезним</a:t>
            </a:r>
            <a:r>
              <a:rPr lang="ru-RU" dirty="0" smtClean="0"/>
              <a:t> </a:t>
            </a:r>
            <a:r>
              <a:rPr lang="ru-RU" dirty="0" err="1" smtClean="0"/>
              <a:t>площам</a:t>
            </a:r>
            <a:r>
              <a:rPr lang="ru-RU" dirty="0" smtClean="0"/>
              <a:t> </a:t>
            </a:r>
            <a:r>
              <a:rPr lang="ru-RU" dirty="0" err="1" smtClean="0"/>
              <a:t>кам'яних</a:t>
            </a:r>
            <a:r>
              <a:rPr lang="ru-RU" dirty="0" smtClean="0"/>
              <a:t> </a:t>
            </a:r>
            <a:r>
              <a:rPr lang="ru-RU" dirty="0" err="1" smtClean="0"/>
              <a:t>церков</a:t>
            </a:r>
            <a:r>
              <a:rPr lang="ru-RU" dirty="0" smtClean="0"/>
              <a:t>.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архітектори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намагалися</a:t>
            </a:r>
            <a:r>
              <a:rPr lang="ru-RU" dirty="0" smtClean="0"/>
              <a:t> </a:t>
            </a:r>
            <a:r>
              <a:rPr lang="ru-RU" dirty="0" err="1" smtClean="0"/>
              <a:t>поєднати</a:t>
            </a:r>
            <a:r>
              <a:rPr lang="ru-RU" dirty="0" smtClean="0"/>
              <a:t> у </a:t>
            </a:r>
            <a:r>
              <a:rPr lang="ru-RU" dirty="0" err="1" smtClean="0"/>
              <a:t>кам'яному</a:t>
            </a:r>
            <a:r>
              <a:rPr lang="ru-RU" dirty="0" smtClean="0"/>
              <a:t> храмовому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віяння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великими </a:t>
            </a:r>
            <a:r>
              <a:rPr lang="ru-RU" dirty="0" err="1" smtClean="0"/>
              <a:t>традиціями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2" descr="C:\Users\Марінк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162780"/>
          </a:xfrm>
          <a:prstGeom prst="rect">
            <a:avLst/>
          </a:prstGeom>
          <a:noFill/>
        </p:spPr>
      </p:pic>
      <p:pic>
        <p:nvPicPr>
          <p:cNvPr id="8" name="Picture 3" descr="C:\Users\Марінка\Desktop\арх киє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214685"/>
            <a:ext cx="4857754" cy="3643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4285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Українські архітектори доби Бароко</a:t>
            </a:r>
            <a:endParaRPr lang="ru-RU" sz="2400" dirty="0"/>
          </a:p>
        </p:txBody>
      </p:sp>
      <p:pic>
        <p:nvPicPr>
          <p:cNvPr id="5122" name="Picture 2" descr="C:\Users\Марінка\Desktop\барсь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486275" cy="5238750"/>
          </a:xfrm>
          <a:prstGeom prst="rect">
            <a:avLst/>
          </a:prstGeom>
          <a:noFill/>
        </p:spPr>
      </p:pic>
      <p:pic>
        <p:nvPicPr>
          <p:cNvPr id="5123" name="Picture 3" descr="C:\Users\Марінка\Desktop\ковні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113" y="571480"/>
            <a:ext cx="4371887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857892"/>
            <a:ext cx="285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Іван Григорович-Барський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5857892"/>
            <a:ext cx="162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Степан Ковнір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інка\Desktop\хрестовоздвиженський у полтав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2857497"/>
            <a:ext cx="4429123" cy="40005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2143116"/>
            <a:ext cx="3786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Хрестовоздвиженський</a:t>
            </a:r>
            <a:r>
              <a:rPr lang="ru-RU" sz="2000" dirty="0" smtClean="0"/>
              <a:t> собор у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</a:t>
            </a:r>
            <a:r>
              <a:rPr lang="ru-RU" sz="2000" dirty="0" err="1" smtClean="0"/>
              <a:t>Полтаві</a:t>
            </a:r>
            <a:endParaRPr lang="ru-RU" sz="2000" dirty="0"/>
          </a:p>
        </p:txBody>
      </p:sp>
      <p:pic>
        <p:nvPicPr>
          <p:cNvPr id="2052" name="Picture 4" descr="C:\Users\Марінка\Desktop\собор святого ю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1" cy="3571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71475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Собор Святого Юра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412px-Zhovkva_Dominika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3924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457px-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4352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6019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Жовква</a:t>
            </a:r>
            <a:r>
              <a:rPr lang="ru-RU" dirty="0"/>
              <a:t>, </a:t>
            </a:r>
            <a:r>
              <a:rPr lang="ru-RU" dirty="0" err="1"/>
              <a:t>Домініканський</a:t>
            </a:r>
            <a:r>
              <a:rPr lang="ru-RU" dirty="0"/>
              <a:t> костел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4724400" y="60198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Київ</a:t>
            </a:r>
            <a:r>
              <a:rPr lang="ru-RU" dirty="0"/>
              <a:t>,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Андрія</a:t>
            </a:r>
            <a:r>
              <a:rPr lang="ru-RU" dirty="0"/>
              <a:t> </a:t>
            </a:r>
            <a:r>
              <a:rPr lang="ru-RU" dirty="0" err="1"/>
              <a:t>Першозванного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228600"/>
            <a:ext cx="5029200" cy="381000"/>
          </a:xfrm>
        </p:spPr>
        <p:txBody>
          <a:bodyPr/>
          <a:lstStyle/>
          <a:p>
            <a:pPr eaLnBrk="1" hangingPunct="1"/>
            <a:r>
              <a:rPr lang="ru-RU" sz="1800" smtClean="0"/>
              <a:t>Фасад Бернардинського костелу, місто Львів.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7400" y="64008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Костел Святого Йосипа та монастир отців Лазаритів , м. Ізяслав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943600" y="228600"/>
            <a:ext cx="269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chemeClr val="bg1"/>
                </a:solidFill>
              </a:rPr>
              <a:t>Почаївська лавра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300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Трек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Фасад Бернардинського костелу, місто Львів.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Марінка</dc:creator>
  <cp:lastModifiedBy>Андрійович</cp:lastModifiedBy>
  <cp:revision>11</cp:revision>
  <dcterms:created xsi:type="dcterms:W3CDTF">2008-04-07T21:08:43Z</dcterms:created>
  <dcterms:modified xsi:type="dcterms:W3CDTF">2021-03-02T04:47:22Z</dcterms:modified>
</cp:coreProperties>
</file>