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5" r:id="rId3"/>
    <p:sldMasterId id="2147483719" r:id="rId4"/>
  </p:sldMasterIdLst>
  <p:sldIdLst>
    <p:sldId id="264" r:id="rId5"/>
    <p:sldId id="315" r:id="rId6"/>
    <p:sldId id="265" r:id="rId7"/>
    <p:sldId id="260" r:id="rId8"/>
    <p:sldId id="261" r:id="rId9"/>
    <p:sldId id="262" r:id="rId10"/>
    <p:sldId id="263" r:id="rId11"/>
    <p:sldId id="266" r:id="rId12"/>
    <p:sldId id="267" r:id="rId13"/>
    <p:sldId id="268" r:id="rId14"/>
    <p:sldId id="283" r:id="rId15"/>
    <p:sldId id="284" r:id="rId16"/>
    <p:sldId id="320" r:id="rId17"/>
    <p:sldId id="325" r:id="rId18"/>
    <p:sldId id="285" r:id="rId19"/>
    <p:sldId id="323" r:id="rId20"/>
    <p:sldId id="286" r:id="rId21"/>
    <p:sldId id="310" r:id="rId22"/>
    <p:sldId id="287" r:id="rId23"/>
    <p:sldId id="311" r:id="rId24"/>
    <p:sldId id="288" r:id="rId25"/>
    <p:sldId id="289" r:id="rId26"/>
    <p:sldId id="290" r:id="rId27"/>
    <p:sldId id="312" r:id="rId28"/>
    <p:sldId id="291" r:id="rId29"/>
    <p:sldId id="318" r:id="rId30"/>
    <p:sldId id="292" r:id="rId31"/>
    <p:sldId id="293" r:id="rId32"/>
    <p:sldId id="319" r:id="rId33"/>
    <p:sldId id="294" r:id="rId34"/>
    <p:sldId id="321" r:id="rId35"/>
    <p:sldId id="295" r:id="rId36"/>
    <p:sldId id="296" r:id="rId37"/>
    <p:sldId id="313" r:id="rId38"/>
    <p:sldId id="324" r:id="rId39"/>
    <p:sldId id="297" r:id="rId40"/>
    <p:sldId id="298" r:id="rId41"/>
    <p:sldId id="314" r:id="rId42"/>
    <p:sldId id="299" r:id="rId43"/>
    <p:sldId id="275" r:id="rId44"/>
    <p:sldId id="276" r:id="rId45"/>
    <p:sldId id="277" r:id="rId46"/>
    <p:sldId id="279" r:id="rId47"/>
    <p:sldId id="281" r:id="rId48"/>
    <p:sldId id="282" r:id="rId4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99"/>
    <a:srgbClr val="FF0000"/>
    <a:srgbClr val="FF9900"/>
    <a:srgbClr val="0066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05" autoAdjust="0"/>
    <p:restoredTop sz="94660"/>
  </p:normalViewPr>
  <p:slideViewPr>
    <p:cSldViewPr>
      <p:cViewPr varScale="1">
        <p:scale>
          <a:sx n="38" d="100"/>
          <a:sy n="38" d="100"/>
        </p:scale>
        <p:origin x="678"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en-US"/>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en-US"/>
          </a:p>
        </p:txBody>
      </p:sp>
      <p:sp>
        <p:nvSpPr>
          <p:cNvPr id="4" name="Rectangle 4"/>
          <p:cNvSpPr>
            <a:spLocks noGrp="1" noChangeArrowheads="1"/>
          </p:cNvSpPr>
          <p:nvPr>
            <p:ph type="dt" sz="half" idx="10"/>
          </p:nvPr>
        </p:nvSpPr>
        <p:spPr>
          <a:ln/>
        </p:spPr>
        <p:txBody>
          <a:bodyPr/>
          <a:lstStyle>
            <a:lvl1pPr>
              <a:defRPr/>
            </a:lvl1pPr>
          </a:lstStyle>
          <a:p>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763A7969-A593-4D69-85C9-33D8240EA04B}" type="slidenum">
              <a:rPr lang="ru-RU"/>
              <a:pPr/>
              <a:t>‹№›</a:t>
            </a:fld>
            <a:endParaRPr lang="ru-RU"/>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4"/>
          <p:cNvSpPr>
            <a:spLocks noGrp="1" noChangeArrowheads="1"/>
          </p:cNvSpPr>
          <p:nvPr>
            <p:ph type="dt" sz="half" idx="10"/>
          </p:nvPr>
        </p:nvSpPr>
        <p:spPr>
          <a:ln/>
        </p:spPr>
        <p:txBody>
          <a:bodyPr/>
          <a:lstStyle>
            <a:lvl1pPr>
              <a:defRPr/>
            </a:lvl1pPr>
          </a:lstStyle>
          <a:p>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84B066C0-2DAA-4A23-97AC-BC5329CE38EB}" type="slidenum">
              <a:rPr lang="ru-RU"/>
              <a:pPr/>
              <a:t>‹№›</a:t>
            </a:fld>
            <a:endParaRPr lang="ru-RU"/>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4"/>
          <p:cNvSpPr>
            <a:spLocks noGrp="1" noChangeArrowheads="1"/>
          </p:cNvSpPr>
          <p:nvPr>
            <p:ph type="dt" sz="half" idx="10"/>
          </p:nvPr>
        </p:nvSpPr>
        <p:spPr>
          <a:ln/>
        </p:spPr>
        <p:txBody>
          <a:bodyPr/>
          <a:lstStyle>
            <a:lvl1pPr>
              <a:defRPr/>
            </a:lvl1pPr>
          </a:lstStyle>
          <a:p>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F10CDA8E-421D-4BA2-94C0-A41E83B83036}" type="slidenum">
              <a:rPr lang="ru-RU"/>
              <a:pPr/>
              <a:t>‹№›</a:t>
            </a:fld>
            <a:endParaRPr lang="ru-RU"/>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9"/>
          <p:cNvSpPr>
            <a:spLocks noGrp="1"/>
          </p:cNvSpPr>
          <p:nvPr>
            <p:ph type="dt" sz="half" idx="10"/>
          </p:nvPr>
        </p:nvSpPr>
        <p:spPr/>
        <p:txBody>
          <a:bodyPr/>
          <a:lstStyle>
            <a:lvl1pPr>
              <a:defRPr/>
            </a:lvl1pPr>
          </a:lstStyle>
          <a:p>
            <a:endParaRPr lang="ru-RU"/>
          </a:p>
        </p:txBody>
      </p:sp>
      <p:sp>
        <p:nvSpPr>
          <p:cNvPr id="5" name="Нижний колонтитул 21"/>
          <p:cNvSpPr>
            <a:spLocks noGrp="1"/>
          </p:cNvSpPr>
          <p:nvPr>
            <p:ph type="ftr" sz="quarter" idx="11"/>
          </p:nvPr>
        </p:nvSpPr>
        <p:spPr/>
        <p:txBody>
          <a:bodyPr/>
          <a:lstStyle>
            <a:lvl1pPr>
              <a:defRPr/>
            </a:lvl1pPr>
          </a:lstStyle>
          <a:p>
            <a:endParaRPr lang="ru-RU"/>
          </a:p>
        </p:txBody>
      </p:sp>
      <p:sp>
        <p:nvSpPr>
          <p:cNvPr id="6" name="Номер слайда 17"/>
          <p:cNvSpPr>
            <a:spLocks noGrp="1"/>
          </p:cNvSpPr>
          <p:nvPr>
            <p:ph type="sldNum" sz="quarter" idx="12"/>
          </p:nvPr>
        </p:nvSpPr>
        <p:spPr/>
        <p:txBody>
          <a:bodyPr/>
          <a:lstStyle>
            <a:lvl1pPr>
              <a:defRPr/>
            </a:lvl1pPr>
          </a:lstStyle>
          <a:p>
            <a:fld id="{E79B5550-F7FF-4EAC-A1E2-EF13D985A8BA}" type="slidenum">
              <a:rPr lang="ru-RU"/>
              <a:pPr/>
              <a:t>‹№›</a:t>
            </a:fld>
            <a:endParaRPr lang="ru-RU"/>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endParaRPr lang="ru-RU"/>
          </a:p>
        </p:txBody>
      </p:sp>
      <p:sp>
        <p:nvSpPr>
          <p:cNvPr id="5" name="Нижний колонтитул 21"/>
          <p:cNvSpPr>
            <a:spLocks noGrp="1"/>
          </p:cNvSpPr>
          <p:nvPr>
            <p:ph type="ftr" sz="quarter" idx="11"/>
          </p:nvPr>
        </p:nvSpPr>
        <p:spPr/>
        <p:txBody>
          <a:bodyPr/>
          <a:lstStyle>
            <a:lvl1pPr>
              <a:defRPr/>
            </a:lvl1pPr>
          </a:lstStyle>
          <a:p>
            <a:endParaRPr lang="ru-RU"/>
          </a:p>
        </p:txBody>
      </p:sp>
      <p:sp>
        <p:nvSpPr>
          <p:cNvPr id="6" name="Номер слайда 17"/>
          <p:cNvSpPr>
            <a:spLocks noGrp="1"/>
          </p:cNvSpPr>
          <p:nvPr>
            <p:ph type="sldNum" sz="quarter" idx="12"/>
          </p:nvPr>
        </p:nvSpPr>
        <p:spPr/>
        <p:txBody>
          <a:bodyPr/>
          <a:lstStyle>
            <a:lvl1pPr>
              <a:defRPr/>
            </a:lvl1pPr>
          </a:lstStyle>
          <a:p>
            <a:fld id="{C3E0175F-0541-4069-A01C-F84956D69929}" type="slidenum">
              <a:rPr lang="ru-RU"/>
              <a:pPr/>
              <a:t>‹№›</a:t>
            </a:fld>
            <a:endParaRPr lang="ru-RU"/>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9"/>
          <p:cNvSpPr>
            <a:spLocks noGrp="1"/>
          </p:cNvSpPr>
          <p:nvPr>
            <p:ph type="dt" sz="half" idx="10"/>
          </p:nvPr>
        </p:nvSpPr>
        <p:spPr/>
        <p:txBody>
          <a:bodyPr/>
          <a:lstStyle>
            <a:lvl1pPr>
              <a:defRPr/>
            </a:lvl1pPr>
          </a:lstStyle>
          <a:p>
            <a:endParaRPr lang="ru-RU"/>
          </a:p>
        </p:txBody>
      </p:sp>
      <p:sp>
        <p:nvSpPr>
          <p:cNvPr id="5" name="Нижний колонтитул 21"/>
          <p:cNvSpPr>
            <a:spLocks noGrp="1"/>
          </p:cNvSpPr>
          <p:nvPr>
            <p:ph type="ftr" sz="quarter" idx="11"/>
          </p:nvPr>
        </p:nvSpPr>
        <p:spPr/>
        <p:txBody>
          <a:bodyPr/>
          <a:lstStyle>
            <a:lvl1pPr>
              <a:defRPr/>
            </a:lvl1pPr>
          </a:lstStyle>
          <a:p>
            <a:endParaRPr lang="ru-RU"/>
          </a:p>
        </p:txBody>
      </p:sp>
      <p:sp>
        <p:nvSpPr>
          <p:cNvPr id="6" name="Номер слайда 17"/>
          <p:cNvSpPr>
            <a:spLocks noGrp="1"/>
          </p:cNvSpPr>
          <p:nvPr>
            <p:ph type="sldNum" sz="quarter" idx="12"/>
          </p:nvPr>
        </p:nvSpPr>
        <p:spPr/>
        <p:txBody>
          <a:bodyPr/>
          <a:lstStyle>
            <a:lvl1pPr>
              <a:defRPr/>
            </a:lvl1pPr>
          </a:lstStyle>
          <a:p>
            <a:fld id="{F8BFB994-60A8-400C-BFE0-DEF05026C39B}" type="slidenum">
              <a:rPr lang="ru-RU"/>
              <a:pPr/>
              <a:t>‹№›</a:t>
            </a:fld>
            <a:endParaRPr lang="ru-RU"/>
          </a:p>
        </p:txBody>
      </p:sp>
    </p:spTree>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endParaRPr lang="ru-RU"/>
          </a:p>
        </p:txBody>
      </p:sp>
      <p:sp>
        <p:nvSpPr>
          <p:cNvPr id="6" name="Нижний колонтитул 21"/>
          <p:cNvSpPr>
            <a:spLocks noGrp="1"/>
          </p:cNvSpPr>
          <p:nvPr>
            <p:ph type="ftr" sz="quarter" idx="11"/>
          </p:nvPr>
        </p:nvSpPr>
        <p:spPr/>
        <p:txBody>
          <a:bodyPr/>
          <a:lstStyle>
            <a:lvl1pPr>
              <a:defRPr/>
            </a:lvl1pPr>
          </a:lstStyle>
          <a:p>
            <a:endParaRPr lang="ru-RU"/>
          </a:p>
        </p:txBody>
      </p:sp>
      <p:sp>
        <p:nvSpPr>
          <p:cNvPr id="7" name="Номер слайда 17"/>
          <p:cNvSpPr>
            <a:spLocks noGrp="1"/>
          </p:cNvSpPr>
          <p:nvPr>
            <p:ph type="sldNum" sz="quarter" idx="12"/>
          </p:nvPr>
        </p:nvSpPr>
        <p:spPr/>
        <p:txBody>
          <a:bodyPr/>
          <a:lstStyle>
            <a:lvl1pPr>
              <a:defRPr/>
            </a:lvl1pPr>
          </a:lstStyle>
          <a:p>
            <a:fld id="{F219AE36-4833-4115-AFB3-ED85256ABB5F}" type="slidenum">
              <a:rPr lang="ru-RU"/>
              <a:pPr/>
              <a:t>‹№›</a:t>
            </a:fld>
            <a:endParaRPr lang="ru-RU"/>
          </a:p>
        </p:txBody>
      </p:sp>
    </p:spTree>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endParaRPr lang="ru-RU"/>
          </a:p>
        </p:txBody>
      </p:sp>
      <p:sp>
        <p:nvSpPr>
          <p:cNvPr id="8" name="Нижний колонтитул 21"/>
          <p:cNvSpPr>
            <a:spLocks noGrp="1"/>
          </p:cNvSpPr>
          <p:nvPr>
            <p:ph type="ftr" sz="quarter" idx="11"/>
          </p:nvPr>
        </p:nvSpPr>
        <p:spPr/>
        <p:txBody>
          <a:bodyPr/>
          <a:lstStyle>
            <a:lvl1pPr>
              <a:defRPr/>
            </a:lvl1pPr>
          </a:lstStyle>
          <a:p>
            <a:endParaRPr lang="ru-RU"/>
          </a:p>
        </p:txBody>
      </p:sp>
      <p:sp>
        <p:nvSpPr>
          <p:cNvPr id="9" name="Номер слайда 17"/>
          <p:cNvSpPr>
            <a:spLocks noGrp="1"/>
          </p:cNvSpPr>
          <p:nvPr>
            <p:ph type="sldNum" sz="quarter" idx="12"/>
          </p:nvPr>
        </p:nvSpPr>
        <p:spPr/>
        <p:txBody>
          <a:bodyPr/>
          <a:lstStyle>
            <a:lvl1pPr>
              <a:defRPr/>
            </a:lvl1pPr>
          </a:lstStyle>
          <a:p>
            <a:fld id="{1F13D2AE-2F51-4ABD-B378-9E04137DC6EE}" type="slidenum">
              <a:rPr lang="ru-RU"/>
              <a:pPr/>
              <a:t>‹№›</a:t>
            </a:fld>
            <a:endParaRPr lang="ru-RU"/>
          </a:p>
        </p:txBody>
      </p:sp>
    </p:spTree>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endParaRPr lang="ru-RU"/>
          </a:p>
        </p:txBody>
      </p:sp>
      <p:sp>
        <p:nvSpPr>
          <p:cNvPr id="4" name="Нижний колонтитул 21"/>
          <p:cNvSpPr>
            <a:spLocks noGrp="1"/>
          </p:cNvSpPr>
          <p:nvPr>
            <p:ph type="ftr" sz="quarter" idx="11"/>
          </p:nvPr>
        </p:nvSpPr>
        <p:spPr/>
        <p:txBody>
          <a:bodyPr/>
          <a:lstStyle>
            <a:lvl1pPr>
              <a:defRPr/>
            </a:lvl1pPr>
          </a:lstStyle>
          <a:p>
            <a:endParaRPr lang="ru-RU"/>
          </a:p>
        </p:txBody>
      </p:sp>
      <p:sp>
        <p:nvSpPr>
          <p:cNvPr id="5" name="Номер слайда 17"/>
          <p:cNvSpPr>
            <a:spLocks noGrp="1"/>
          </p:cNvSpPr>
          <p:nvPr>
            <p:ph type="sldNum" sz="quarter" idx="12"/>
          </p:nvPr>
        </p:nvSpPr>
        <p:spPr/>
        <p:txBody>
          <a:bodyPr/>
          <a:lstStyle>
            <a:lvl1pPr>
              <a:defRPr/>
            </a:lvl1pPr>
          </a:lstStyle>
          <a:p>
            <a:fld id="{F9A6B3DA-CFEE-4074-901B-05CF1DAB12DA}" type="slidenum">
              <a:rPr lang="ru-RU"/>
              <a:pPr/>
              <a:t>‹№›</a:t>
            </a:fld>
            <a:endParaRPr lang="ru-RU"/>
          </a:p>
        </p:txBody>
      </p:sp>
    </p:spTree>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endParaRPr lang="ru-RU"/>
          </a:p>
        </p:txBody>
      </p:sp>
      <p:sp>
        <p:nvSpPr>
          <p:cNvPr id="3" name="Нижний колонтитул 21"/>
          <p:cNvSpPr>
            <a:spLocks noGrp="1"/>
          </p:cNvSpPr>
          <p:nvPr>
            <p:ph type="ftr" sz="quarter" idx="11"/>
          </p:nvPr>
        </p:nvSpPr>
        <p:spPr/>
        <p:txBody>
          <a:bodyPr/>
          <a:lstStyle>
            <a:lvl1pPr>
              <a:defRPr/>
            </a:lvl1pPr>
          </a:lstStyle>
          <a:p>
            <a:endParaRPr lang="ru-RU"/>
          </a:p>
        </p:txBody>
      </p:sp>
      <p:sp>
        <p:nvSpPr>
          <p:cNvPr id="4" name="Номер слайда 17"/>
          <p:cNvSpPr>
            <a:spLocks noGrp="1"/>
          </p:cNvSpPr>
          <p:nvPr>
            <p:ph type="sldNum" sz="quarter" idx="12"/>
          </p:nvPr>
        </p:nvSpPr>
        <p:spPr/>
        <p:txBody>
          <a:bodyPr/>
          <a:lstStyle>
            <a:lvl1pPr>
              <a:defRPr/>
            </a:lvl1pPr>
          </a:lstStyle>
          <a:p>
            <a:fld id="{E94B9DDC-2176-4178-9EEA-00F358FED1F2}" type="slidenum">
              <a:rPr lang="ru-RU"/>
              <a:pPr/>
              <a:t>‹№›</a:t>
            </a:fld>
            <a:endParaRPr lang="ru-RU"/>
          </a:p>
        </p:txBody>
      </p:sp>
    </p:spTree>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endParaRPr lang="ru-RU"/>
          </a:p>
        </p:txBody>
      </p:sp>
      <p:sp>
        <p:nvSpPr>
          <p:cNvPr id="6" name="Нижний колонтитул 21"/>
          <p:cNvSpPr>
            <a:spLocks noGrp="1"/>
          </p:cNvSpPr>
          <p:nvPr>
            <p:ph type="ftr" sz="quarter" idx="11"/>
          </p:nvPr>
        </p:nvSpPr>
        <p:spPr/>
        <p:txBody>
          <a:bodyPr/>
          <a:lstStyle>
            <a:lvl1pPr>
              <a:defRPr/>
            </a:lvl1pPr>
          </a:lstStyle>
          <a:p>
            <a:endParaRPr lang="ru-RU"/>
          </a:p>
        </p:txBody>
      </p:sp>
      <p:sp>
        <p:nvSpPr>
          <p:cNvPr id="7" name="Номер слайда 17"/>
          <p:cNvSpPr>
            <a:spLocks noGrp="1"/>
          </p:cNvSpPr>
          <p:nvPr>
            <p:ph type="sldNum" sz="quarter" idx="12"/>
          </p:nvPr>
        </p:nvSpPr>
        <p:spPr/>
        <p:txBody>
          <a:bodyPr/>
          <a:lstStyle>
            <a:lvl1pPr>
              <a:defRPr/>
            </a:lvl1pPr>
          </a:lstStyle>
          <a:p>
            <a:fld id="{EDCBD46C-CA34-4FCF-95FC-5C7FE285E938}" type="slidenum">
              <a:rPr lang="ru-RU"/>
              <a:pPr/>
              <a:t>‹№›</a:t>
            </a:fld>
            <a:endParaRPr lang="ru-RU"/>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4"/>
          <p:cNvSpPr>
            <a:spLocks noGrp="1" noChangeArrowheads="1"/>
          </p:cNvSpPr>
          <p:nvPr>
            <p:ph type="dt" sz="half" idx="10"/>
          </p:nvPr>
        </p:nvSpPr>
        <p:spPr>
          <a:ln/>
        </p:spPr>
        <p:txBody>
          <a:bodyPr/>
          <a:lstStyle>
            <a:lvl1pPr>
              <a:defRPr/>
            </a:lvl1pPr>
          </a:lstStyle>
          <a:p>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4349CF13-6A17-43D3-9914-C3C182438BCA}" type="slidenum">
              <a:rPr lang="ru-RU"/>
              <a:pPr/>
              <a:t>‹№›</a:t>
            </a:fld>
            <a:endParaRPr lang="ru-RU"/>
          </a:p>
        </p:txBody>
      </p:sp>
    </p:spTree>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6" name="Прямоугольный треугольник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7" name="Полилиния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endParaRPr lang="en-US">
              <a:latin typeface="Constantia" pitchFamily="18" charset="0"/>
            </a:endParaRPr>
          </a:p>
        </p:txBody>
      </p:sp>
      <p:sp>
        <p:nvSpPr>
          <p:cNvPr id="8" name="Полилиния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endParaRPr lang="en-US">
              <a:latin typeface="Constantia" pitchFamily="18" charset="0"/>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4"/>
          <p:cNvSpPr>
            <a:spLocks noGrp="1"/>
          </p:cNvSpPr>
          <p:nvPr>
            <p:ph type="dt" sz="half" idx="10"/>
          </p:nvPr>
        </p:nvSpPr>
        <p:spPr/>
        <p:txBody>
          <a:bodyPr/>
          <a:lstStyle>
            <a:lvl1pPr>
              <a:defRPr/>
            </a:lvl1pPr>
          </a:lstStyle>
          <a:p>
            <a:endParaRPr lang="ru-RU"/>
          </a:p>
        </p:txBody>
      </p:sp>
      <p:sp>
        <p:nvSpPr>
          <p:cNvPr id="10" name="Нижний колонтитул 5"/>
          <p:cNvSpPr>
            <a:spLocks noGrp="1"/>
          </p:cNvSpPr>
          <p:nvPr>
            <p:ph type="ftr" sz="quarter" idx="11"/>
          </p:nvPr>
        </p:nvSpPr>
        <p:spPr/>
        <p:txBody>
          <a:bodyPr/>
          <a:lstStyle>
            <a:lvl1pPr>
              <a:defRPr/>
            </a:lvl1pPr>
          </a:lstStyle>
          <a:p>
            <a:endParaRPr lang="ru-RU"/>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fld id="{05AF7765-72F1-4EB2-9508-EA6C6549287C}" type="slidenum">
              <a:rPr lang="ru-RU"/>
              <a:pPr/>
              <a:t>‹№›</a:t>
            </a:fld>
            <a:endParaRPr lang="ru-RU"/>
          </a:p>
        </p:txBody>
      </p:sp>
    </p:spTree>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endParaRPr lang="ru-RU"/>
          </a:p>
        </p:txBody>
      </p:sp>
      <p:sp>
        <p:nvSpPr>
          <p:cNvPr id="5" name="Нижний колонтитул 21"/>
          <p:cNvSpPr>
            <a:spLocks noGrp="1"/>
          </p:cNvSpPr>
          <p:nvPr>
            <p:ph type="ftr" sz="quarter" idx="11"/>
          </p:nvPr>
        </p:nvSpPr>
        <p:spPr/>
        <p:txBody>
          <a:bodyPr/>
          <a:lstStyle>
            <a:lvl1pPr>
              <a:defRPr/>
            </a:lvl1pPr>
          </a:lstStyle>
          <a:p>
            <a:endParaRPr lang="ru-RU"/>
          </a:p>
        </p:txBody>
      </p:sp>
      <p:sp>
        <p:nvSpPr>
          <p:cNvPr id="6" name="Номер слайда 17"/>
          <p:cNvSpPr>
            <a:spLocks noGrp="1"/>
          </p:cNvSpPr>
          <p:nvPr>
            <p:ph type="sldNum" sz="quarter" idx="12"/>
          </p:nvPr>
        </p:nvSpPr>
        <p:spPr/>
        <p:txBody>
          <a:bodyPr/>
          <a:lstStyle>
            <a:lvl1pPr>
              <a:defRPr/>
            </a:lvl1pPr>
          </a:lstStyle>
          <a:p>
            <a:fld id="{CB942AC9-F768-4CE5-ACCC-A49AC3CA8316}" type="slidenum">
              <a:rPr lang="ru-RU"/>
              <a:pPr/>
              <a:t>‹№›</a:t>
            </a:fld>
            <a:endParaRPr lang="ru-RU"/>
          </a:p>
        </p:txBody>
      </p:sp>
    </p:spTree>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endParaRPr lang="ru-RU"/>
          </a:p>
        </p:txBody>
      </p:sp>
      <p:sp>
        <p:nvSpPr>
          <p:cNvPr id="5" name="Нижний колонтитул 21"/>
          <p:cNvSpPr>
            <a:spLocks noGrp="1"/>
          </p:cNvSpPr>
          <p:nvPr>
            <p:ph type="ftr" sz="quarter" idx="11"/>
          </p:nvPr>
        </p:nvSpPr>
        <p:spPr/>
        <p:txBody>
          <a:bodyPr/>
          <a:lstStyle>
            <a:lvl1pPr>
              <a:defRPr/>
            </a:lvl1pPr>
          </a:lstStyle>
          <a:p>
            <a:endParaRPr lang="ru-RU"/>
          </a:p>
        </p:txBody>
      </p:sp>
      <p:sp>
        <p:nvSpPr>
          <p:cNvPr id="6" name="Номер слайда 17"/>
          <p:cNvSpPr>
            <a:spLocks noGrp="1"/>
          </p:cNvSpPr>
          <p:nvPr>
            <p:ph type="sldNum" sz="quarter" idx="12"/>
          </p:nvPr>
        </p:nvSpPr>
        <p:spPr/>
        <p:txBody>
          <a:bodyPr/>
          <a:lstStyle>
            <a:lvl1pPr>
              <a:defRPr/>
            </a:lvl1pPr>
          </a:lstStyle>
          <a:p>
            <a:fld id="{BB58FE67-89F7-49ED-85AA-DC5ACFA1EB73}" type="slidenum">
              <a:rPr lang="ru-RU"/>
              <a:pPr/>
              <a:t>‹№›</a:t>
            </a:fld>
            <a:endParaRPr lang="ru-RU"/>
          </a:p>
        </p:txBody>
      </p:sp>
    </p:spTree>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ая соединительная линия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endParaRPr lang="en-US"/>
          </a:p>
        </p:txBody>
      </p:sp>
      <p:sp>
        <p:nvSpPr>
          <p:cNvPr id="29" name="Заголовок 28"/>
          <p:cNvSpPr>
            <a:spLocks noGrp="1"/>
          </p:cNvSpPr>
          <p:nvPr>
            <p:ph type="ctrTitle"/>
          </p:nvPr>
        </p:nvSpPr>
        <p:spPr>
          <a:xfrm>
            <a:off x="381000" y="4853411"/>
            <a:ext cx="8458200" cy="1222375"/>
          </a:xfrm>
        </p:spPr>
        <p:txBody>
          <a:bodyPr anchor="t"/>
          <a:lstStyle/>
          <a:p>
            <a:r>
              <a:rPr lang="ru-RU" smtClean="0"/>
              <a:t>Образец заголовка</a:t>
            </a:r>
            <a:endParaRPr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Дата 15"/>
          <p:cNvSpPr>
            <a:spLocks noGrp="1"/>
          </p:cNvSpPr>
          <p:nvPr>
            <p:ph type="dt" sz="half" idx="10"/>
          </p:nvPr>
        </p:nvSpPr>
        <p:spPr/>
        <p:txBody>
          <a:bodyPr/>
          <a:lstStyle>
            <a:lvl1pPr>
              <a:defRPr/>
            </a:lvl1pPr>
          </a:lstStyle>
          <a:p>
            <a:endParaRPr lang="ru-RU"/>
          </a:p>
        </p:txBody>
      </p:sp>
      <p:sp>
        <p:nvSpPr>
          <p:cNvPr id="6" name="Нижний колонтитул 1"/>
          <p:cNvSpPr>
            <a:spLocks noGrp="1"/>
          </p:cNvSpPr>
          <p:nvPr>
            <p:ph type="ftr" sz="quarter" idx="11"/>
          </p:nvPr>
        </p:nvSpPr>
        <p:spPr/>
        <p:txBody>
          <a:bodyPr/>
          <a:lstStyle>
            <a:lvl1pPr>
              <a:defRPr/>
            </a:lvl1pPr>
          </a:lstStyle>
          <a:p>
            <a:endParaRPr lang="ru-RU"/>
          </a:p>
        </p:txBody>
      </p:sp>
      <p:sp>
        <p:nvSpPr>
          <p:cNvPr id="7" name="Номер слайда 14"/>
          <p:cNvSpPr>
            <a:spLocks noGrp="1"/>
          </p:cNvSpPr>
          <p:nvPr>
            <p:ph type="sldNum" sz="quarter" idx="12"/>
          </p:nvPr>
        </p:nvSpPr>
        <p:spPr>
          <a:xfrm>
            <a:off x="8229600" y="6473825"/>
            <a:ext cx="758825" cy="247650"/>
          </a:xfrm>
        </p:spPr>
        <p:txBody>
          <a:bodyPr/>
          <a:lstStyle>
            <a:lvl1pPr>
              <a:defRPr/>
            </a:lvl1pPr>
          </a:lstStyle>
          <a:p>
            <a:fld id="{D2E31D75-F141-44E7-838A-D7927595F966}" type="slidenum">
              <a:rPr lang="ru-RU"/>
              <a:pPr/>
              <a:t>‹№›</a:t>
            </a:fld>
            <a:endParaRPr lang="ru-RU"/>
          </a:p>
        </p:txBody>
      </p:sp>
    </p:spTree>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lang="ru-RU" smtClean="0"/>
              <a:t>Образец заголовка</a:t>
            </a:r>
            <a:endParaRPr lang="en-US"/>
          </a:p>
        </p:txBody>
      </p:sp>
      <p:sp>
        <p:nvSpPr>
          <p:cNvPr id="27" name="Содержимое 2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endParaRPr lang="ru-RU"/>
          </a:p>
        </p:txBody>
      </p:sp>
      <p:sp>
        <p:nvSpPr>
          <p:cNvPr id="5" name="Нижний колонтитул 18"/>
          <p:cNvSpPr>
            <a:spLocks noGrp="1"/>
          </p:cNvSpPr>
          <p:nvPr>
            <p:ph type="ftr" sz="quarter" idx="11"/>
          </p:nvPr>
        </p:nvSpPr>
        <p:spPr>
          <a:xfrm>
            <a:off x="3581400" y="76200"/>
            <a:ext cx="2895600" cy="288925"/>
          </a:xfrm>
        </p:spPr>
        <p:txBody>
          <a:bodyPr/>
          <a:lstStyle>
            <a:lvl1pPr>
              <a:defRPr/>
            </a:lvl1pPr>
          </a:lstStyle>
          <a:p>
            <a:endParaRPr lang="ru-RU"/>
          </a:p>
        </p:txBody>
      </p:sp>
      <p:sp>
        <p:nvSpPr>
          <p:cNvPr id="6" name="Номер слайда 15"/>
          <p:cNvSpPr>
            <a:spLocks noGrp="1"/>
          </p:cNvSpPr>
          <p:nvPr>
            <p:ph type="sldNum" sz="quarter" idx="12"/>
          </p:nvPr>
        </p:nvSpPr>
        <p:spPr>
          <a:xfrm>
            <a:off x="8229600" y="6473825"/>
            <a:ext cx="758825" cy="247650"/>
          </a:xfrm>
        </p:spPr>
        <p:txBody>
          <a:bodyPr/>
          <a:lstStyle>
            <a:lvl1pPr>
              <a:defRPr/>
            </a:lvl1pPr>
          </a:lstStyle>
          <a:p>
            <a:fld id="{6D861B9C-99ED-4907-86C3-AD21CA823FE8}" type="slidenum">
              <a:rPr lang="ru-RU"/>
              <a:pPr/>
              <a:t>‹№›</a:t>
            </a:fld>
            <a:endParaRPr lang="ru-RU"/>
          </a:p>
        </p:txBody>
      </p:sp>
    </p:spTree>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ая соединительная линия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endParaRPr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lang="ru-RU" smtClean="0"/>
              <a:t>Образец заголовка</a:t>
            </a:r>
            <a:endParaRPr lang="en-US"/>
          </a:p>
        </p:txBody>
      </p:sp>
      <p:sp>
        <p:nvSpPr>
          <p:cNvPr id="5" name="Дата 18"/>
          <p:cNvSpPr>
            <a:spLocks noGrp="1"/>
          </p:cNvSpPr>
          <p:nvPr>
            <p:ph type="dt" sz="half" idx="10"/>
          </p:nvPr>
        </p:nvSpPr>
        <p:spPr/>
        <p:txBody>
          <a:bodyPr/>
          <a:lstStyle>
            <a:lvl1pPr>
              <a:defRPr/>
            </a:lvl1pPr>
          </a:lstStyle>
          <a:p>
            <a:endParaRPr lang="ru-RU"/>
          </a:p>
        </p:txBody>
      </p:sp>
      <p:sp>
        <p:nvSpPr>
          <p:cNvPr id="7" name="Нижний колонтитул 10"/>
          <p:cNvSpPr>
            <a:spLocks noGrp="1"/>
          </p:cNvSpPr>
          <p:nvPr>
            <p:ph type="ftr" sz="quarter" idx="11"/>
          </p:nvPr>
        </p:nvSpPr>
        <p:spPr/>
        <p:txBody>
          <a:bodyPr/>
          <a:lstStyle>
            <a:lvl1pPr>
              <a:defRPr/>
            </a:lvl1pPr>
          </a:lstStyle>
          <a:p>
            <a:endParaRPr lang="ru-RU"/>
          </a:p>
        </p:txBody>
      </p:sp>
      <p:sp>
        <p:nvSpPr>
          <p:cNvPr id="9" name="Номер слайда 15"/>
          <p:cNvSpPr>
            <a:spLocks noGrp="1"/>
          </p:cNvSpPr>
          <p:nvPr>
            <p:ph type="sldNum" sz="quarter" idx="12"/>
          </p:nvPr>
        </p:nvSpPr>
        <p:spPr/>
        <p:txBody>
          <a:bodyPr/>
          <a:lstStyle>
            <a:lvl1pPr>
              <a:defRPr/>
            </a:lvl1pPr>
          </a:lstStyle>
          <a:p>
            <a:fld id="{0FB340CC-481D-4A86-8A2A-D6E28CEEB7ED}" type="slidenum">
              <a:rPr lang="ru-RU"/>
              <a:pPr/>
              <a:t>‹№›</a:t>
            </a:fld>
            <a:endParaRPr lang="ru-RU"/>
          </a:p>
        </p:txBody>
      </p:sp>
    </p:spTree>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0"/>
          <p:cNvSpPr>
            <a:spLocks noGrp="1"/>
          </p:cNvSpPr>
          <p:nvPr>
            <p:ph type="dt" sz="half" idx="10"/>
          </p:nvPr>
        </p:nvSpPr>
        <p:spPr/>
        <p:txBody>
          <a:bodyPr/>
          <a:lstStyle>
            <a:lvl1pPr>
              <a:defRPr/>
            </a:lvl1pPr>
          </a:lstStyle>
          <a:p>
            <a:endParaRPr lang="ru-RU"/>
          </a:p>
        </p:txBody>
      </p:sp>
      <p:sp>
        <p:nvSpPr>
          <p:cNvPr id="6" name="Нижний колонтитул 27"/>
          <p:cNvSpPr>
            <a:spLocks noGrp="1"/>
          </p:cNvSpPr>
          <p:nvPr>
            <p:ph type="ftr" sz="quarter" idx="11"/>
          </p:nvPr>
        </p:nvSpPr>
        <p:spPr/>
        <p:txBody>
          <a:bodyPr/>
          <a:lstStyle>
            <a:lvl1pPr>
              <a:defRPr/>
            </a:lvl1pPr>
          </a:lstStyle>
          <a:p>
            <a:endParaRPr lang="ru-RU"/>
          </a:p>
        </p:txBody>
      </p:sp>
      <p:sp>
        <p:nvSpPr>
          <p:cNvPr id="7" name="Номер слайда 4"/>
          <p:cNvSpPr>
            <a:spLocks noGrp="1"/>
          </p:cNvSpPr>
          <p:nvPr>
            <p:ph type="sldNum" sz="quarter" idx="12"/>
          </p:nvPr>
        </p:nvSpPr>
        <p:spPr/>
        <p:txBody>
          <a:bodyPr/>
          <a:lstStyle>
            <a:lvl1pPr>
              <a:defRPr/>
            </a:lvl1pPr>
          </a:lstStyle>
          <a:p>
            <a:fld id="{7BAC9465-B0B3-4664-920A-5B5175BC73DA}" type="slidenum">
              <a:rPr lang="ru-RU"/>
              <a:pPr/>
              <a:t>‹№›</a:t>
            </a:fld>
            <a:endParaRPr lang="ru-RU"/>
          </a:p>
        </p:txBody>
      </p:sp>
    </p:spTree>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endParaRPr lang="en-US"/>
          </a:p>
        </p:txBody>
      </p:sp>
      <p:sp>
        <p:nvSpPr>
          <p:cNvPr id="29" name="Заголовок 28"/>
          <p:cNvSpPr>
            <a:spLocks noGrp="1"/>
          </p:cNvSpPr>
          <p:nvPr>
            <p:ph type="title"/>
          </p:nvPr>
        </p:nvSpPr>
        <p:spPr>
          <a:xfrm>
            <a:off x="304800" y="5410200"/>
            <a:ext cx="8610600" cy="882650"/>
          </a:xfrm>
        </p:spPr>
        <p:txBody>
          <a:bodyPr/>
          <a:lstStyle>
            <a:lvl1pPr>
              <a:defRPr/>
            </a:lvl1pPr>
          </a:lstStyle>
          <a:p>
            <a:r>
              <a:rPr lang="ru-RU" smtClean="0"/>
              <a:t>Образец заголовка</a:t>
            </a:r>
            <a:endParaRPr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Дата 9"/>
          <p:cNvSpPr>
            <a:spLocks noGrp="1"/>
          </p:cNvSpPr>
          <p:nvPr>
            <p:ph type="dt" sz="half" idx="10"/>
          </p:nvPr>
        </p:nvSpPr>
        <p:spPr/>
        <p:txBody>
          <a:bodyPr/>
          <a:lstStyle>
            <a:lvl1pPr>
              <a:defRPr/>
            </a:lvl1pPr>
          </a:lstStyle>
          <a:p>
            <a:endParaRPr lang="ru-RU"/>
          </a:p>
        </p:txBody>
      </p:sp>
      <p:sp>
        <p:nvSpPr>
          <p:cNvPr id="9" name="Нижний колонтитул 5"/>
          <p:cNvSpPr>
            <a:spLocks noGrp="1"/>
          </p:cNvSpPr>
          <p:nvPr>
            <p:ph type="ftr" sz="quarter" idx="11"/>
          </p:nvPr>
        </p:nvSpPr>
        <p:spPr/>
        <p:txBody>
          <a:bodyPr/>
          <a:lstStyle>
            <a:lvl1pPr>
              <a:defRPr/>
            </a:lvl1pPr>
          </a:lstStyle>
          <a:p>
            <a:endParaRPr lang="ru-RU"/>
          </a:p>
        </p:txBody>
      </p:sp>
      <p:sp>
        <p:nvSpPr>
          <p:cNvPr id="10" name="Номер слайда 6"/>
          <p:cNvSpPr>
            <a:spLocks noGrp="1"/>
          </p:cNvSpPr>
          <p:nvPr>
            <p:ph type="sldNum" sz="quarter" idx="12"/>
          </p:nvPr>
        </p:nvSpPr>
        <p:spPr>
          <a:xfrm>
            <a:off x="8229600" y="6477000"/>
            <a:ext cx="762000" cy="247650"/>
          </a:xfrm>
        </p:spPr>
        <p:txBody>
          <a:bodyPr/>
          <a:lstStyle>
            <a:lvl1pPr>
              <a:defRPr/>
            </a:lvl1pPr>
          </a:lstStyle>
          <a:p>
            <a:fld id="{7CE91C1E-738D-4C52-A709-C5158DC391F1}" type="slidenum">
              <a:rPr lang="ru-RU"/>
              <a:pPr/>
              <a:t>‹№›</a:t>
            </a:fld>
            <a:endParaRPr lang="ru-RU"/>
          </a:p>
        </p:txBody>
      </p:sp>
    </p:spTree>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3" name="Дата 10"/>
          <p:cNvSpPr>
            <a:spLocks noGrp="1"/>
          </p:cNvSpPr>
          <p:nvPr>
            <p:ph type="dt" sz="half" idx="10"/>
          </p:nvPr>
        </p:nvSpPr>
        <p:spPr/>
        <p:txBody>
          <a:bodyPr/>
          <a:lstStyle>
            <a:lvl1pPr>
              <a:defRPr/>
            </a:lvl1pPr>
          </a:lstStyle>
          <a:p>
            <a:endParaRPr lang="ru-RU"/>
          </a:p>
        </p:txBody>
      </p:sp>
      <p:sp>
        <p:nvSpPr>
          <p:cNvPr id="4" name="Нижний колонтитул 27"/>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1D3B4815-732F-48D1-9C3E-82F9888E5A1C}" type="slidenum">
              <a:rPr lang="ru-RU"/>
              <a:pPr/>
              <a:t>‹№›</a:t>
            </a:fld>
            <a:endParaRPr lang="ru-RU"/>
          </a:p>
        </p:txBody>
      </p:sp>
    </p:spTree>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2"/>
          <p:cNvSpPr>
            <a:spLocks noGrp="1"/>
          </p:cNvSpPr>
          <p:nvPr>
            <p:ph type="dt" sz="half" idx="10"/>
          </p:nvPr>
        </p:nvSpPr>
        <p:spPr/>
        <p:txBody>
          <a:bodyPr/>
          <a:lstStyle>
            <a:lvl1pPr>
              <a:defRPr/>
            </a:lvl1pPr>
          </a:lstStyle>
          <a:p>
            <a:endParaRPr lang="ru-RU"/>
          </a:p>
        </p:txBody>
      </p:sp>
      <p:sp>
        <p:nvSpPr>
          <p:cNvPr id="3" name="Нижний колонтитул 23"/>
          <p:cNvSpPr>
            <a:spLocks noGrp="1"/>
          </p:cNvSpPr>
          <p:nvPr>
            <p:ph type="ftr" sz="quarter" idx="11"/>
          </p:nvPr>
        </p:nvSpPr>
        <p:spPr/>
        <p:txBody>
          <a:bodyPr/>
          <a:lstStyle>
            <a:lvl1pPr>
              <a:defRPr/>
            </a:lvl1pPr>
          </a:lstStyle>
          <a:p>
            <a:endParaRPr lang="ru-RU"/>
          </a:p>
        </p:txBody>
      </p:sp>
      <p:sp>
        <p:nvSpPr>
          <p:cNvPr id="4" name="Номер слайда 6"/>
          <p:cNvSpPr>
            <a:spLocks noGrp="1"/>
          </p:cNvSpPr>
          <p:nvPr>
            <p:ph type="sldNum" sz="quarter" idx="12"/>
          </p:nvPr>
        </p:nvSpPr>
        <p:spPr/>
        <p:txBody>
          <a:bodyPr/>
          <a:lstStyle>
            <a:lvl1pPr>
              <a:defRPr/>
            </a:lvl1pPr>
          </a:lstStyle>
          <a:p>
            <a:fld id="{0F2C4C85-F529-4CEE-8FA0-F1277E0D47BC}" type="slidenum">
              <a:rPr lang="ru-RU"/>
              <a:pPr/>
              <a:t>‹№›</a:t>
            </a:fld>
            <a:endParaRPr lang="ru-RU"/>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A96032D0-B359-42A9-8616-84CC827D46D4}" type="slidenum">
              <a:rPr lang="ru-RU"/>
              <a:pPr/>
              <a:t>‹№›</a:t>
            </a:fld>
            <a:endParaRPr lang="ru-RU"/>
          </a:p>
        </p:txBody>
      </p:sp>
    </p:spTree>
  </p:cSld>
  <p:clrMapOvr>
    <a:masterClrMapping/>
  </p:clrMapOvr>
  <p:transition>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endParaRPr lang="en-US"/>
          </a:p>
        </p:txBody>
      </p:sp>
      <p:sp>
        <p:nvSpPr>
          <p:cNvPr id="12" name="Заголовок 11"/>
          <p:cNvSpPr>
            <a:spLocks noGrp="1"/>
          </p:cNvSpPr>
          <p:nvPr>
            <p:ph type="title"/>
          </p:nvPr>
        </p:nvSpPr>
        <p:spPr>
          <a:xfrm>
            <a:off x="457200" y="5486400"/>
            <a:ext cx="8458200" cy="520700"/>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24"/>
          <p:cNvSpPr>
            <a:spLocks noGrp="1"/>
          </p:cNvSpPr>
          <p:nvPr>
            <p:ph type="dt" sz="half" idx="10"/>
          </p:nvPr>
        </p:nvSpPr>
        <p:spPr/>
        <p:txBody>
          <a:bodyPr/>
          <a:lstStyle>
            <a:lvl1pPr>
              <a:defRPr/>
            </a:lvl1pPr>
          </a:lstStyle>
          <a:p>
            <a:endParaRPr lang="ru-RU"/>
          </a:p>
        </p:txBody>
      </p:sp>
      <p:sp>
        <p:nvSpPr>
          <p:cNvPr id="7" name="Нижний колонтитул 28"/>
          <p:cNvSpPr>
            <a:spLocks noGrp="1"/>
          </p:cNvSpPr>
          <p:nvPr>
            <p:ph type="ftr" sz="quarter" idx="11"/>
          </p:nvPr>
        </p:nvSpPr>
        <p:spPr/>
        <p:txBody>
          <a:bodyPr/>
          <a:lstStyle>
            <a:lvl1pPr>
              <a:defRPr/>
            </a:lvl1pPr>
          </a:lstStyle>
          <a:p>
            <a:endParaRPr lang="ru-RU"/>
          </a:p>
        </p:txBody>
      </p:sp>
      <p:sp>
        <p:nvSpPr>
          <p:cNvPr id="8" name="Номер слайда 6"/>
          <p:cNvSpPr>
            <a:spLocks noGrp="1"/>
          </p:cNvSpPr>
          <p:nvPr>
            <p:ph type="sldNum" sz="quarter" idx="12"/>
          </p:nvPr>
        </p:nvSpPr>
        <p:spPr/>
        <p:txBody>
          <a:bodyPr/>
          <a:lstStyle>
            <a:lvl1pPr>
              <a:defRPr/>
            </a:lvl1pPr>
          </a:lstStyle>
          <a:p>
            <a:fld id="{BA69364B-632C-4168-BD7B-661AEF53F0E9}" type="slidenum">
              <a:rPr lang="ru-RU"/>
              <a:pPr/>
              <a:t>‹№›</a:t>
            </a:fld>
            <a:endParaRPr lang="ru-RU"/>
          </a:p>
        </p:txBody>
      </p:sp>
    </p:spTree>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17" name="Заголовок 16"/>
          <p:cNvSpPr>
            <a:spLocks noGrp="1"/>
          </p:cNvSpPr>
          <p:nvPr>
            <p:ph type="title"/>
          </p:nvPr>
        </p:nvSpPr>
        <p:spPr>
          <a:xfrm>
            <a:off x="381000" y="4993760"/>
            <a:ext cx="5867400" cy="522288"/>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6"/>
          <p:cNvSpPr>
            <a:spLocks noGrp="1"/>
          </p:cNvSpPr>
          <p:nvPr>
            <p:ph type="dt" sz="half" idx="10"/>
          </p:nvPr>
        </p:nvSpPr>
        <p:spPr/>
        <p:txBody>
          <a:bodyPr/>
          <a:lstStyle>
            <a:lvl1pPr>
              <a:defRPr/>
            </a:lvl1pPr>
          </a:lstStyle>
          <a:p>
            <a:endParaRPr lang="ru-RU"/>
          </a:p>
        </p:txBody>
      </p:sp>
      <p:sp>
        <p:nvSpPr>
          <p:cNvPr id="6" name="Нижний колонтитул 4"/>
          <p:cNvSpPr>
            <a:spLocks noGrp="1"/>
          </p:cNvSpPr>
          <p:nvPr>
            <p:ph type="ftr" sz="quarter" idx="11"/>
          </p:nvPr>
        </p:nvSpPr>
        <p:spPr/>
        <p:txBody>
          <a:bodyPr/>
          <a:lstStyle>
            <a:lvl1pPr>
              <a:defRPr/>
            </a:lvl1pPr>
          </a:lstStyle>
          <a:p>
            <a:endParaRPr lang="ru-RU"/>
          </a:p>
        </p:txBody>
      </p:sp>
      <p:sp>
        <p:nvSpPr>
          <p:cNvPr id="7" name="Номер слайда 30"/>
          <p:cNvSpPr>
            <a:spLocks noGrp="1"/>
          </p:cNvSpPr>
          <p:nvPr>
            <p:ph type="sldNum" sz="quarter" idx="12"/>
          </p:nvPr>
        </p:nvSpPr>
        <p:spPr/>
        <p:txBody>
          <a:bodyPr/>
          <a:lstStyle>
            <a:lvl1pPr>
              <a:defRPr/>
            </a:lvl1pPr>
          </a:lstStyle>
          <a:p>
            <a:fld id="{193BF39E-E781-4D06-A710-24DFD7E71246}" type="slidenum">
              <a:rPr lang="ru-RU"/>
              <a:pPr/>
              <a:t>‹№›</a:t>
            </a:fld>
            <a:endParaRPr lang="ru-RU"/>
          </a:p>
        </p:txBody>
      </p:sp>
    </p:spTree>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0"/>
          <p:cNvSpPr>
            <a:spLocks noGrp="1"/>
          </p:cNvSpPr>
          <p:nvPr>
            <p:ph type="dt" sz="half" idx="10"/>
          </p:nvPr>
        </p:nvSpPr>
        <p:spPr/>
        <p:txBody>
          <a:bodyPr/>
          <a:lstStyle>
            <a:lvl1pPr>
              <a:defRPr/>
            </a:lvl1pPr>
          </a:lstStyle>
          <a:p>
            <a:endParaRPr lang="ru-RU"/>
          </a:p>
        </p:txBody>
      </p:sp>
      <p:sp>
        <p:nvSpPr>
          <p:cNvPr id="5" name="Нижний колонтитул 27"/>
          <p:cNvSpPr>
            <a:spLocks noGrp="1"/>
          </p:cNvSpPr>
          <p:nvPr>
            <p:ph type="ftr" sz="quarter" idx="11"/>
          </p:nvPr>
        </p:nvSpPr>
        <p:spPr/>
        <p:txBody>
          <a:bodyPr/>
          <a:lstStyle>
            <a:lvl1pPr>
              <a:defRPr/>
            </a:lvl1pPr>
          </a:lstStyle>
          <a:p>
            <a:endParaRPr lang="ru-RU"/>
          </a:p>
        </p:txBody>
      </p:sp>
      <p:sp>
        <p:nvSpPr>
          <p:cNvPr id="6" name="Номер слайда 4"/>
          <p:cNvSpPr>
            <a:spLocks noGrp="1"/>
          </p:cNvSpPr>
          <p:nvPr>
            <p:ph type="sldNum" sz="quarter" idx="12"/>
          </p:nvPr>
        </p:nvSpPr>
        <p:spPr/>
        <p:txBody>
          <a:bodyPr/>
          <a:lstStyle>
            <a:lvl1pPr>
              <a:defRPr/>
            </a:lvl1pPr>
          </a:lstStyle>
          <a:p>
            <a:fld id="{D72C8690-2553-40FE-9526-A759ABC1A99D}" type="slidenum">
              <a:rPr lang="ru-RU"/>
              <a:pPr/>
              <a:t>‹№›</a:t>
            </a:fld>
            <a:endParaRPr lang="ru-RU"/>
          </a:p>
        </p:txBody>
      </p:sp>
    </p:spTree>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BD2EBFC-0798-4494-9302-6B32D85B503C}" type="slidenum">
              <a:rPr lang="ru-RU"/>
              <a:pPr/>
              <a:t>‹№›</a:t>
            </a:fld>
            <a:endParaRPr lang="ru-RU"/>
          </a:p>
        </p:txBody>
      </p:sp>
    </p:spTree>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5" name="Прямоугольник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6" name="Прямоугольник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7" name="Прямоугольник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10" name="Прямая соединительная линия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11" name="Прямая соединительная линия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2" name="Прямая соединительная линия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Прямая соединительная линия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4" name="Прямая соединительная линия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5" name="Прямая соединительная линия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6" name="Прямоугольник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17" name="Овал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18" name="Овал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19" name="Овал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20" name="Овал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21" name="Овал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8" name="Заголовок 7"/>
          <p:cNvSpPr>
            <a:spLocks noGrp="1"/>
          </p:cNvSpPr>
          <p:nvPr>
            <p:ph type="ctrTitle"/>
          </p:nvPr>
        </p:nvSpPr>
        <p:spPr>
          <a:xfrm>
            <a:off x="2286000" y="3124200"/>
            <a:ext cx="6172200" cy="1894362"/>
          </a:xfrm>
        </p:spPr>
        <p:txBody>
          <a:bodyPr/>
          <a:lstStyle>
            <a:lvl1pPr>
              <a:defRPr b="1"/>
            </a:lvl1pPr>
          </a:lstStyle>
          <a:p>
            <a:r>
              <a:rPr lang="ru-RU" smtClean="0"/>
              <a:t>Образец заголовка</a:t>
            </a:r>
            <a:endParaRPr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22" name="Дата 27"/>
          <p:cNvSpPr>
            <a:spLocks noGrp="1"/>
          </p:cNvSpPr>
          <p:nvPr>
            <p:ph type="dt" sz="half" idx="10"/>
          </p:nvPr>
        </p:nvSpPr>
        <p:spPr bwMode="auto">
          <a:xfrm rot="5400000">
            <a:off x="7764463" y="1174750"/>
            <a:ext cx="2286000" cy="381000"/>
          </a:xfrm>
        </p:spPr>
        <p:txBody>
          <a:bodyPr/>
          <a:lstStyle>
            <a:lvl1pPr>
              <a:defRPr/>
            </a:lvl1pPr>
          </a:lstStyle>
          <a:p>
            <a:endParaRPr lang="ru-RU"/>
          </a:p>
        </p:txBody>
      </p:sp>
      <p:sp>
        <p:nvSpPr>
          <p:cNvPr id="23" name="Нижний колонтитул 16"/>
          <p:cNvSpPr>
            <a:spLocks noGrp="1"/>
          </p:cNvSpPr>
          <p:nvPr>
            <p:ph type="ftr" sz="quarter" idx="11"/>
          </p:nvPr>
        </p:nvSpPr>
        <p:spPr bwMode="auto">
          <a:xfrm rot="5400000">
            <a:off x="7077076" y="4181475"/>
            <a:ext cx="3657600" cy="384175"/>
          </a:xfrm>
        </p:spPr>
        <p:txBody>
          <a:bodyPr/>
          <a:lstStyle>
            <a:lvl1pPr>
              <a:defRPr/>
            </a:lvl1pPr>
          </a:lstStyle>
          <a:p>
            <a:endParaRPr lang="ru-RU"/>
          </a:p>
        </p:txBody>
      </p:sp>
      <p:sp>
        <p:nvSpPr>
          <p:cNvPr id="24" name="Номер слайда 28"/>
          <p:cNvSpPr>
            <a:spLocks noGrp="1"/>
          </p:cNvSpPr>
          <p:nvPr>
            <p:ph type="sldNum" sz="quarter" idx="12"/>
          </p:nvPr>
        </p:nvSpPr>
        <p:spPr bwMode="auto">
          <a:xfrm>
            <a:off x="1325563" y="4929188"/>
            <a:ext cx="609600" cy="517525"/>
          </a:xfrm>
        </p:spPr>
        <p:txBody>
          <a:bodyPr/>
          <a:lstStyle>
            <a:lvl1pPr>
              <a:defRPr/>
            </a:lvl1pPr>
          </a:lstStyle>
          <a:p>
            <a:fld id="{16573B64-E8AD-4EB0-8264-A79F1C75B0D1}" type="slidenum">
              <a:rPr lang="ru-RU"/>
              <a:pPr/>
              <a:t>‹№›</a:t>
            </a:fld>
            <a:endParaRPr lang="ru-RU"/>
          </a:p>
        </p:txBody>
      </p:sp>
    </p:spTree>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8" name="Содержимое 7"/>
          <p:cNvSpPr>
            <a:spLocks noGrp="1"/>
          </p:cNvSpPr>
          <p:nvPr>
            <p:ph sz="quarter" idx="1"/>
          </p:nvPr>
        </p:nvSpPr>
        <p:spPr>
          <a:xfrm>
            <a:off x="457200" y="1600200"/>
            <a:ext cx="7467600" cy="487375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6"/>
          <p:cNvSpPr>
            <a:spLocks noGrp="1"/>
          </p:cNvSpPr>
          <p:nvPr>
            <p:ph type="dt" sz="half" idx="10"/>
          </p:nvPr>
        </p:nvSpPr>
        <p:spPr/>
        <p:txBody>
          <a:bodyPr/>
          <a:lstStyle>
            <a:lvl1pPr>
              <a:defRPr/>
            </a:lvl1pPr>
          </a:lstStyle>
          <a:p>
            <a:endParaRPr lang="ru-RU"/>
          </a:p>
        </p:txBody>
      </p:sp>
      <p:sp>
        <p:nvSpPr>
          <p:cNvPr id="5" name="Номер слайда 8"/>
          <p:cNvSpPr>
            <a:spLocks noGrp="1"/>
          </p:cNvSpPr>
          <p:nvPr>
            <p:ph type="sldNum" sz="quarter" idx="11"/>
          </p:nvPr>
        </p:nvSpPr>
        <p:spPr/>
        <p:txBody>
          <a:bodyPr/>
          <a:lstStyle>
            <a:lvl1pPr>
              <a:defRPr/>
            </a:lvl1pPr>
          </a:lstStyle>
          <a:p>
            <a:fld id="{17896D4A-C73E-4FD2-B76C-4C41385459E6}" type="slidenum">
              <a:rPr lang="ru-RU"/>
              <a:pPr/>
              <a:t>‹№›</a:t>
            </a:fld>
            <a:endParaRPr lang="ru-RU"/>
          </a:p>
        </p:txBody>
      </p:sp>
      <p:sp>
        <p:nvSpPr>
          <p:cNvPr id="6" name="Нижний колонтитул 9"/>
          <p:cNvSpPr>
            <a:spLocks noGrp="1"/>
          </p:cNvSpPr>
          <p:nvPr>
            <p:ph type="ftr" sz="quarter" idx="12"/>
          </p:nvPr>
        </p:nvSpPr>
        <p:spPr/>
        <p:txBody>
          <a:bodyPr/>
          <a:lstStyle>
            <a:lvl1pPr>
              <a:defRPr/>
            </a:lvl1pPr>
          </a:lstStyle>
          <a:p>
            <a:endParaRPr lang="ru-RU"/>
          </a:p>
        </p:txBody>
      </p:sp>
    </p:spTree>
  </p:cSld>
  <p:clrMapOvr>
    <a:masterClrMapping/>
  </p:clrMapOvr>
  <p:transitio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5" name="Прямоугольник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6" name="Прямоугольник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7" name="Прямоугольник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8" name="Прямая соединительная линия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9" name="Прямая соединительная линия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0" name="Прямая соединительная линия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1" name="Прямая соединительная линия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2" name="Прямая соединительная линия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Прямоугольник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14" name="Овал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15" name="Овал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16" name="Овал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17" name="Овал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18" name="Овал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19" name="Прямая соединительная линия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lang="ru-RU" smtClean="0"/>
              <a:t>Образец заголовка</a:t>
            </a:r>
            <a:endParaRPr lang="en-US"/>
          </a:p>
        </p:txBody>
      </p:sp>
      <p:sp>
        <p:nvSpPr>
          <p:cNvPr id="3" name="Текст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20" name="Дата 3"/>
          <p:cNvSpPr>
            <a:spLocks noGrp="1"/>
          </p:cNvSpPr>
          <p:nvPr>
            <p:ph type="dt" sz="half" idx="10"/>
          </p:nvPr>
        </p:nvSpPr>
        <p:spPr bwMode="auto">
          <a:xfrm rot="5400000">
            <a:off x="7762875" y="1169988"/>
            <a:ext cx="2286000" cy="381000"/>
          </a:xfrm>
        </p:spPr>
        <p:txBody>
          <a:bodyPr/>
          <a:lstStyle>
            <a:lvl1pPr>
              <a:defRPr/>
            </a:lvl1pPr>
          </a:lstStyle>
          <a:p>
            <a:endParaRPr lang="ru-RU"/>
          </a:p>
        </p:txBody>
      </p:sp>
      <p:sp>
        <p:nvSpPr>
          <p:cNvPr id="21" name="Нижний колонтитул 4"/>
          <p:cNvSpPr>
            <a:spLocks noGrp="1"/>
          </p:cNvSpPr>
          <p:nvPr>
            <p:ph type="ftr" sz="quarter" idx="11"/>
          </p:nvPr>
        </p:nvSpPr>
        <p:spPr bwMode="auto">
          <a:xfrm rot="5400000">
            <a:off x="7077076" y="4178300"/>
            <a:ext cx="3657600" cy="384175"/>
          </a:xfrm>
        </p:spPr>
        <p:txBody>
          <a:bodyPr/>
          <a:lstStyle>
            <a:lvl1pPr>
              <a:defRPr/>
            </a:lvl1pPr>
          </a:lstStyle>
          <a:p>
            <a:endParaRPr lang="ru-RU"/>
          </a:p>
        </p:txBody>
      </p:sp>
      <p:sp>
        <p:nvSpPr>
          <p:cNvPr id="22" name="Номер слайда 5"/>
          <p:cNvSpPr>
            <a:spLocks noGrp="1"/>
          </p:cNvSpPr>
          <p:nvPr>
            <p:ph type="sldNum" sz="quarter" idx="12"/>
          </p:nvPr>
        </p:nvSpPr>
        <p:spPr bwMode="auto">
          <a:xfrm>
            <a:off x="1339850" y="4929188"/>
            <a:ext cx="609600" cy="517525"/>
          </a:xfrm>
        </p:spPr>
        <p:txBody>
          <a:bodyPr/>
          <a:lstStyle>
            <a:lvl1pPr>
              <a:defRPr/>
            </a:lvl1pPr>
          </a:lstStyle>
          <a:p>
            <a:fld id="{CAB74D53-9A66-4CE6-B08D-EAF16CD3F48E}" type="slidenum">
              <a:rPr lang="ru-RU"/>
              <a:pPr/>
              <a:t>‹№›</a:t>
            </a:fld>
            <a:endParaRPr lang="ru-RU"/>
          </a:p>
        </p:txBody>
      </p:sp>
    </p:spTree>
  </p:cSld>
  <p:clrMapOvr>
    <a:masterClrMapping/>
  </p:clrMapOvr>
  <p:transitio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9" name="Содержимое 8"/>
          <p:cNvSpPr>
            <a:spLocks noGrp="1"/>
          </p:cNvSpPr>
          <p:nvPr>
            <p:ph sz="quarter" idx="1"/>
          </p:nvPr>
        </p:nvSpPr>
        <p:spPr>
          <a:xfrm>
            <a:off x="457200" y="1600200"/>
            <a:ext cx="3657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Содержимое 10"/>
          <p:cNvSpPr>
            <a:spLocks noGrp="1"/>
          </p:cNvSpPr>
          <p:nvPr>
            <p:ph sz="quarter" idx="2"/>
          </p:nvPr>
        </p:nvSpPr>
        <p:spPr>
          <a:xfrm>
            <a:off x="4270248" y="1600200"/>
            <a:ext cx="3657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endParaRPr lang="ru-RU"/>
          </a:p>
        </p:txBody>
      </p:sp>
      <p:sp>
        <p:nvSpPr>
          <p:cNvPr id="6" name="Нижний колонтитул 2"/>
          <p:cNvSpPr>
            <a:spLocks noGrp="1"/>
          </p:cNvSpPr>
          <p:nvPr>
            <p:ph type="ftr" sz="quarter" idx="11"/>
          </p:nvPr>
        </p:nvSpPr>
        <p:spPr/>
        <p:txBody>
          <a:bodyPr/>
          <a:lstStyle>
            <a:lvl1pPr>
              <a:defRPr/>
            </a:lvl1pPr>
          </a:lstStyle>
          <a:p>
            <a:endParaRPr lang="ru-RU"/>
          </a:p>
        </p:txBody>
      </p:sp>
      <p:sp>
        <p:nvSpPr>
          <p:cNvPr id="7" name="Номер слайда 22"/>
          <p:cNvSpPr>
            <a:spLocks noGrp="1"/>
          </p:cNvSpPr>
          <p:nvPr>
            <p:ph type="sldNum" sz="quarter" idx="12"/>
          </p:nvPr>
        </p:nvSpPr>
        <p:spPr/>
        <p:txBody>
          <a:bodyPr/>
          <a:lstStyle>
            <a:lvl1pPr>
              <a:defRPr/>
            </a:lvl1pPr>
          </a:lstStyle>
          <a:p>
            <a:fld id="{8D295724-4DDC-4395-9556-94D4914AF26C}" type="slidenum">
              <a:rPr lang="ru-RU"/>
              <a:pPr/>
              <a:t>‹№›</a:t>
            </a:fld>
            <a:endParaRPr lang="ru-RU"/>
          </a:p>
        </p:txBody>
      </p:sp>
    </p:spTree>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lstStyle>
            <a:lvl1pPr>
              <a:defRPr/>
            </a:lvl1pPr>
          </a:lstStyle>
          <a:p>
            <a:r>
              <a:rPr lang="ru-RU" smtClean="0"/>
              <a:t>Образец заголовка</a:t>
            </a:r>
            <a:endParaRPr lang="en-US"/>
          </a:p>
        </p:txBody>
      </p:sp>
      <p:sp>
        <p:nvSpPr>
          <p:cNvPr id="11" name="Содержимое 10"/>
          <p:cNvSpPr>
            <a:spLocks noGrp="1"/>
          </p:cNvSpPr>
          <p:nvPr>
            <p:ph sz="quarter" idx="2"/>
          </p:nvPr>
        </p:nvSpPr>
        <p:spPr>
          <a:xfrm>
            <a:off x="457200" y="2362200"/>
            <a:ext cx="3657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quarter" idx="4"/>
          </p:nvPr>
        </p:nvSpPr>
        <p:spPr>
          <a:xfrm>
            <a:off x="4371975" y="2362200"/>
            <a:ext cx="3657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ru-RU" smtClean="0"/>
              <a:t>Образец текста</a:t>
            </a:r>
          </a:p>
        </p:txBody>
      </p:sp>
      <p:sp>
        <p:nvSpPr>
          <p:cNvPr id="7" name="Дата 13"/>
          <p:cNvSpPr>
            <a:spLocks noGrp="1"/>
          </p:cNvSpPr>
          <p:nvPr>
            <p:ph type="dt" sz="half" idx="10"/>
          </p:nvPr>
        </p:nvSpPr>
        <p:spPr/>
        <p:txBody>
          <a:bodyPr/>
          <a:lstStyle>
            <a:lvl1pPr>
              <a:defRPr/>
            </a:lvl1pPr>
          </a:lstStyle>
          <a:p>
            <a:endParaRPr lang="ru-RU"/>
          </a:p>
        </p:txBody>
      </p:sp>
      <p:sp>
        <p:nvSpPr>
          <p:cNvPr id="8" name="Нижний колонтитул 2"/>
          <p:cNvSpPr>
            <a:spLocks noGrp="1"/>
          </p:cNvSpPr>
          <p:nvPr>
            <p:ph type="ftr" sz="quarter" idx="11"/>
          </p:nvPr>
        </p:nvSpPr>
        <p:spPr/>
        <p:txBody>
          <a:bodyPr/>
          <a:lstStyle>
            <a:lvl1pPr>
              <a:defRPr/>
            </a:lvl1pPr>
          </a:lstStyle>
          <a:p>
            <a:endParaRPr lang="ru-RU"/>
          </a:p>
        </p:txBody>
      </p:sp>
      <p:sp>
        <p:nvSpPr>
          <p:cNvPr id="9" name="Номер слайда 22"/>
          <p:cNvSpPr>
            <a:spLocks noGrp="1"/>
          </p:cNvSpPr>
          <p:nvPr>
            <p:ph type="sldNum" sz="quarter" idx="12"/>
          </p:nvPr>
        </p:nvSpPr>
        <p:spPr/>
        <p:txBody>
          <a:bodyPr/>
          <a:lstStyle>
            <a:lvl1pPr>
              <a:defRPr/>
            </a:lvl1pPr>
          </a:lstStyle>
          <a:p>
            <a:fld id="{F9B5803B-82E1-4BDA-92C2-E812D57DDBA8}" type="slidenum">
              <a:rPr lang="ru-RU"/>
              <a:pPr/>
              <a:t>‹№›</a:t>
            </a:fld>
            <a:endParaRPr lang="ru-RU"/>
          </a:p>
        </p:txBody>
      </p:sp>
    </p:spTree>
  </p:cSld>
  <p:clrMapOvr>
    <a:masterClrMapping/>
  </p:clrMapOvr>
  <p:transition>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5"/>
          <p:cNvSpPr>
            <a:spLocks noGrp="1"/>
          </p:cNvSpPr>
          <p:nvPr>
            <p:ph type="dt" sz="half" idx="10"/>
          </p:nvPr>
        </p:nvSpPr>
        <p:spPr/>
        <p:txBody>
          <a:bodyPr/>
          <a:lstStyle>
            <a:lvl1pPr>
              <a:defRPr/>
            </a:lvl1pPr>
          </a:lstStyle>
          <a:p>
            <a:endParaRPr lang="ru-RU"/>
          </a:p>
        </p:txBody>
      </p:sp>
      <p:sp>
        <p:nvSpPr>
          <p:cNvPr id="4" name="Номер слайда 6"/>
          <p:cNvSpPr>
            <a:spLocks noGrp="1"/>
          </p:cNvSpPr>
          <p:nvPr>
            <p:ph type="sldNum" sz="quarter" idx="11"/>
          </p:nvPr>
        </p:nvSpPr>
        <p:spPr/>
        <p:txBody>
          <a:bodyPr/>
          <a:lstStyle>
            <a:lvl1pPr>
              <a:defRPr/>
            </a:lvl1pPr>
          </a:lstStyle>
          <a:p>
            <a:fld id="{D4D64948-F4CC-4F22-B3CF-1350DAB7ACBC}" type="slidenum">
              <a:rPr lang="ru-RU"/>
              <a:pPr/>
              <a:t>‹№›</a:t>
            </a:fld>
            <a:endParaRPr lang="ru-RU"/>
          </a:p>
        </p:txBody>
      </p:sp>
      <p:sp>
        <p:nvSpPr>
          <p:cNvPr id="5" name="Нижний колонтитул 7"/>
          <p:cNvSpPr>
            <a:spLocks noGrp="1"/>
          </p:cNvSpPr>
          <p:nvPr>
            <p:ph type="ftr" sz="quarter" idx="12"/>
          </p:nvPr>
        </p:nvSpPr>
        <p:spPr/>
        <p:txBody>
          <a:bodyPr/>
          <a:lstStyle>
            <a:lvl1pPr>
              <a:defRPr/>
            </a:lvl1pPr>
          </a:lstStyle>
          <a:p>
            <a:endParaRPr lang="ru-RU"/>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Rectangle 4"/>
          <p:cNvSpPr>
            <a:spLocks noGrp="1" noChangeArrowheads="1"/>
          </p:cNvSpPr>
          <p:nvPr>
            <p:ph type="dt" sz="half" idx="10"/>
          </p:nvPr>
        </p:nvSpPr>
        <p:spPr>
          <a:ln/>
        </p:spPr>
        <p:txBody>
          <a:bodyPr/>
          <a:lstStyle>
            <a:lvl1pPr>
              <a:defRPr/>
            </a:lvl1pPr>
          </a:lstStyle>
          <a:p>
            <a:endParaRPr lang="ru-RU"/>
          </a:p>
        </p:txBody>
      </p:sp>
      <p:sp>
        <p:nvSpPr>
          <p:cNvPr id="6" name="Rectangle 5"/>
          <p:cNvSpPr>
            <a:spLocks noGrp="1" noChangeArrowheads="1"/>
          </p:cNvSpPr>
          <p:nvPr>
            <p:ph type="ftr" sz="quarter" idx="11"/>
          </p:nvPr>
        </p:nvSpPr>
        <p:spPr>
          <a:ln/>
        </p:spPr>
        <p:txBody>
          <a:bodyPr/>
          <a:lstStyle>
            <a:lvl1pPr>
              <a:defRPr/>
            </a:lvl1pPr>
          </a:lstStyle>
          <a:p>
            <a:endParaRPr lang="ru-RU"/>
          </a:p>
        </p:txBody>
      </p:sp>
      <p:sp>
        <p:nvSpPr>
          <p:cNvPr id="7" name="Rectangle 6"/>
          <p:cNvSpPr>
            <a:spLocks noGrp="1" noChangeArrowheads="1"/>
          </p:cNvSpPr>
          <p:nvPr>
            <p:ph type="sldNum" sz="quarter" idx="12"/>
          </p:nvPr>
        </p:nvSpPr>
        <p:spPr>
          <a:ln/>
        </p:spPr>
        <p:txBody>
          <a:bodyPr/>
          <a:lstStyle>
            <a:lvl1pPr>
              <a:defRPr/>
            </a:lvl1pPr>
          </a:lstStyle>
          <a:p>
            <a:fld id="{0DBFD5C9-AA3E-4913-9A2B-CD03BF5C8D3E}" type="slidenum">
              <a:rPr lang="ru-RU"/>
              <a:pPr/>
              <a:t>‹№›</a:t>
            </a:fld>
            <a:endParaRPr lang="ru-RU"/>
          </a:p>
        </p:txBody>
      </p:sp>
    </p:spTree>
  </p:cSld>
  <p:clrMapOvr>
    <a:masterClrMapping/>
  </p:clrMapOvr>
  <p:transition>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22"/>
          <p:cNvSpPr>
            <a:spLocks noGrp="1"/>
          </p:cNvSpPr>
          <p:nvPr>
            <p:ph type="sldNum" sz="quarter" idx="12"/>
          </p:nvPr>
        </p:nvSpPr>
        <p:spPr/>
        <p:txBody>
          <a:bodyPr/>
          <a:lstStyle>
            <a:lvl1pPr>
              <a:defRPr/>
            </a:lvl1pPr>
          </a:lstStyle>
          <a:p>
            <a:fld id="{525C7B66-E923-4F79-B3B8-526F14F30B1C}" type="slidenum">
              <a:rPr lang="ru-RU"/>
              <a:pPr/>
              <a:t>‹№›</a:t>
            </a:fld>
            <a:endParaRPr lang="ru-RU"/>
          </a:p>
        </p:txBody>
      </p:sp>
    </p:spTree>
  </p:cSld>
  <p:clrMapOvr>
    <a:masterClrMapping/>
  </p:clrMapOvr>
  <p:transition>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6" name="Прямая соединительная линия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7" name="Прямая соединительная линия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8" name="Прямая соединительная линия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9" name="Прямоугольник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10" name="Прямая соединительная линия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1" name="Овал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2" name="Заголовок 1"/>
          <p:cNvSpPr>
            <a:spLocks noGrp="1"/>
          </p:cNvSpPr>
          <p:nvPr>
            <p:ph type="title"/>
          </p:nvPr>
        </p:nvSpPr>
        <p:spPr>
          <a:xfrm rot="5400000">
            <a:off x="3371850" y="3200400"/>
            <a:ext cx="6309360" cy="457200"/>
          </a:xfrm>
        </p:spPr>
        <p:txBody>
          <a:bodyPr/>
          <a:lstStyle>
            <a:lvl1pPr algn="l">
              <a:buNone/>
              <a:defRPr sz="2000" b="1" cap="small" baseline="0"/>
            </a:lvl1pPr>
          </a:lstStyle>
          <a:p>
            <a:r>
              <a:rPr lang="ru-RU" smtClean="0"/>
              <a:t>Образец заголовка</a:t>
            </a:r>
            <a:endParaRPr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8" name="Содержимое 17"/>
          <p:cNvSpPr>
            <a:spLocks noGrp="1"/>
          </p:cNvSpPr>
          <p:nvPr>
            <p:ph sz="quarter" idx="1"/>
          </p:nvPr>
        </p:nvSpPr>
        <p:spPr>
          <a:xfrm>
            <a:off x="304800" y="274320"/>
            <a:ext cx="5638800" cy="632764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Дата 20"/>
          <p:cNvSpPr>
            <a:spLocks noGrp="1"/>
          </p:cNvSpPr>
          <p:nvPr>
            <p:ph type="dt" sz="half" idx="10"/>
          </p:nvPr>
        </p:nvSpPr>
        <p:spPr/>
        <p:txBody>
          <a:bodyPr/>
          <a:lstStyle>
            <a:lvl1pPr>
              <a:defRPr/>
            </a:lvl1pPr>
          </a:lstStyle>
          <a:p>
            <a:endParaRPr lang="ru-RU"/>
          </a:p>
        </p:txBody>
      </p:sp>
      <p:sp>
        <p:nvSpPr>
          <p:cNvPr id="13" name="Номер слайда 21"/>
          <p:cNvSpPr>
            <a:spLocks noGrp="1"/>
          </p:cNvSpPr>
          <p:nvPr>
            <p:ph type="sldNum" sz="quarter" idx="11"/>
          </p:nvPr>
        </p:nvSpPr>
        <p:spPr/>
        <p:txBody>
          <a:bodyPr/>
          <a:lstStyle>
            <a:lvl1pPr>
              <a:defRPr/>
            </a:lvl1pPr>
          </a:lstStyle>
          <a:p>
            <a:fld id="{CDABA0EC-6C13-4C56-8265-EC4C94D31781}" type="slidenum">
              <a:rPr lang="ru-RU"/>
              <a:pPr/>
              <a:t>‹№›</a:t>
            </a:fld>
            <a:endParaRPr lang="ru-RU"/>
          </a:p>
        </p:txBody>
      </p:sp>
      <p:sp>
        <p:nvSpPr>
          <p:cNvPr id="14" name="Нижний колонтитул 22"/>
          <p:cNvSpPr>
            <a:spLocks noGrp="1"/>
          </p:cNvSpPr>
          <p:nvPr>
            <p:ph type="ftr" sz="quarter" idx="12"/>
          </p:nvPr>
        </p:nvSpPr>
        <p:spPr/>
        <p:txBody>
          <a:bodyPr/>
          <a:lstStyle>
            <a:lvl1pPr>
              <a:defRPr/>
            </a:lvl1pPr>
          </a:lstStyle>
          <a:p>
            <a:endParaRPr lang="ru-RU"/>
          </a:p>
        </p:txBody>
      </p:sp>
    </p:spTree>
  </p:cSld>
  <p:clrMapOvr>
    <a:masterClrMapping/>
  </p:clrMapOvr>
  <p:transition>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6" name="Овал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7" name="Прямая соединительная линия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8" name="Прямоугольник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9" name="Прямая соединительная линия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Прямая соединительная линия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11" name="Прямая соединительная линия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2" name="Заголовок 1"/>
          <p:cNvSpPr>
            <a:spLocks noGrp="1"/>
          </p:cNvSpPr>
          <p:nvPr>
            <p:ph type="title"/>
          </p:nvPr>
        </p:nvSpPr>
        <p:spPr>
          <a:xfrm rot="5400000">
            <a:off x="3350133" y="3200400"/>
            <a:ext cx="6309360" cy="457200"/>
          </a:xfrm>
        </p:spPr>
        <p:txBody>
          <a:bodyPr/>
          <a:lstStyle>
            <a:lvl1pPr algn="l">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ru-RU" smtClean="0"/>
              <a:t>Образец текста</a:t>
            </a:r>
          </a:p>
        </p:txBody>
      </p:sp>
      <p:sp>
        <p:nvSpPr>
          <p:cNvPr id="12" name="Дата 16"/>
          <p:cNvSpPr>
            <a:spLocks noGrp="1"/>
          </p:cNvSpPr>
          <p:nvPr>
            <p:ph type="dt" sz="half" idx="10"/>
          </p:nvPr>
        </p:nvSpPr>
        <p:spPr/>
        <p:txBody>
          <a:bodyPr/>
          <a:lstStyle>
            <a:lvl1pPr>
              <a:defRPr/>
            </a:lvl1pPr>
          </a:lstStyle>
          <a:p>
            <a:endParaRPr lang="ru-RU"/>
          </a:p>
        </p:txBody>
      </p:sp>
      <p:sp>
        <p:nvSpPr>
          <p:cNvPr id="13" name="Номер слайда 17"/>
          <p:cNvSpPr>
            <a:spLocks noGrp="1"/>
          </p:cNvSpPr>
          <p:nvPr>
            <p:ph type="sldNum" sz="quarter" idx="11"/>
          </p:nvPr>
        </p:nvSpPr>
        <p:spPr/>
        <p:txBody>
          <a:bodyPr/>
          <a:lstStyle>
            <a:lvl1pPr>
              <a:defRPr/>
            </a:lvl1pPr>
          </a:lstStyle>
          <a:p>
            <a:fld id="{0F7510B6-C93C-44C7-AAA5-43FF9292D8E0}" type="slidenum">
              <a:rPr lang="ru-RU"/>
              <a:pPr/>
              <a:t>‹№›</a:t>
            </a:fld>
            <a:endParaRPr lang="ru-RU"/>
          </a:p>
        </p:txBody>
      </p:sp>
      <p:sp>
        <p:nvSpPr>
          <p:cNvPr id="14" name="Нижний колонтитул 20"/>
          <p:cNvSpPr>
            <a:spLocks noGrp="1"/>
          </p:cNvSpPr>
          <p:nvPr>
            <p:ph type="ftr" sz="quarter" idx="12"/>
          </p:nvPr>
        </p:nvSpPr>
        <p:spPr/>
        <p:txBody>
          <a:bodyPr/>
          <a:lstStyle>
            <a:lvl1pPr>
              <a:defRPr/>
            </a:lvl1pPr>
          </a:lstStyle>
          <a:p>
            <a:endParaRPr lang="ru-RU"/>
          </a:p>
        </p:txBody>
      </p:sp>
    </p:spTree>
  </p:cSld>
  <p:clrMapOvr>
    <a:masterClrMapping/>
  </p:clrMapOvr>
  <p:transition>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endParaRPr lang="ru-RU"/>
          </a:p>
        </p:txBody>
      </p:sp>
      <p:sp>
        <p:nvSpPr>
          <p:cNvPr id="5" name="Нижний колонтитул 2"/>
          <p:cNvSpPr>
            <a:spLocks noGrp="1"/>
          </p:cNvSpPr>
          <p:nvPr>
            <p:ph type="ftr" sz="quarter" idx="11"/>
          </p:nvPr>
        </p:nvSpPr>
        <p:spPr/>
        <p:txBody>
          <a:bodyPr/>
          <a:lstStyle>
            <a:lvl1pPr>
              <a:defRPr/>
            </a:lvl1pPr>
          </a:lstStyle>
          <a:p>
            <a:endParaRPr lang="ru-RU"/>
          </a:p>
        </p:txBody>
      </p:sp>
      <p:sp>
        <p:nvSpPr>
          <p:cNvPr id="6" name="Номер слайда 22"/>
          <p:cNvSpPr>
            <a:spLocks noGrp="1"/>
          </p:cNvSpPr>
          <p:nvPr>
            <p:ph type="sldNum" sz="quarter" idx="12"/>
          </p:nvPr>
        </p:nvSpPr>
        <p:spPr/>
        <p:txBody>
          <a:bodyPr/>
          <a:lstStyle>
            <a:lvl1pPr>
              <a:defRPr/>
            </a:lvl1pPr>
          </a:lstStyle>
          <a:p>
            <a:fld id="{23B77CB8-D107-4CF2-B5E1-C95575431869}" type="slidenum">
              <a:rPr lang="ru-RU"/>
              <a:pPr/>
              <a:t>‹№›</a:t>
            </a:fld>
            <a:endParaRPr lang="ru-RU"/>
          </a:p>
        </p:txBody>
      </p:sp>
    </p:spTree>
  </p:cSld>
  <p:clrMapOvr>
    <a:masterClrMapping/>
  </p:clrMapOvr>
  <p:transition>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endParaRPr lang="ru-RU"/>
          </a:p>
        </p:txBody>
      </p:sp>
      <p:sp>
        <p:nvSpPr>
          <p:cNvPr id="5" name="Нижний колонтитул 2"/>
          <p:cNvSpPr>
            <a:spLocks noGrp="1"/>
          </p:cNvSpPr>
          <p:nvPr>
            <p:ph type="ftr" sz="quarter" idx="11"/>
          </p:nvPr>
        </p:nvSpPr>
        <p:spPr/>
        <p:txBody>
          <a:bodyPr/>
          <a:lstStyle>
            <a:lvl1pPr>
              <a:defRPr/>
            </a:lvl1pPr>
          </a:lstStyle>
          <a:p>
            <a:endParaRPr lang="ru-RU"/>
          </a:p>
        </p:txBody>
      </p:sp>
      <p:sp>
        <p:nvSpPr>
          <p:cNvPr id="6" name="Номер слайда 22"/>
          <p:cNvSpPr>
            <a:spLocks noGrp="1"/>
          </p:cNvSpPr>
          <p:nvPr>
            <p:ph type="sldNum" sz="quarter" idx="12"/>
          </p:nvPr>
        </p:nvSpPr>
        <p:spPr/>
        <p:txBody>
          <a:bodyPr/>
          <a:lstStyle>
            <a:lvl1pPr>
              <a:defRPr/>
            </a:lvl1pPr>
          </a:lstStyle>
          <a:p>
            <a:fld id="{474B6893-E3C4-4D40-8A23-42B02B5EB2FD}" type="slidenum">
              <a:rPr lang="ru-RU"/>
              <a:pPr/>
              <a:t>‹№›</a:t>
            </a:fld>
            <a:endParaRPr lang="ru-RU"/>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Rectangle 4"/>
          <p:cNvSpPr>
            <a:spLocks noGrp="1" noChangeArrowheads="1"/>
          </p:cNvSpPr>
          <p:nvPr>
            <p:ph type="dt" sz="half" idx="10"/>
          </p:nvPr>
        </p:nvSpPr>
        <p:spPr>
          <a:ln/>
        </p:spPr>
        <p:txBody>
          <a:bodyPr/>
          <a:lstStyle>
            <a:lvl1pPr>
              <a:defRPr/>
            </a:lvl1pPr>
          </a:lstStyle>
          <a:p>
            <a:endParaRPr lang="ru-RU"/>
          </a:p>
        </p:txBody>
      </p:sp>
      <p:sp>
        <p:nvSpPr>
          <p:cNvPr id="8" name="Rectangle 5"/>
          <p:cNvSpPr>
            <a:spLocks noGrp="1" noChangeArrowheads="1"/>
          </p:cNvSpPr>
          <p:nvPr>
            <p:ph type="ftr" sz="quarter" idx="11"/>
          </p:nvPr>
        </p:nvSpPr>
        <p:spPr>
          <a:ln/>
        </p:spPr>
        <p:txBody>
          <a:bodyPr/>
          <a:lstStyle>
            <a:lvl1pPr>
              <a:defRPr/>
            </a:lvl1pPr>
          </a:lstStyle>
          <a:p>
            <a:endParaRPr lang="ru-RU"/>
          </a:p>
        </p:txBody>
      </p:sp>
      <p:sp>
        <p:nvSpPr>
          <p:cNvPr id="9" name="Rectangle 6"/>
          <p:cNvSpPr>
            <a:spLocks noGrp="1" noChangeArrowheads="1"/>
          </p:cNvSpPr>
          <p:nvPr>
            <p:ph type="sldNum" sz="quarter" idx="12"/>
          </p:nvPr>
        </p:nvSpPr>
        <p:spPr>
          <a:ln/>
        </p:spPr>
        <p:txBody>
          <a:bodyPr/>
          <a:lstStyle>
            <a:lvl1pPr>
              <a:defRPr/>
            </a:lvl1pPr>
          </a:lstStyle>
          <a:p>
            <a:fld id="{4FFF1189-BB7F-47EA-9457-A6E5BBD4C469}" type="slidenum">
              <a:rPr lang="ru-RU"/>
              <a:pPr/>
              <a:t>‹№›</a:t>
            </a:fld>
            <a:endParaRPr lang="ru-RU"/>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Rectangle 4"/>
          <p:cNvSpPr>
            <a:spLocks noGrp="1" noChangeArrowheads="1"/>
          </p:cNvSpPr>
          <p:nvPr>
            <p:ph type="dt" sz="half" idx="10"/>
          </p:nvPr>
        </p:nvSpPr>
        <p:spPr>
          <a:ln/>
        </p:spPr>
        <p:txBody>
          <a:bodyPr/>
          <a:lstStyle>
            <a:lvl1pPr>
              <a:defRPr/>
            </a:lvl1pPr>
          </a:lstStyle>
          <a:p>
            <a:endParaRPr lang="ru-RU"/>
          </a:p>
        </p:txBody>
      </p:sp>
      <p:sp>
        <p:nvSpPr>
          <p:cNvPr id="4" name="Rectangle 5"/>
          <p:cNvSpPr>
            <a:spLocks noGrp="1" noChangeArrowheads="1"/>
          </p:cNvSpPr>
          <p:nvPr>
            <p:ph type="ftr" sz="quarter" idx="11"/>
          </p:nvPr>
        </p:nvSpPr>
        <p:spPr>
          <a:ln/>
        </p:spPr>
        <p:txBody>
          <a:bodyPr/>
          <a:lstStyle>
            <a:lvl1pPr>
              <a:defRPr/>
            </a:lvl1pPr>
          </a:lstStyle>
          <a:p>
            <a:endParaRPr lang="ru-RU"/>
          </a:p>
        </p:txBody>
      </p:sp>
      <p:sp>
        <p:nvSpPr>
          <p:cNvPr id="5" name="Rectangle 6"/>
          <p:cNvSpPr>
            <a:spLocks noGrp="1" noChangeArrowheads="1"/>
          </p:cNvSpPr>
          <p:nvPr>
            <p:ph type="sldNum" sz="quarter" idx="12"/>
          </p:nvPr>
        </p:nvSpPr>
        <p:spPr>
          <a:ln/>
        </p:spPr>
        <p:txBody>
          <a:bodyPr/>
          <a:lstStyle>
            <a:lvl1pPr>
              <a:defRPr/>
            </a:lvl1pPr>
          </a:lstStyle>
          <a:p>
            <a:fld id="{DC5CB126-356F-4F87-9A15-1D1D973004EF}" type="slidenum">
              <a:rPr lang="ru-RU"/>
              <a:pPr/>
              <a:t>‹№›</a:t>
            </a:fld>
            <a:endParaRPr lang="ru-RU"/>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ru-RU"/>
          </a:p>
        </p:txBody>
      </p:sp>
      <p:sp>
        <p:nvSpPr>
          <p:cNvPr id="3" name="Rectangle 5"/>
          <p:cNvSpPr>
            <a:spLocks noGrp="1" noChangeArrowheads="1"/>
          </p:cNvSpPr>
          <p:nvPr>
            <p:ph type="ftr" sz="quarter" idx="11"/>
          </p:nvPr>
        </p:nvSpPr>
        <p:spPr>
          <a:ln/>
        </p:spPr>
        <p:txBody>
          <a:bodyPr/>
          <a:lstStyle>
            <a:lvl1pPr>
              <a:defRPr/>
            </a:lvl1pPr>
          </a:lstStyle>
          <a:p>
            <a:endParaRPr lang="ru-RU"/>
          </a:p>
        </p:txBody>
      </p:sp>
      <p:sp>
        <p:nvSpPr>
          <p:cNvPr id="4" name="Rectangle 6"/>
          <p:cNvSpPr>
            <a:spLocks noGrp="1" noChangeArrowheads="1"/>
          </p:cNvSpPr>
          <p:nvPr>
            <p:ph type="sldNum" sz="quarter" idx="12"/>
          </p:nvPr>
        </p:nvSpPr>
        <p:spPr>
          <a:ln/>
        </p:spPr>
        <p:txBody>
          <a:bodyPr/>
          <a:lstStyle>
            <a:lvl1pPr>
              <a:defRPr/>
            </a:lvl1pPr>
          </a:lstStyle>
          <a:p>
            <a:fld id="{F5B76710-0831-4FFF-ACA5-90F5065964CB}" type="slidenum">
              <a:rPr lang="ru-RU"/>
              <a:pPr/>
              <a:t>‹№›</a:t>
            </a:fld>
            <a:endParaRPr lang="ru-RU"/>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endParaRPr lang="ru-RU"/>
          </a:p>
        </p:txBody>
      </p:sp>
      <p:sp>
        <p:nvSpPr>
          <p:cNvPr id="6" name="Rectangle 5"/>
          <p:cNvSpPr>
            <a:spLocks noGrp="1" noChangeArrowheads="1"/>
          </p:cNvSpPr>
          <p:nvPr>
            <p:ph type="ftr" sz="quarter" idx="11"/>
          </p:nvPr>
        </p:nvSpPr>
        <p:spPr>
          <a:ln/>
        </p:spPr>
        <p:txBody>
          <a:bodyPr/>
          <a:lstStyle>
            <a:lvl1pPr>
              <a:defRPr/>
            </a:lvl1pPr>
          </a:lstStyle>
          <a:p>
            <a:endParaRPr lang="ru-RU"/>
          </a:p>
        </p:txBody>
      </p:sp>
      <p:sp>
        <p:nvSpPr>
          <p:cNvPr id="7" name="Rectangle 6"/>
          <p:cNvSpPr>
            <a:spLocks noGrp="1" noChangeArrowheads="1"/>
          </p:cNvSpPr>
          <p:nvPr>
            <p:ph type="sldNum" sz="quarter" idx="12"/>
          </p:nvPr>
        </p:nvSpPr>
        <p:spPr>
          <a:ln/>
        </p:spPr>
        <p:txBody>
          <a:bodyPr/>
          <a:lstStyle>
            <a:lvl1pPr>
              <a:defRPr/>
            </a:lvl1pPr>
          </a:lstStyle>
          <a:p>
            <a:fld id="{0CDFD989-040D-40CD-A0AC-617F31D2C69E}" type="slidenum">
              <a:rPr lang="ru-RU"/>
              <a:pPr/>
              <a:t>‹№›</a:t>
            </a:fld>
            <a:endParaRPr lang="ru-RU"/>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endParaRPr lang="ru-RU"/>
          </a:p>
        </p:txBody>
      </p:sp>
      <p:sp>
        <p:nvSpPr>
          <p:cNvPr id="6" name="Rectangle 5"/>
          <p:cNvSpPr>
            <a:spLocks noGrp="1" noChangeArrowheads="1"/>
          </p:cNvSpPr>
          <p:nvPr>
            <p:ph type="ftr" sz="quarter" idx="11"/>
          </p:nvPr>
        </p:nvSpPr>
        <p:spPr>
          <a:ln/>
        </p:spPr>
        <p:txBody>
          <a:bodyPr/>
          <a:lstStyle>
            <a:lvl1pPr>
              <a:defRPr/>
            </a:lvl1pPr>
          </a:lstStyle>
          <a:p>
            <a:endParaRPr lang="ru-RU"/>
          </a:p>
        </p:txBody>
      </p:sp>
      <p:sp>
        <p:nvSpPr>
          <p:cNvPr id="7" name="Rectangle 6"/>
          <p:cNvSpPr>
            <a:spLocks noGrp="1" noChangeArrowheads="1"/>
          </p:cNvSpPr>
          <p:nvPr>
            <p:ph type="sldNum" sz="quarter" idx="12"/>
          </p:nvPr>
        </p:nvSpPr>
        <p:spPr>
          <a:ln/>
        </p:spPr>
        <p:txBody>
          <a:bodyPr/>
          <a:lstStyle>
            <a:lvl1pPr>
              <a:defRPr/>
            </a:lvl1pPr>
          </a:lstStyle>
          <a:p>
            <a:fld id="{0421ECB9-E0E9-4731-BBF6-D25080185C02}" type="slidenum">
              <a:rPr lang="ru-RU"/>
              <a:pPr/>
              <a:t>‹№›</a:t>
            </a:fld>
            <a:endParaRPr lang="ru-RU"/>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656A840-1FA8-4BA1-91B9-FEA1D151C26F}"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endParaRPr lang="en-US">
              <a:latin typeface="Constantia" pitchFamily="18" charset="0"/>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endParaRPr lang="en-US">
              <a:latin typeface="Constantia" pitchFamily="18" charset="0"/>
            </a:endParaRPr>
          </a:p>
        </p:txBody>
      </p:sp>
      <p:sp>
        <p:nvSpPr>
          <p:cNvPr id="2052" name="Заголовок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2053" name="Текст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D1EAEE"/>
                </a:solidFill>
              </a:defRPr>
            </a:lvl1pPr>
          </a:lstStyle>
          <a:p>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D1EAEE"/>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D1EAEE"/>
                </a:solidFill>
              </a:defRPr>
            </a:lvl1pPr>
          </a:lstStyle>
          <a:p>
            <a:fld id="{96184C3B-20E6-4A9B-9274-05B9DE6A0843}" type="slidenum">
              <a:rPr lang="ru-RU"/>
              <a:pPr/>
              <a:t>‹№›</a:t>
            </a:fld>
            <a:endParaRPr lang="ru-RU"/>
          </a:p>
        </p:txBody>
      </p:sp>
      <p:grpSp>
        <p:nvGrpSpPr>
          <p:cNvPr id="2057"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endParaRPr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endParaRPr lang="en-US"/>
            </a:p>
          </p:txBody>
        </p:sp>
      </p:grpSp>
    </p:spTree>
  </p:cSld>
  <p:clrMap bg1="dk1" tx1="lt1" bg2="dk2" tx2="lt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34" r:id="rId9"/>
    <p:sldLayoutId id="2147483824" r:id="rId10"/>
    <p:sldLayoutId id="2147483825" r:id="rId11"/>
  </p:sldLayoutIdLst>
  <p:transition>
    <p:random/>
  </p:transition>
  <p:timing>
    <p:tnLst>
      <p:par>
        <p:cTn id="1" dur="indefinite" restart="never" nodeType="tmRoot"/>
      </p:par>
    </p:tnLst>
  </p:timing>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endParaRPr lang="en-US"/>
          </a:p>
        </p:txBody>
      </p:sp>
      <p:sp>
        <p:nvSpPr>
          <p:cNvPr id="3077" name="Текст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Дата 10"/>
          <p:cNvSpPr>
            <a:spLocks noGrp="1"/>
          </p:cNvSpPr>
          <p:nvPr>
            <p:ph type="dt" sz="half" idx="2"/>
          </p:nvPr>
        </p:nvSpPr>
        <p:spPr>
          <a:xfrm>
            <a:off x="6477000" y="76200"/>
            <a:ext cx="2514600" cy="288925"/>
          </a:xfrm>
          <a:prstGeom prst="rect">
            <a:avLst/>
          </a:prstGeom>
        </p:spPr>
        <p:txBody>
          <a:bodyPr vert="horz" wrap="square" lIns="91440" tIns="45720" rIns="91440" bIns="45720" numCol="1" anchor="t" anchorCtr="0" compatLnSpc="1">
            <a:prstTxWarp prst="textNoShape">
              <a:avLst/>
            </a:prstTxWarp>
          </a:bodyPr>
          <a:lstStyle>
            <a:lvl1pPr>
              <a:defRPr sz="1200">
                <a:solidFill>
                  <a:srgbClr val="D38E27"/>
                </a:solidFill>
              </a:defRPr>
            </a:lvl1pPr>
          </a:lstStyle>
          <a:p>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D38E27"/>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D38E27"/>
                </a:solidFill>
              </a:defRPr>
            </a:lvl1pPr>
          </a:lstStyle>
          <a:p>
            <a:fld id="{55FC2777-51B4-4923-B311-1FD5E1F51C8F}" type="slidenum">
              <a:rPr lang="ru-RU"/>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wrap="square" lIns="91440" tIns="45720" rIns="91440" bIns="45720" numCol="1" anchor="ctr" anchorCtr="0" compatLnSpc="1">
            <a:prstTxWarp prst="textNoShape">
              <a:avLst/>
            </a:prstTxWarp>
            <a:normAutofit/>
          </a:bodyPr>
          <a:lstStyle/>
          <a:p>
            <a:pPr lvl="0"/>
            <a:r>
              <a:rPr lang="ru-RU" smtClean="0"/>
              <a:t>Образец заголовка</a:t>
            </a:r>
            <a:endParaRPr lang="en-US" smtClean="0"/>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endParaRPr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26" r:id="rId4"/>
    <p:sldLayoutId id="2147483838" r:id="rId5"/>
    <p:sldLayoutId id="2147483827" r:id="rId6"/>
    <p:sldLayoutId id="2147483839" r:id="rId7"/>
    <p:sldLayoutId id="2147483840" r:id="rId8"/>
    <p:sldLayoutId id="2147483841" r:id="rId9"/>
    <p:sldLayoutId id="2147483828" r:id="rId10"/>
    <p:sldLayoutId id="2147483842" r:id="rId11"/>
  </p:sldLayoutIdLst>
  <p:transition>
    <p:random/>
  </p:transition>
  <p:timing>
    <p:tnLst>
      <p:par>
        <p:cTn id="1" dur="indefinite" restart="never" nodeType="tmRoot"/>
      </p:par>
    </p:tnLst>
  </p:timing>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wrap="square" lIns="91440" tIns="45720" rIns="91440" bIns="45720" numCol="1" anchor="b" anchorCtr="0" compatLnSpc="1">
            <a:prstTxWarp prst="textNoShape">
              <a:avLst/>
            </a:prstTxWarp>
            <a:normAutofit/>
          </a:bodyPr>
          <a:lstStyle/>
          <a:p>
            <a:pPr lvl="0"/>
            <a:r>
              <a:rPr lang="ru-RU" smtClean="0"/>
              <a:t>Образец заголовка</a:t>
            </a:r>
            <a:endParaRPr lang="en-US" smtClean="0"/>
          </a:p>
        </p:txBody>
      </p:sp>
      <p:sp>
        <p:nvSpPr>
          <p:cNvPr id="4100" name="Текст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rot="5400000">
            <a:off x="7589045" y="1081881"/>
            <a:ext cx="2011362" cy="38417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tx2"/>
                </a:solidFill>
              </a:defRPr>
            </a:lvl1pPr>
          </a:lstStyle>
          <a:p>
            <a:endParaRPr lang="ru-RU"/>
          </a:p>
        </p:txBody>
      </p:sp>
      <p:sp>
        <p:nvSpPr>
          <p:cNvPr id="3" name="Нижний колонтитул 2"/>
          <p:cNvSpPr>
            <a:spLocks noGrp="1"/>
          </p:cNvSpPr>
          <p:nvPr>
            <p:ph type="ftr" sz="quarter" idx="3"/>
          </p:nvPr>
        </p:nvSpPr>
        <p:spPr>
          <a:xfrm rot="5400000">
            <a:off x="6989763" y="3736975"/>
            <a:ext cx="32004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2" name="Овал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23" name="Номер слайда 22"/>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a:defRPr sz="1400" b="1">
                <a:solidFill>
                  <a:srgbClr val="FFFFFF"/>
                </a:solidFill>
              </a:defRPr>
            </a:lvl1pPr>
          </a:lstStyle>
          <a:p>
            <a:fld id="{091357B1-AD1F-4AD8-A0C2-5D0846F7EA2F}"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29" r:id="rId4"/>
    <p:sldLayoutId id="2147483830" r:id="rId5"/>
    <p:sldLayoutId id="2147483846" r:id="rId6"/>
    <p:sldLayoutId id="2147483831" r:id="rId7"/>
    <p:sldLayoutId id="2147483847" r:id="rId8"/>
    <p:sldLayoutId id="2147483848" r:id="rId9"/>
    <p:sldLayoutId id="2147483832" r:id="rId10"/>
    <p:sldLayoutId id="2147483833" r:id="rId11"/>
  </p:sldLayoutIdLst>
  <p:transition>
    <p:random/>
  </p:transition>
  <p:timing>
    <p:tnLst>
      <p:par>
        <p:cTn id="1" dur="indefinite" restart="never" nodeType="tmRoot"/>
      </p:par>
    </p:tnLst>
  </p:timing>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WordArt 5"/>
          <p:cNvSpPr>
            <a:spLocks noChangeArrowheads="1" noChangeShapeType="1" noTextEdit="1"/>
          </p:cNvSpPr>
          <p:nvPr/>
        </p:nvSpPr>
        <p:spPr bwMode="auto">
          <a:xfrm>
            <a:off x="539750" y="1124744"/>
            <a:ext cx="8604250" cy="4608511"/>
          </a:xfrm>
          <a:prstGeom prst="rect">
            <a:avLst/>
          </a:prstGeom>
          <a:ln>
            <a:noFill/>
          </a:ln>
          <a:effectLst>
            <a:outerShdw blurRad="149987" dist="250190" dir="8460000" algn="ctr">
              <a:srgbClr val="000000">
                <a:alpha val="28000"/>
              </a:srgbClr>
            </a:outerShdw>
            <a:reflection blurRad="6350" stA="50000" endA="300" endPos="55000" dir="5400000" sy="-100000" algn="bl" rotWithShape="0"/>
          </a:effectLst>
          <a:scene3d>
            <a:camera prst="perspectiveRelaxedModerately"/>
            <a:lightRig rig="contrasting" dir="t">
              <a:rot lat="0" lon="0" rev="1500000"/>
            </a:lightRig>
          </a:scene3d>
          <a:sp3d prstMaterial="metal">
            <a:bevelT w="88900" h="88900"/>
          </a:sp3d>
        </p:spPr>
        <p:txBody>
          <a:bodyPr wrap="none" fromWordArt="1">
            <a:prstTxWarp prst="textSlantUp">
              <a:avLst>
                <a:gd name="adj" fmla="val 0"/>
              </a:avLst>
            </a:prstTxWarp>
          </a:bodyPr>
          <a:lstStyle/>
          <a:p>
            <a:pPr algn="ctr">
              <a:defRPr/>
            </a:pPr>
            <a:r>
              <a:rPr lang="ru-RU" sz="3600" kern="1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cs typeface="Times New Roman"/>
              </a:rPr>
              <a:t>Закони</a:t>
            </a:r>
            <a:r>
              <a:rPr lang="ru-RU" sz="3600"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cs typeface="Times New Roman"/>
              </a:rPr>
              <a:t> </a:t>
            </a:r>
            <a:r>
              <a:rPr lang="ru-RU" sz="3600" kern="1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cs typeface="Times New Roman"/>
              </a:rPr>
              <a:t>Кеплера</a:t>
            </a:r>
          </a:p>
          <a:p>
            <a:pPr algn="ctr">
              <a:defRPr/>
            </a:pPr>
            <a:r>
              <a:rPr lang="ru-RU" sz="3600" kern="1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cs typeface="Times New Roman"/>
              </a:rPr>
              <a:t>Консультація</a:t>
            </a:r>
            <a:r>
              <a:rPr lang="ru-RU" sz="3600" kern="1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cs typeface="Times New Roman"/>
              </a:rPr>
              <a:t> для </a:t>
            </a:r>
            <a:r>
              <a:rPr lang="ru-RU" sz="3600" kern="1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cs typeface="Times New Roman"/>
              </a:rPr>
              <a:t>учня</a:t>
            </a:r>
            <a:r>
              <a:rPr lang="ru-RU" sz="3600" kern="1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cs typeface="Times New Roman"/>
              </a:rPr>
              <a:t> </a:t>
            </a:r>
            <a:r>
              <a:rPr lang="ru-RU" sz="3600" kern="1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cs typeface="Times New Roman"/>
              </a:rPr>
              <a:t>екстерна</a:t>
            </a:r>
            <a:endParaRPr lang="ru-RU" sz="3600" kern="1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cs typeface="Times New Roman"/>
            </a:endParaRPr>
          </a:p>
          <a:p>
            <a:pPr algn="ctr">
              <a:defRPr/>
            </a:pPr>
            <a:r>
              <a:rPr lang="ru-RU" sz="3600" kern="1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cs typeface="Times New Roman"/>
              </a:rPr>
              <a:t>Язловецького</a:t>
            </a:r>
            <a:r>
              <a:rPr lang="ru-RU" sz="3600" kern="1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cs typeface="Times New Roman"/>
              </a:rPr>
              <a:t> Н.О.</a:t>
            </a:r>
          </a:p>
          <a:p>
            <a:pPr algn="ctr">
              <a:defRPr/>
            </a:pPr>
            <a:r>
              <a:rPr lang="ru-RU" sz="3600" kern="1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cs typeface="Times New Roman"/>
              </a:rPr>
              <a:t>26.03.2020 </a:t>
            </a:r>
            <a:r>
              <a:rPr lang="ru-RU" sz="3600" kern="1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cs typeface="Times New Roman"/>
              </a:rPr>
              <a:t>р.</a:t>
            </a:r>
            <a:endParaRPr lang="en-US" sz="3600"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cs typeface="Times New Roman"/>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11269"/>
                                        </p:tgtEl>
                                        <p:attrNameLst>
                                          <p:attrName>style.visibility</p:attrName>
                                        </p:attrNameLst>
                                      </p:cBhvr>
                                      <p:to>
                                        <p:strVal val="visible"/>
                                      </p:to>
                                    </p:set>
                                    <p:anim calcmode="lin" valueType="num">
                                      <p:cBhvr>
                                        <p:cTn id="7" dur="2000" fill="hold"/>
                                        <p:tgtEl>
                                          <p:spTgt spid="11269"/>
                                        </p:tgtEl>
                                        <p:attrNameLst>
                                          <p:attrName>ppt_w</p:attrName>
                                        </p:attrNameLst>
                                      </p:cBhvr>
                                      <p:tavLst>
                                        <p:tav tm="0">
                                          <p:val>
                                            <p:strVal val="#ppt_w*0.05"/>
                                          </p:val>
                                        </p:tav>
                                        <p:tav tm="100000">
                                          <p:val>
                                            <p:strVal val="#ppt_w"/>
                                          </p:val>
                                        </p:tav>
                                      </p:tavLst>
                                    </p:anim>
                                    <p:anim calcmode="lin" valueType="num">
                                      <p:cBhvr>
                                        <p:cTn id="8" dur="2000" fill="hold"/>
                                        <p:tgtEl>
                                          <p:spTgt spid="11269"/>
                                        </p:tgtEl>
                                        <p:attrNameLst>
                                          <p:attrName>ppt_h</p:attrName>
                                        </p:attrNameLst>
                                      </p:cBhvr>
                                      <p:tavLst>
                                        <p:tav tm="0">
                                          <p:val>
                                            <p:strVal val="#ppt_h"/>
                                          </p:val>
                                        </p:tav>
                                        <p:tav tm="100000">
                                          <p:val>
                                            <p:strVal val="#ppt_h"/>
                                          </p:val>
                                        </p:tav>
                                      </p:tavLst>
                                    </p:anim>
                                    <p:anim calcmode="lin" valueType="num">
                                      <p:cBhvr>
                                        <p:cTn id="9" dur="2000" fill="hold"/>
                                        <p:tgtEl>
                                          <p:spTgt spid="11269"/>
                                        </p:tgtEl>
                                        <p:attrNameLst>
                                          <p:attrName>ppt_x</p:attrName>
                                        </p:attrNameLst>
                                      </p:cBhvr>
                                      <p:tavLst>
                                        <p:tav tm="0">
                                          <p:val>
                                            <p:strVal val="#ppt_x-.2"/>
                                          </p:val>
                                        </p:tav>
                                        <p:tav tm="100000">
                                          <p:val>
                                            <p:strVal val="#ppt_x"/>
                                          </p:val>
                                        </p:tav>
                                      </p:tavLst>
                                    </p:anim>
                                    <p:anim calcmode="lin" valueType="num">
                                      <p:cBhvr>
                                        <p:cTn id="10" dur="2000" fill="hold"/>
                                        <p:tgtEl>
                                          <p:spTgt spid="11269"/>
                                        </p:tgtEl>
                                        <p:attrNameLst>
                                          <p:attrName>ppt_y</p:attrName>
                                        </p:attrNameLst>
                                      </p:cBhvr>
                                      <p:tavLst>
                                        <p:tav tm="0">
                                          <p:val>
                                            <p:strVal val="#ppt_y"/>
                                          </p:val>
                                        </p:tav>
                                        <p:tav tm="100000">
                                          <p:val>
                                            <p:strVal val="#ppt_y"/>
                                          </p:val>
                                        </p:tav>
                                      </p:tavLst>
                                    </p:anim>
                                    <p:animEffect transition="in" filter="fade">
                                      <p:cBhvr>
                                        <p:cTn id="11" dur="20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84" name="Rectangle 24"/>
          <p:cNvSpPr>
            <a:spLocks noChangeArrowheads="1"/>
          </p:cNvSpPr>
          <p:nvPr/>
        </p:nvSpPr>
        <p:spPr bwMode="auto">
          <a:xfrm>
            <a:off x="395288" y="908050"/>
            <a:ext cx="7848600" cy="865188"/>
          </a:xfrm>
          <a:prstGeom prst="rect">
            <a:avLst/>
          </a:prstGeom>
          <a:solidFill>
            <a:schemeClr val="tx2"/>
          </a:solidFill>
          <a:ln w="9525">
            <a:noFill/>
            <a:miter lim="800000"/>
            <a:headEnd/>
            <a:tailEnd/>
          </a:ln>
        </p:spPr>
        <p:txBody>
          <a:bodyPr wrap="none" anchor="ctr"/>
          <a:lstStyle/>
          <a:p>
            <a:endParaRPr lang="en-US"/>
          </a:p>
        </p:txBody>
      </p:sp>
      <p:sp>
        <p:nvSpPr>
          <p:cNvPr id="29699" name="Oval 2"/>
          <p:cNvSpPr>
            <a:spLocks noChangeArrowheads="1"/>
          </p:cNvSpPr>
          <p:nvPr/>
        </p:nvSpPr>
        <p:spPr bwMode="auto">
          <a:xfrm>
            <a:off x="755650" y="2060575"/>
            <a:ext cx="5472113" cy="3960813"/>
          </a:xfrm>
          <a:prstGeom prst="ellipse">
            <a:avLst/>
          </a:prstGeom>
          <a:noFill/>
          <a:ln w="28575">
            <a:solidFill>
              <a:srgbClr val="FFFF00"/>
            </a:solidFill>
            <a:prstDash val="dash"/>
            <a:round/>
            <a:headEnd/>
            <a:tailEnd/>
          </a:ln>
        </p:spPr>
        <p:txBody>
          <a:bodyPr wrap="none" anchor="ctr"/>
          <a:lstStyle/>
          <a:p>
            <a:endParaRPr lang="en-US"/>
          </a:p>
        </p:txBody>
      </p:sp>
      <p:sp>
        <p:nvSpPr>
          <p:cNvPr id="29700" name="Text Box 3"/>
          <p:cNvSpPr txBox="1">
            <a:spLocks noChangeArrowheads="1"/>
          </p:cNvSpPr>
          <p:nvPr/>
        </p:nvSpPr>
        <p:spPr bwMode="auto">
          <a:xfrm>
            <a:off x="100013" y="77788"/>
            <a:ext cx="3384550" cy="579437"/>
          </a:xfrm>
          <a:prstGeom prst="rect">
            <a:avLst/>
          </a:prstGeom>
          <a:noFill/>
          <a:ln w="9525">
            <a:noFill/>
            <a:miter lim="800000"/>
            <a:headEnd/>
            <a:tailEnd/>
          </a:ln>
        </p:spPr>
        <p:txBody>
          <a:bodyPr>
            <a:spAutoFit/>
          </a:bodyPr>
          <a:lstStyle/>
          <a:p>
            <a:pPr>
              <a:spcBef>
                <a:spcPct val="50000"/>
              </a:spcBef>
            </a:pPr>
            <a:r>
              <a:rPr lang="ru-RU" sz="3200" b="1">
                <a:solidFill>
                  <a:srgbClr val="FFFF00"/>
                </a:solidFill>
                <a:latin typeface="Times New Roman" pitchFamily="18" charset="0"/>
              </a:rPr>
              <a:t>Закони Кеплера</a:t>
            </a:r>
          </a:p>
        </p:txBody>
      </p:sp>
      <p:sp>
        <p:nvSpPr>
          <p:cNvPr id="29701" name="Line 4"/>
          <p:cNvSpPr>
            <a:spLocks noChangeShapeType="1"/>
          </p:cNvSpPr>
          <p:nvPr/>
        </p:nvSpPr>
        <p:spPr bwMode="auto">
          <a:xfrm>
            <a:off x="611188" y="3933825"/>
            <a:ext cx="5473700" cy="0"/>
          </a:xfrm>
          <a:prstGeom prst="line">
            <a:avLst/>
          </a:prstGeom>
          <a:noFill/>
          <a:ln w="9525">
            <a:solidFill>
              <a:srgbClr val="FFFF00"/>
            </a:solidFill>
            <a:round/>
            <a:headEnd/>
            <a:tailEnd/>
          </a:ln>
        </p:spPr>
        <p:txBody>
          <a:bodyPr/>
          <a:lstStyle/>
          <a:p>
            <a:endParaRPr lang="ru-RU"/>
          </a:p>
        </p:txBody>
      </p:sp>
      <p:pic>
        <p:nvPicPr>
          <p:cNvPr id="29702" name="Picture 5" descr="sun"/>
          <p:cNvPicPr>
            <a:picLocks noChangeAspect="1" noChangeArrowheads="1" noCrop="1"/>
          </p:cNvPicPr>
          <p:nvPr/>
        </p:nvPicPr>
        <p:blipFill>
          <a:blip r:embed="rId3"/>
          <a:srcRect/>
          <a:stretch>
            <a:fillRect/>
          </a:stretch>
        </p:blipFill>
        <p:spPr bwMode="auto">
          <a:xfrm>
            <a:off x="1908175" y="3716338"/>
            <a:ext cx="431800" cy="431800"/>
          </a:xfrm>
          <a:prstGeom prst="rect">
            <a:avLst/>
          </a:prstGeom>
          <a:noFill/>
          <a:ln w="9525">
            <a:noFill/>
            <a:miter lim="800000"/>
            <a:headEnd/>
            <a:tailEnd/>
          </a:ln>
        </p:spPr>
      </p:pic>
      <p:sp>
        <p:nvSpPr>
          <p:cNvPr id="29703" name="Oval 6"/>
          <p:cNvSpPr>
            <a:spLocks noChangeArrowheads="1"/>
          </p:cNvSpPr>
          <p:nvPr/>
        </p:nvSpPr>
        <p:spPr bwMode="auto">
          <a:xfrm>
            <a:off x="2916238" y="3860800"/>
            <a:ext cx="131762" cy="131763"/>
          </a:xfrm>
          <a:prstGeom prst="ellipse">
            <a:avLst/>
          </a:prstGeom>
          <a:solidFill>
            <a:schemeClr val="bg1"/>
          </a:solidFill>
          <a:ln w="9525">
            <a:solidFill>
              <a:schemeClr val="tx1"/>
            </a:solidFill>
            <a:round/>
            <a:headEnd/>
            <a:tailEnd/>
          </a:ln>
        </p:spPr>
        <p:txBody>
          <a:bodyPr wrap="none" anchor="ctr"/>
          <a:lstStyle/>
          <a:p>
            <a:endParaRPr lang="en-US"/>
          </a:p>
        </p:txBody>
      </p:sp>
      <p:sp>
        <p:nvSpPr>
          <p:cNvPr id="15367" name="Oval 7"/>
          <p:cNvSpPr>
            <a:spLocks noChangeArrowheads="1"/>
          </p:cNvSpPr>
          <p:nvPr/>
        </p:nvSpPr>
        <p:spPr bwMode="auto">
          <a:xfrm>
            <a:off x="3348038" y="1989138"/>
            <a:ext cx="215900" cy="217487"/>
          </a:xfrm>
          <a:prstGeom prst="ellipse">
            <a:avLst/>
          </a:prstGeom>
          <a:solidFill>
            <a:srgbClr val="0066FF"/>
          </a:solidFill>
          <a:ln w="9525">
            <a:solidFill>
              <a:schemeClr val="tx1"/>
            </a:solidFill>
            <a:round/>
            <a:headEnd/>
            <a:tailEnd/>
          </a:ln>
        </p:spPr>
        <p:txBody>
          <a:bodyPr wrap="none" anchor="ctr"/>
          <a:lstStyle/>
          <a:p>
            <a:endParaRPr lang="en-US"/>
          </a:p>
        </p:txBody>
      </p:sp>
      <p:sp>
        <p:nvSpPr>
          <p:cNvPr id="29705" name="Text Box 8"/>
          <p:cNvSpPr txBox="1">
            <a:spLocks noChangeArrowheads="1"/>
          </p:cNvSpPr>
          <p:nvPr/>
        </p:nvSpPr>
        <p:spPr bwMode="auto">
          <a:xfrm>
            <a:off x="2771775" y="4076700"/>
            <a:ext cx="431800" cy="457200"/>
          </a:xfrm>
          <a:prstGeom prst="rect">
            <a:avLst/>
          </a:prstGeom>
          <a:noFill/>
          <a:ln w="9525">
            <a:noFill/>
            <a:miter lim="800000"/>
            <a:headEnd/>
            <a:tailEnd/>
          </a:ln>
        </p:spPr>
        <p:txBody>
          <a:bodyPr>
            <a:spAutoFit/>
          </a:bodyPr>
          <a:lstStyle/>
          <a:p>
            <a:pPr>
              <a:spcBef>
                <a:spcPct val="50000"/>
              </a:spcBef>
            </a:pPr>
            <a:r>
              <a:rPr lang="ru-RU" sz="2400">
                <a:solidFill>
                  <a:schemeClr val="bg1"/>
                </a:solidFill>
                <a:latin typeface="Times New Roman" pitchFamily="18" charset="0"/>
              </a:rPr>
              <a:t>О</a:t>
            </a:r>
          </a:p>
        </p:txBody>
      </p:sp>
      <p:grpSp>
        <p:nvGrpSpPr>
          <p:cNvPr id="29706" name="Group 9"/>
          <p:cNvGrpSpPr>
            <a:grpSpLocks/>
          </p:cNvGrpSpPr>
          <p:nvPr/>
        </p:nvGrpSpPr>
        <p:grpSpPr bwMode="auto">
          <a:xfrm>
            <a:off x="1908175" y="3357563"/>
            <a:ext cx="504825" cy="520700"/>
            <a:chOff x="1247" y="1389"/>
            <a:chExt cx="318" cy="328"/>
          </a:xfrm>
        </p:grpSpPr>
        <p:sp>
          <p:nvSpPr>
            <p:cNvPr id="29744" name="Text Box 10"/>
            <p:cNvSpPr txBox="1">
              <a:spLocks noChangeArrowheads="1"/>
            </p:cNvSpPr>
            <p:nvPr/>
          </p:nvSpPr>
          <p:spPr bwMode="auto">
            <a:xfrm>
              <a:off x="1247" y="1389"/>
              <a:ext cx="227" cy="288"/>
            </a:xfrm>
            <a:prstGeom prst="rect">
              <a:avLst/>
            </a:prstGeom>
            <a:noFill/>
            <a:ln w="9525">
              <a:noFill/>
              <a:miter lim="800000"/>
              <a:headEnd/>
              <a:tailEnd/>
            </a:ln>
          </p:spPr>
          <p:txBody>
            <a:bodyPr>
              <a:spAutoFit/>
            </a:bodyPr>
            <a:lstStyle/>
            <a:p>
              <a:pPr>
                <a:spcBef>
                  <a:spcPct val="50000"/>
                </a:spcBef>
              </a:pPr>
              <a:r>
                <a:rPr lang="en-US" sz="2400">
                  <a:solidFill>
                    <a:schemeClr val="bg1"/>
                  </a:solidFill>
                  <a:latin typeface="Times New Roman" pitchFamily="18" charset="0"/>
                </a:rPr>
                <a:t>F</a:t>
              </a:r>
              <a:endParaRPr lang="ru-RU" sz="2400">
                <a:solidFill>
                  <a:schemeClr val="bg1"/>
                </a:solidFill>
                <a:latin typeface="Times New Roman" pitchFamily="18" charset="0"/>
              </a:endParaRPr>
            </a:p>
          </p:txBody>
        </p:sp>
        <p:sp>
          <p:nvSpPr>
            <p:cNvPr id="29745" name="Text Box 11"/>
            <p:cNvSpPr txBox="1">
              <a:spLocks noChangeArrowheads="1"/>
            </p:cNvSpPr>
            <p:nvPr/>
          </p:nvSpPr>
          <p:spPr bwMode="auto">
            <a:xfrm>
              <a:off x="1338" y="1525"/>
              <a:ext cx="227" cy="192"/>
            </a:xfrm>
            <a:prstGeom prst="rect">
              <a:avLst/>
            </a:prstGeom>
            <a:noFill/>
            <a:ln w="9525">
              <a:noFill/>
              <a:miter lim="800000"/>
              <a:headEnd/>
              <a:tailEnd/>
            </a:ln>
          </p:spPr>
          <p:txBody>
            <a:bodyPr>
              <a:spAutoFit/>
            </a:bodyPr>
            <a:lstStyle/>
            <a:p>
              <a:pPr>
                <a:spcBef>
                  <a:spcPct val="50000"/>
                </a:spcBef>
              </a:pPr>
              <a:r>
                <a:rPr lang="en-US" sz="1400">
                  <a:solidFill>
                    <a:schemeClr val="bg1"/>
                  </a:solidFill>
                  <a:latin typeface="Times New Roman" pitchFamily="18" charset="0"/>
                </a:rPr>
                <a:t>1</a:t>
              </a:r>
              <a:endParaRPr lang="ru-RU" sz="1400">
                <a:solidFill>
                  <a:schemeClr val="bg1"/>
                </a:solidFill>
                <a:latin typeface="Times New Roman" pitchFamily="18" charset="0"/>
              </a:endParaRPr>
            </a:p>
          </p:txBody>
        </p:sp>
      </p:grpSp>
      <p:grpSp>
        <p:nvGrpSpPr>
          <p:cNvPr id="29707" name="Group 12"/>
          <p:cNvGrpSpPr>
            <a:grpSpLocks/>
          </p:cNvGrpSpPr>
          <p:nvPr/>
        </p:nvGrpSpPr>
        <p:grpSpPr bwMode="auto">
          <a:xfrm>
            <a:off x="3635375" y="3284538"/>
            <a:ext cx="576263" cy="520700"/>
            <a:chOff x="4468" y="1525"/>
            <a:chExt cx="363" cy="328"/>
          </a:xfrm>
        </p:grpSpPr>
        <p:sp>
          <p:nvSpPr>
            <p:cNvPr id="29742" name="Text Box 13"/>
            <p:cNvSpPr txBox="1">
              <a:spLocks noChangeArrowheads="1"/>
            </p:cNvSpPr>
            <p:nvPr/>
          </p:nvSpPr>
          <p:spPr bwMode="auto">
            <a:xfrm>
              <a:off x="4468" y="1525"/>
              <a:ext cx="227" cy="288"/>
            </a:xfrm>
            <a:prstGeom prst="rect">
              <a:avLst/>
            </a:prstGeom>
            <a:noFill/>
            <a:ln w="9525">
              <a:noFill/>
              <a:miter lim="800000"/>
              <a:headEnd/>
              <a:tailEnd/>
            </a:ln>
          </p:spPr>
          <p:txBody>
            <a:bodyPr>
              <a:spAutoFit/>
            </a:bodyPr>
            <a:lstStyle/>
            <a:p>
              <a:pPr>
                <a:spcBef>
                  <a:spcPct val="50000"/>
                </a:spcBef>
              </a:pPr>
              <a:r>
                <a:rPr lang="en-US" sz="2400">
                  <a:solidFill>
                    <a:schemeClr val="bg1"/>
                  </a:solidFill>
                  <a:latin typeface="Times New Roman" pitchFamily="18" charset="0"/>
                </a:rPr>
                <a:t>F</a:t>
              </a:r>
              <a:endParaRPr lang="ru-RU" sz="2400">
                <a:solidFill>
                  <a:schemeClr val="bg1"/>
                </a:solidFill>
                <a:latin typeface="Times New Roman" pitchFamily="18" charset="0"/>
              </a:endParaRPr>
            </a:p>
          </p:txBody>
        </p:sp>
        <p:sp>
          <p:nvSpPr>
            <p:cNvPr id="29743" name="Text Box 14"/>
            <p:cNvSpPr txBox="1">
              <a:spLocks noChangeArrowheads="1"/>
            </p:cNvSpPr>
            <p:nvPr/>
          </p:nvSpPr>
          <p:spPr bwMode="auto">
            <a:xfrm>
              <a:off x="4604" y="1661"/>
              <a:ext cx="227" cy="192"/>
            </a:xfrm>
            <a:prstGeom prst="rect">
              <a:avLst/>
            </a:prstGeom>
            <a:noFill/>
            <a:ln w="9525">
              <a:noFill/>
              <a:miter lim="800000"/>
              <a:headEnd/>
              <a:tailEnd/>
            </a:ln>
          </p:spPr>
          <p:txBody>
            <a:bodyPr>
              <a:spAutoFit/>
            </a:bodyPr>
            <a:lstStyle/>
            <a:p>
              <a:pPr>
                <a:spcBef>
                  <a:spcPct val="50000"/>
                </a:spcBef>
              </a:pPr>
              <a:r>
                <a:rPr lang="en-US" sz="1400">
                  <a:solidFill>
                    <a:schemeClr val="bg1"/>
                  </a:solidFill>
                  <a:latin typeface="Times New Roman" pitchFamily="18" charset="0"/>
                </a:rPr>
                <a:t>2</a:t>
              </a:r>
              <a:endParaRPr lang="ru-RU" sz="1400">
                <a:solidFill>
                  <a:schemeClr val="bg1"/>
                </a:solidFill>
                <a:latin typeface="Times New Roman" pitchFamily="18" charset="0"/>
              </a:endParaRPr>
            </a:p>
          </p:txBody>
        </p:sp>
      </p:grpSp>
      <p:sp>
        <p:nvSpPr>
          <p:cNvPr id="29708" name="Oval 15"/>
          <p:cNvSpPr>
            <a:spLocks noChangeArrowheads="1"/>
          </p:cNvSpPr>
          <p:nvPr/>
        </p:nvSpPr>
        <p:spPr bwMode="auto">
          <a:xfrm>
            <a:off x="1042988" y="3141663"/>
            <a:ext cx="3889375" cy="1657350"/>
          </a:xfrm>
          <a:prstGeom prst="ellipse">
            <a:avLst/>
          </a:prstGeom>
          <a:noFill/>
          <a:ln w="28575">
            <a:solidFill>
              <a:srgbClr val="FFFF00"/>
            </a:solidFill>
            <a:prstDash val="dash"/>
            <a:round/>
            <a:headEnd/>
            <a:tailEnd/>
          </a:ln>
        </p:spPr>
        <p:txBody>
          <a:bodyPr wrap="none" anchor="ctr"/>
          <a:lstStyle/>
          <a:p>
            <a:endParaRPr lang="en-US"/>
          </a:p>
        </p:txBody>
      </p:sp>
      <p:sp>
        <p:nvSpPr>
          <p:cNvPr id="15376" name="Oval 16"/>
          <p:cNvSpPr>
            <a:spLocks noChangeArrowheads="1"/>
          </p:cNvSpPr>
          <p:nvPr/>
        </p:nvSpPr>
        <p:spPr bwMode="auto">
          <a:xfrm>
            <a:off x="2916238" y="3068638"/>
            <a:ext cx="215900" cy="217487"/>
          </a:xfrm>
          <a:prstGeom prst="ellipse">
            <a:avLst/>
          </a:prstGeom>
          <a:solidFill>
            <a:srgbClr val="FF9900"/>
          </a:solidFill>
          <a:ln w="9525">
            <a:solidFill>
              <a:schemeClr val="tx1"/>
            </a:solidFill>
            <a:round/>
            <a:headEnd/>
            <a:tailEnd/>
          </a:ln>
        </p:spPr>
        <p:txBody>
          <a:bodyPr wrap="none" anchor="ctr"/>
          <a:lstStyle/>
          <a:p>
            <a:endParaRPr lang="en-US"/>
          </a:p>
        </p:txBody>
      </p:sp>
      <p:sp>
        <p:nvSpPr>
          <p:cNvPr id="29710" name="WordArt 18"/>
          <p:cNvSpPr>
            <a:spLocks noChangeArrowheads="1" noChangeShapeType="1" noTextEdit="1"/>
          </p:cNvSpPr>
          <p:nvPr/>
        </p:nvSpPr>
        <p:spPr bwMode="auto">
          <a:xfrm>
            <a:off x="4500563" y="260350"/>
            <a:ext cx="4175125" cy="504825"/>
          </a:xfrm>
          <a:prstGeom prst="rect">
            <a:avLst/>
          </a:prstGeom>
        </p:spPr>
        <p:txBody>
          <a:bodyPr wrap="none" fromWordArt="1">
            <a:prstTxWarp prst="textPlain">
              <a:avLst>
                <a:gd name="adj" fmla="val 47889"/>
              </a:avLst>
            </a:prstTxWarp>
          </a:bodyPr>
          <a:lstStyle/>
          <a:p>
            <a:pPr algn="ctr"/>
            <a:r>
              <a:rPr lang="ru-RU" sz="3600" kern="10">
                <a:ln w="19050">
                  <a:solidFill>
                    <a:srgbClr val="99CCFF"/>
                  </a:solidFill>
                  <a:round/>
                  <a:headEnd/>
                  <a:tailEnd/>
                </a:ln>
                <a:solidFill>
                  <a:srgbClr val="0066CC"/>
                </a:solidFill>
                <a:effectLst>
                  <a:outerShdw dist="35921" dir="2700000" algn="ctr" rotWithShape="0">
                    <a:srgbClr val="990000"/>
                  </a:outerShdw>
                </a:effectLst>
                <a:latin typeface="Impact"/>
              </a:rPr>
              <a:t>Третій закон</a:t>
            </a:r>
          </a:p>
        </p:txBody>
      </p:sp>
      <p:sp>
        <p:nvSpPr>
          <p:cNvPr id="29711" name="Oval 19"/>
          <p:cNvSpPr>
            <a:spLocks noChangeArrowheads="1"/>
          </p:cNvSpPr>
          <p:nvPr/>
        </p:nvSpPr>
        <p:spPr bwMode="auto">
          <a:xfrm>
            <a:off x="3851275" y="3860800"/>
            <a:ext cx="131763" cy="131763"/>
          </a:xfrm>
          <a:prstGeom prst="ellipse">
            <a:avLst/>
          </a:prstGeom>
          <a:solidFill>
            <a:schemeClr val="bg1"/>
          </a:solidFill>
          <a:ln w="9525">
            <a:solidFill>
              <a:schemeClr val="tx1"/>
            </a:solidFill>
            <a:round/>
            <a:headEnd/>
            <a:tailEnd/>
          </a:ln>
        </p:spPr>
        <p:txBody>
          <a:bodyPr wrap="none" anchor="ctr"/>
          <a:lstStyle/>
          <a:p>
            <a:endParaRPr lang="en-US"/>
          </a:p>
        </p:txBody>
      </p:sp>
      <p:sp>
        <p:nvSpPr>
          <p:cNvPr id="15383" name="Text Box 23"/>
          <p:cNvSpPr txBox="1">
            <a:spLocks noChangeArrowheads="1"/>
          </p:cNvSpPr>
          <p:nvPr/>
        </p:nvSpPr>
        <p:spPr bwMode="auto">
          <a:xfrm>
            <a:off x="468313" y="908050"/>
            <a:ext cx="7775575" cy="830263"/>
          </a:xfrm>
          <a:prstGeom prst="rect">
            <a:avLst/>
          </a:prstGeom>
          <a:noFill/>
          <a:ln w="9525">
            <a:noFill/>
            <a:miter lim="800000"/>
            <a:headEnd/>
            <a:tailEnd/>
          </a:ln>
        </p:spPr>
        <p:txBody>
          <a:bodyPr>
            <a:spAutoFit/>
          </a:bodyPr>
          <a:lstStyle/>
          <a:p>
            <a:pPr>
              <a:spcBef>
                <a:spcPct val="50000"/>
              </a:spcBef>
            </a:pPr>
            <a:r>
              <a:rPr lang="ru-RU" sz="2400" b="1">
                <a:solidFill>
                  <a:schemeClr val="bg1"/>
                </a:solidFill>
                <a:latin typeface="Times New Roman" pitchFamily="18" charset="0"/>
              </a:rPr>
              <a:t>Квадрати зіркових періодів обертання двох планет відносяться   як куби великих  півосей їх орбіт</a:t>
            </a:r>
          </a:p>
        </p:txBody>
      </p:sp>
      <p:grpSp>
        <p:nvGrpSpPr>
          <p:cNvPr id="4" name="Group 45"/>
          <p:cNvGrpSpPr>
            <a:grpSpLocks/>
          </p:cNvGrpSpPr>
          <p:nvPr/>
        </p:nvGrpSpPr>
        <p:grpSpPr bwMode="auto">
          <a:xfrm>
            <a:off x="6732588" y="3284538"/>
            <a:ext cx="2016125" cy="1806575"/>
            <a:chOff x="4241" y="2069"/>
            <a:chExt cx="1270" cy="1138"/>
          </a:xfrm>
        </p:grpSpPr>
        <p:grpSp>
          <p:nvGrpSpPr>
            <p:cNvPr id="29722" name="Group 36"/>
            <p:cNvGrpSpPr>
              <a:grpSpLocks/>
            </p:cNvGrpSpPr>
            <p:nvPr/>
          </p:nvGrpSpPr>
          <p:grpSpPr bwMode="auto">
            <a:xfrm>
              <a:off x="4286" y="2704"/>
              <a:ext cx="407" cy="503"/>
              <a:chOff x="4105" y="2115"/>
              <a:chExt cx="407" cy="503"/>
            </a:xfrm>
          </p:grpSpPr>
          <p:sp>
            <p:nvSpPr>
              <p:cNvPr id="15386" name="Text Box 26"/>
              <p:cNvSpPr txBox="1">
                <a:spLocks noChangeArrowheads="1"/>
              </p:cNvSpPr>
              <p:nvPr/>
            </p:nvSpPr>
            <p:spPr bwMode="auto">
              <a:xfrm>
                <a:off x="4105" y="2160"/>
                <a:ext cx="363" cy="404"/>
              </a:xfrm>
              <a:prstGeom prst="rect">
                <a:avLst/>
              </a:prstGeom>
              <a:noFill/>
              <a:ln w="9525">
                <a:noFill/>
                <a:miter lim="800000"/>
                <a:headEnd/>
                <a:tailEnd/>
              </a:ln>
              <a:effectLst/>
            </p:spPr>
            <p:txBody>
              <a:bodyPr>
                <a:spAutoFit/>
              </a:bodyPr>
              <a:lstStyle/>
              <a:p>
                <a:pPr>
                  <a:spcBef>
                    <a:spcPct val="50000"/>
                  </a:spcBef>
                </a:pPr>
                <a:r>
                  <a:rPr lang="ru-RU" sz="3600" b="1">
                    <a:solidFill>
                      <a:srgbClr val="FF9900"/>
                    </a:solidFill>
                    <a:effectLst>
                      <a:outerShdw blurRad="38100" dist="38100" dir="2700000" algn="tl">
                        <a:srgbClr val="C0C0C0"/>
                      </a:outerShdw>
                    </a:effectLst>
                    <a:latin typeface="Times New Roman" pitchFamily="18" charset="0"/>
                  </a:rPr>
                  <a:t>Т</a:t>
                </a:r>
              </a:p>
            </p:txBody>
          </p:sp>
          <p:sp>
            <p:nvSpPr>
              <p:cNvPr id="15391" name="Text Box 31"/>
              <p:cNvSpPr txBox="1">
                <a:spLocks noChangeArrowheads="1"/>
              </p:cNvSpPr>
              <p:nvPr/>
            </p:nvSpPr>
            <p:spPr bwMode="auto">
              <a:xfrm>
                <a:off x="4286" y="2387"/>
                <a:ext cx="226" cy="231"/>
              </a:xfrm>
              <a:prstGeom prst="rect">
                <a:avLst/>
              </a:prstGeom>
              <a:noFill/>
              <a:ln w="9525">
                <a:noFill/>
                <a:miter lim="800000"/>
                <a:headEnd/>
                <a:tailEnd/>
              </a:ln>
              <a:effectLst/>
            </p:spPr>
            <p:txBody>
              <a:bodyPr>
                <a:spAutoFit/>
              </a:bodyPr>
              <a:lstStyle/>
              <a:p>
                <a:pPr>
                  <a:spcBef>
                    <a:spcPct val="50000"/>
                  </a:spcBef>
                </a:pPr>
                <a:r>
                  <a:rPr lang="ru-RU" b="1">
                    <a:solidFill>
                      <a:srgbClr val="FF9900"/>
                    </a:solidFill>
                    <a:effectLst>
                      <a:outerShdw blurRad="38100" dist="38100" dir="2700000" algn="tl">
                        <a:srgbClr val="C0C0C0"/>
                      </a:outerShdw>
                    </a:effectLst>
                    <a:latin typeface="Times New Roman" pitchFamily="18" charset="0"/>
                  </a:rPr>
                  <a:t>2</a:t>
                </a:r>
              </a:p>
            </p:txBody>
          </p:sp>
          <p:sp>
            <p:nvSpPr>
              <p:cNvPr id="15393" name="Text Box 33"/>
              <p:cNvSpPr txBox="1">
                <a:spLocks noChangeArrowheads="1"/>
              </p:cNvSpPr>
              <p:nvPr/>
            </p:nvSpPr>
            <p:spPr bwMode="auto">
              <a:xfrm>
                <a:off x="4286" y="2115"/>
                <a:ext cx="226" cy="231"/>
              </a:xfrm>
              <a:prstGeom prst="rect">
                <a:avLst/>
              </a:prstGeom>
              <a:noFill/>
              <a:ln w="9525">
                <a:noFill/>
                <a:miter lim="800000"/>
                <a:headEnd/>
                <a:tailEnd/>
              </a:ln>
              <a:effectLst/>
            </p:spPr>
            <p:txBody>
              <a:bodyPr>
                <a:spAutoFit/>
              </a:bodyPr>
              <a:lstStyle/>
              <a:p>
                <a:pPr>
                  <a:spcBef>
                    <a:spcPct val="50000"/>
                  </a:spcBef>
                </a:pPr>
                <a:r>
                  <a:rPr lang="ru-RU" b="1">
                    <a:solidFill>
                      <a:srgbClr val="FF9900"/>
                    </a:solidFill>
                    <a:effectLst>
                      <a:outerShdw blurRad="38100" dist="38100" dir="2700000" algn="tl">
                        <a:srgbClr val="C0C0C0"/>
                      </a:outerShdw>
                    </a:effectLst>
                    <a:latin typeface="Times New Roman" pitchFamily="18" charset="0"/>
                  </a:rPr>
                  <a:t>2</a:t>
                </a:r>
              </a:p>
            </p:txBody>
          </p:sp>
        </p:grpSp>
        <p:grpSp>
          <p:nvGrpSpPr>
            <p:cNvPr id="29723" name="Group 35"/>
            <p:cNvGrpSpPr>
              <a:grpSpLocks/>
            </p:cNvGrpSpPr>
            <p:nvPr/>
          </p:nvGrpSpPr>
          <p:grpSpPr bwMode="auto">
            <a:xfrm>
              <a:off x="4241" y="2069"/>
              <a:ext cx="407" cy="458"/>
              <a:chOff x="3878" y="1389"/>
              <a:chExt cx="407" cy="458"/>
            </a:xfrm>
          </p:grpSpPr>
          <p:sp>
            <p:nvSpPr>
              <p:cNvPr id="15385" name="Text Box 25"/>
              <p:cNvSpPr txBox="1">
                <a:spLocks noChangeArrowheads="1"/>
              </p:cNvSpPr>
              <p:nvPr/>
            </p:nvSpPr>
            <p:spPr bwMode="auto">
              <a:xfrm>
                <a:off x="3878" y="1434"/>
                <a:ext cx="363" cy="404"/>
              </a:xfrm>
              <a:prstGeom prst="rect">
                <a:avLst/>
              </a:prstGeom>
              <a:noFill/>
              <a:ln w="9525">
                <a:noFill/>
                <a:miter lim="800000"/>
                <a:headEnd/>
                <a:tailEnd/>
              </a:ln>
              <a:effectLst/>
            </p:spPr>
            <p:txBody>
              <a:bodyPr>
                <a:spAutoFit/>
              </a:bodyPr>
              <a:lstStyle/>
              <a:p>
                <a:pPr>
                  <a:spcBef>
                    <a:spcPct val="50000"/>
                  </a:spcBef>
                </a:pPr>
                <a:r>
                  <a:rPr lang="ru-RU" sz="3600" b="1">
                    <a:solidFill>
                      <a:srgbClr val="FF9900"/>
                    </a:solidFill>
                    <a:effectLst>
                      <a:outerShdw blurRad="38100" dist="38100" dir="2700000" algn="tl">
                        <a:srgbClr val="C0C0C0"/>
                      </a:outerShdw>
                    </a:effectLst>
                    <a:latin typeface="Times New Roman" pitchFamily="18" charset="0"/>
                  </a:rPr>
                  <a:t>Т</a:t>
                </a:r>
              </a:p>
            </p:txBody>
          </p:sp>
          <p:sp>
            <p:nvSpPr>
              <p:cNvPr id="15389" name="Text Box 29"/>
              <p:cNvSpPr txBox="1">
                <a:spLocks noChangeArrowheads="1"/>
              </p:cNvSpPr>
              <p:nvPr/>
            </p:nvSpPr>
            <p:spPr bwMode="auto">
              <a:xfrm>
                <a:off x="4059" y="1616"/>
                <a:ext cx="226" cy="231"/>
              </a:xfrm>
              <a:prstGeom prst="rect">
                <a:avLst/>
              </a:prstGeom>
              <a:noFill/>
              <a:ln w="9525">
                <a:noFill/>
                <a:miter lim="800000"/>
                <a:headEnd/>
                <a:tailEnd/>
              </a:ln>
              <a:effectLst/>
            </p:spPr>
            <p:txBody>
              <a:bodyPr>
                <a:spAutoFit/>
              </a:bodyPr>
              <a:lstStyle/>
              <a:p>
                <a:pPr>
                  <a:spcBef>
                    <a:spcPct val="50000"/>
                  </a:spcBef>
                </a:pPr>
                <a:r>
                  <a:rPr lang="ru-RU" b="1">
                    <a:solidFill>
                      <a:srgbClr val="FF9900"/>
                    </a:solidFill>
                    <a:effectLst>
                      <a:outerShdw blurRad="38100" dist="38100" dir="2700000" algn="tl">
                        <a:srgbClr val="C0C0C0"/>
                      </a:outerShdw>
                    </a:effectLst>
                    <a:latin typeface="Times New Roman" pitchFamily="18" charset="0"/>
                  </a:rPr>
                  <a:t>1</a:t>
                </a:r>
              </a:p>
            </p:txBody>
          </p:sp>
          <p:sp>
            <p:nvSpPr>
              <p:cNvPr id="15394" name="Text Box 34"/>
              <p:cNvSpPr txBox="1">
                <a:spLocks noChangeArrowheads="1"/>
              </p:cNvSpPr>
              <p:nvPr/>
            </p:nvSpPr>
            <p:spPr bwMode="auto">
              <a:xfrm>
                <a:off x="4059" y="1389"/>
                <a:ext cx="226" cy="231"/>
              </a:xfrm>
              <a:prstGeom prst="rect">
                <a:avLst/>
              </a:prstGeom>
              <a:noFill/>
              <a:ln w="9525">
                <a:noFill/>
                <a:miter lim="800000"/>
                <a:headEnd/>
                <a:tailEnd/>
              </a:ln>
              <a:effectLst/>
            </p:spPr>
            <p:txBody>
              <a:bodyPr>
                <a:spAutoFit/>
              </a:bodyPr>
              <a:lstStyle/>
              <a:p>
                <a:pPr>
                  <a:spcBef>
                    <a:spcPct val="50000"/>
                  </a:spcBef>
                </a:pPr>
                <a:r>
                  <a:rPr lang="ru-RU" b="1">
                    <a:solidFill>
                      <a:srgbClr val="FF9900"/>
                    </a:solidFill>
                    <a:effectLst>
                      <a:outerShdw blurRad="38100" dist="38100" dir="2700000" algn="tl">
                        <a:srgbClr val="C0C0C0"/>
                      </a:outerShdw>
                    </a:effectLst>
                    <a:latin typeface="Times New Roman" pitchFamily="18" charset="0"/>
                  </a:rPr>
                  <a:t>2</a:t>
                </a:r>
              </a:p>
            </p:txBody>
          </p:sp>
        </p:grpSp>
        <p:grpSp>
          <p:nvGrpSpPr>
            <p:cNvPr id="29724" name="Group 39"/>
            <p:cNvGrpSpPr>
              <a:grpSpLocks/>
            </p:cNvGrpSpPr>
            <p:nvPr/>
          </p:nvGrpSpPr>
          <p:grpSpPr bwMode="auto">
            <a:xfrm>
              <a:off x="5103" y="2704"/>
              <a:ext cx="407" cy="458"/>
              <a:chOff x="4604" y="2069"/>
              <a:chExt cx="407" cy="458"/>
            </a:xfrm>
          </p:grpSpPr>
          <p:sp>
            <p:nvSpPr>
              <p:cNvPr id="15388" name="Text Box 28"/>
              <p:cNvSpPr txBox="1">
                <a:spLocks noChangeArrowheads="1"/>
              </p:cNvSpPr>
              <p:nvPr/>
            </p:nvSpPr>
            <p:spPr bwMode="auto">
              <a:xfrm>
                <a:off x="4604" y="2069"/>
                <a:ext cx="363" cy="442"/>
              </a:xfrm>
              <a:prstGeom prst="rect">
                <a:avLst/>
              </a:prstGeom>
              <a:noFill/>
              <a:ln w="9525">
                <a:noFill/>
                <a:miter lim="800000"/>
                <a:headEnd/>
                <a:tailEnd/>
              </a:ln>
              <a:effectLst/>
            </p:spPr>
            <p:txBody>
              <a:bodyPr>
                <a:spAutoFit/>
              </a:bodyPr>
              <a:lstStyle/>
              <a:p>
                <a:pPr>
                  <a:spcBef>
                    <a:spcPct val="50000"/>
                  </a:spcBef>
                </a:pPr>
                <a:r>
                  <a:rPr lang="ru-RU" sz="4000" b="1">
                    <a:solidFill>
                      <a:srgbClr val="FF9900"/>
                    </a:solidFill>
                    <a:effectLst>
                      <a:outerShdw blurRad="38100" dist="38100" dir="2700000" algn="tl">
                        <a:srgbClr val="C0C0C0"/>
                      </a:outerShdw>
                    </a:effectLst>
                    <a:latin typeface="Times New Roman" pitchFamily="18" charset="0"/>
                  </a:rPr>
                  <a:t>а</a:t>
                </a:r>
              </a:p>
            </p:txBody>
          </p:sp>
          <p:sp>
            <p:nvSpPr>
              <p:cNvPr id="15392" name="Text Box 32"/>
              <p:cNvSpPr txBox="1">
                <a:spLocks noChangeArrowheads="1"/>
              </p:cNvSpPr>
              <p:nvPr/>
            </p:nvSpPr>
            <p:spPr bwMode="auto">
              <a:xfrm>
                <a:off x="4785" y="2296"/>
                <a:ext cx="226" cy="231"/>
              </a:xfrm>
              <a:prstGeom prst="rect">
                <a:avLst/>
              </a:prstGeom>
              <a:noFill/>
              <a:ln w="9525">
                <a:noFill/>
                <a:miter lim="800000"/>
                <a:headEnd/>
                <a:tailEnd/>
              </a:ln>
              <a:effectLst/>
            </p:spPr>
            <p:txBody>
              <a:bodyPr>
                <a:spAutoFit/>
              </a:bodyPr>
              <a:lstStyle/>
              <a:p>
                <a:pPr>
                  <a:spcBef>
                    <a:spcPct val="50000"/>
                  </a:spcBef>
                </a:pPr>
                <a:r>
                  <a:rPr lang="ru-RU" b="1">
                    <a:solidFill>
                      <a:srgbClr val="FF9900"/>
                    </a:solidFill>
                    <a:effectLst>
                      <a:outerShdw blurRad="38100" dist="38100" dir="2700000" algn="tl">
                        <a:srgbClr val="C0C0C0"/>
                      </a:outerShdw>
                    </a:effectLst>
                    <a:latin typeface="Times New Roman" pitchFamily="18" charset="0"/>
                  </a:rPr>
                  <a:t>2</a:t>
                </a:r>
              </a:p>
            </p:txBody>
          </p:sp>
          <p:sp>
            <p:nvSpPr>
              <p:cNvPr id="15397" name="Text Box 37"/>
              <p:cNvSpPr txBox="1">
                <a:spLocks noChangeArrowheads="1"/>
              </p:cNvSpPr>
              <p:nvPr/>
            </p:nvSpPr>
            <p:spPr bwMode="auto">
              <a:xfrm>
                <a:off x="4740" y="2069"/>
                <a:ext cx="226" cy="231"/>
              </a:xfrm>
              <a:prstGeom prst="rect">
                <a:avLst/>
              </a:prstGeom>
              <a:noFill/>
              <a:ln w="9525">
                <a:noFill/>
                <a:miter lim="800000"/>
                <a:headEnd/>
                <a:tailEnd/>
              </a:ln>
              <a:effectLst/>
            </p:spPr>
            <p:txBody>
              <a:bodyPr>
                <a:spAutoFit/>
              </a:bodyPr>
              <a:lstStyle/>
              <a:p>
                <a:pPr>
                  <a:spcBef>
                    <a:spcPct val="50000"/>
                  </a:spcBef>
                </a:pPr>
                <a:r>
                  <a:rPr lang="ru-RU" b="1">
                    <a:solidFill>
                      <a:srgbClr val="FF9900"/>
                    </a:solidFill>
                    <a:effectLst>
                      <a:outerShdw blurRad="38100" dist="38100" dir="2700000" algn="tl">
                        <a:srgbClr val="C0C0C0"/>
                      </a:outerShdw>
                    </a:effectLst>
                    <a:latin typeface="Times New Roman" pitchFamily="18" charset="0"/>
                  </a:rPr>
                  <a:t>3</a:t>
                </a:r>
              </a:p>
            </p:txBody>
          </p:sp>
        </p:grpSp>
        <p:grpSp>
          <p:nvGrpSpPr>
            <p:cNvPr id="29725" name="Group 40"/>
            <p:cNvGrpSpPr>
              <a:grpSpLocks/>
            </p:cNvGrpSpPr>
            <p:nvPr/>
          </p:nvGrpSpPr>
          <p:grpSpPr bwMode="auto">
            <a:xfrm>
              <a:off x="5103" y="2069"/>
              <a:ext cx="408" cy="457"/>
              <a:chOff x="4558" y="1480"/>
              <a:chExt cx="408" cy="457"/>
            </a:xfrm>
          </p:grpSpPr>
          <p:sp>
            <p:nvSpPr>
              <p:cNvPr id="15387" name="Text Box 27"/>
              <p:cNvSpPr txBox="1">
                <a:spLocks noChangeArrowheads="1"/>
              </p:cNvSpPr>
              <p:nvPr/>
            </p:nvSpPr>
            <p:spPr bwMode="auto">
              <a:xfrm>
                <a:off x="4558" y="1480"/>
                <a:ext cx="363" cy="442"/>
              </a:xfrm>
              <a:prstGeom prst="rect">
                <a:avLst/>
              </a:prstGeom>
              <a:noFill/>
              <a:ln w="9525">
                <a:noFill/>
                <a:miter lim="800000"/>
                <a:headEnd/>
                <a:tailEnd/>
              </a:ln>
              <a:effectLst/>
            </p:spPr>
            <p:txBody>
              <a:bodyPr>
                <a:spAutoFit/>
              </a:bodyPr>
              <a:lstStyle/>
              <a:p>
                <a:pPr>
                  <a:spcBef>
                    <a:spcPct val="50000"/>
                  </a:spcBef>
                </a:pPr>
                <a:r>
                  <a:rPr lang="ru-RU" sz="4000" b="1">
                    <a:solidFill>
                      <a:srgbClr val="FF9900"/>
                    </a:solidFill>
                    <a:effectLst>
                      <a:outerShdw blurRad="38100" dist="38100" dir="2700000" algn="tl">
                        <a:srgbClr val="C0C0C0"/>
                      </a:outerShdw>
                    </a:effectLst>
                    <a:latin typeface="Times New Roman" pitchFamily="18" charset="0"/>
                  </a:rPr>
                  <a:t>а</a:t>
                </a:r>
              </a:p>
            </p:txBody>
          </p:sp>
          <p:sp>
            <p:nvSpPr>
              <p:cNvPr id="15390" name="Text Box 30"/>
              <p:cNvSpPr txBox="1">
                <a:spLocks noChangeArrowheads="1"/>
              </p:cNvSpPr>
              <p:nvPr/>
            </p:nvSpPr>
            <p:spPr bwMode="auto">
              <a:xfrm>
                <a:off x="4740" y="1706"/>
                <a:ext cx="226" cy="231"/>
              </a:xfrm>
              <a:prstGeom prst="rect">
                <a:avLst/>
              </a:prstGeom>
              <a:noFill/>
              <a:ln w="9525">
                <a:noFill/>
                <a:miter lim="800000"/>
                <a:headEnd/>
                <a:tailEnd/>
              </a:ln>
              <a:effectLst/>
            </p:spPr>
            <p:txBody>
              <a:bodyPr>
                <a:spAutoFit/>
              </a:bodyPr>
              <a:lstStyle/>
              <a:p>
                <a:pPr>
                  <a:spcBef>
                    <a:spcPct val="50000"/>
                  </a:spcBef>
                </a:pPr>
                <a:r>
                  <a:rPr lang="ru-RU" b="1">
                    <a:solidFill>
                      <a:srgbClr val="FF9900"/>
                    </a:solidFill>
                    <a:effectLst>
                      <a:outerShdw blurRad="38100" dist="38100" dir="2700000" algn="tl">
                        <a:srgbClr val="C0C0C0"/>
                      </a:outerShdw>
                    </a:effectLst>
                    <a:latin typeface="Times New Roman" pitchFamily="18" charset="0"/>
                  </a:rPr>
                  <a:t>1</a:t>
                </a:r>
              </a:p>
            </p:txBody>
          </p:sp>
          <p:sp>
            <p:nvSpPr>
              <p:cNvPr id="15398" name="Text Box 38"/>
              <p:cNvSpPr txBox="1">
                <a:spLocks noChangeArrowheads="1"/>
              </p:cNvSpPr>
              <p:nvPr/>
            </p:nvSpPr>
            <p:spPr bwMode="auto">
              <a:xfrm>
                <a:off x="4694" y="1480"/>
                <a:ext cx="226" cy="231"/>
              </a:xfrm>
              <a:prstGeom prst="rect">
                <a:avLst/>
              </a:prstGeom>
              <a:noFill/>
              <a:ln w="9525">
                <a:noFill/>
                <a:miter lim="800000"/>
                <a:headEnd/>
                <a:tailEnd/>
              </a:ln>
              <a:effectLst/>
            </p:spPr>
            <p:txBody>
              <a:bodyPr>
                <a:spAutoFit/>
              </a:bodyPr>
              <a:lstStyle/>
              <a:p>
                <a:pPr>
                  <a:spcBef>
                    <a:spcPct val="50000"/>
                  </a:spcBef>
                </a:pPr>
                <a:r>
                  <a:rPr lang="ru-RU" b="1">
                    <a:solidFill>
                      <a:srgbClr val="FF9900"/>
                    </a:solidFill>
                    <a:effectLst>
                      <a:outerShdw blurRad="38100" dist="38100" dir="2700000" algn="tl">
                        <a:srgbClr val="C0C0C0"/>
                      </a:outerShdw>
                    </a:effectLst>
                    <a:latin typeface="Times New Roman" pitchFamily="18" charset="0"/>
                  </a:rPr>
                  <a:t>3</a:t>
                </a:r>
              </a:p>
            </p:txBody>
          </p:sp>
        </p:grpSp>
        <p:sp>
          <p:nvSpPr>
            <p:cNvPr id="29726" name="Line 41"/>
            <p:cNvSpPr>
              <a:spLocks noChangeShapeType="1"/>
            </p:cNvSpPr>
            <p:nvPr/>
          </p:nvSpPr>
          <p:spPr bwMode="auto">
            <a:xfrm>
              <a:off x="4286" y="2659"/>
              <a:ext cx="363" cy="0"/>
            </a:xfrm>
            <a:prstGeom prst="line">
              <a:avLst/>
            </a:prstGeom>
            <a:noFill/>
            <a:ln w="38100">
              <a:solidFill>
                <a:srgbClr val="FF9900"/>
              </a:solidFill>
              <a:round/>
              <a:headEnd/>
              <a:tailEnd/>
            </a:ln>
          </p:spPr>
          <p:txBody>
            <a:bodyPr/>
            <a:lstStyle/>
            <a:p>
              <a:endParaRPr lang="ru-RU"/>
            </a:p>
          </p:txBody>
        </p:sp>
        <p:sp>
          <p:nvSpPr>
            <p:cNvPr id="29727" name="Line 42"/>
            <p:cNvSpPr>
              <a:spLocks noChangeShapeType="1"/>
            </p:cNvSpPr>
            <p:nvPr/>
          </p:nvSpPr>
          <p:spPr bwMode="auto">
            <a:xfrm>
              <a:off x="5103" y="2659"/>
              <a:ext cx="363" cy="0"/>
            </a:xfrm>
            <a:prstGeom prst="line">
              <a:avLst/>
            </a:prstGeom>
            <a:noFill/>
            <a:ln w="38100">
              <a:solidFill>
                <a:srgbClr val="FF9900"/>
              </a:solidFill>
              <a:round/>
              <a:headEnd/>
              <a:tailEnd/>
            </a:ln>
          </p:spPr>
          <p:txBody>
            <a:bodyPr/>
            <a:lstStyle/>
            <a:p>
              <a:endParaRPr lang="ru-RU"/>
            </a:p>
          </p:txBody>
        </p:sp>
        <p:sp>
          <p:nvSpPr>
            <p:cNvPr id="29728" name="Line 43"/>
            <p:cNvSpPr>
              <a:spLocks noChangeShapeType="1"/>
            </p:cNvSpPr>
            <p:nvPr/>
          </p:nvSpPr>
          <p:spPr bwMode="auto">
            <a:xfrm>
              <a:off x="4740" y="2614"/>
              <a:ext cx="227" cy="0"/>
            </a:xfrm>
            <a:prstGeom prst="line">
              <a:avLst/>
            </a:prstGeom>
            <a:noFill/>
            <a:ln w="38100">
              <a:solidFill>
                <a:srgbClr val="FF9900"/>
              </a:solidFill>
              <a:round/>
              <a:headEnd/>
              <a:tailEnd/>
            </a:ln>
          </p:spPr>
          <p:txBody>
            <a:bodyPr/>
            <a:lstStyle/>
            <a:p>
              <a:endParaRPr lang="ru-RU"/>
            </a:p>
          </p:txBody>
        </p:sp>
        <p:sp>
          <p:nvSpPr>
            <p:cNvPr id="29729" name="Line 44"/>
            <p:cNvSpPr>
              <a:spLocks noChangeShapeType="1"/>
            </p:cNvSpPr>
            <p:nvPr/>
          </p:nvSpPr>
          <p:spPr bwMode="auto">
            <a:xfrm>
              <a:off x="4740" y="2750"/>
              <a:ext cx="227" cy="0"/>
            </a:xfrm>
            <a:prstGeom prst="line">
              <a:avLst/>
            </a:prstGeom>
            <a:noFill/>
            <a:ln w="38100">
              <a:solidFill>
                <a:srgbClr val="FF9900"/>
              </a:solidFill>
              <a:round/>
              <a:headEnd/>
              <a:tailEnd/>
            </a:ln>
          </p:spPr>
          <p:txBody>
            <a:bodyPr/>
            <a:lstStyle/>
            <a:p>
              <a:endParaRPr lang="ru-RU"/>
            </a:p>
          </p:txBody>
        </p:sp>
      </p:grpSp>
      <p:sp>
        <p:nvSpPr>
          <p:cNvPr id="29714" name="AutoShape 46"/>
          <p:cNvSpPr>
            <a:spLocks/>
          </p:cNvSpPr>
          <p:nvPr/>
        </p:nvSpPr>
        <p:spPr bwMode="auto">
          <a:xfrm rot="-5400000">
            <a:off x="3851276" y="3213100"/>
            <a:ext cx="215900" cy="1800225"/>
          </a:xfrm>
          <a:prstGeom prst="leftBrace">
            <a:avLst>
              <a:gd name="adj1" fmla="val 69485"/>
              <a:gd name="adj2" fmla="val 50000"/>
            </a:avLst>
          </a:prstGeom>
          <a:noFill/>
          <a:ln w="28575">
            <a:solidFill>
              <a:schemeClr val="bg1"/>
            </a:solidFill>
            <a:round/>
            <a:headEnd/>
            <a:tailEnd/>
          </a:ln>
        </p:spPr>
        <p:txBody>
          <a:bodyPr wrap="none" anchor="ctr"/>
          <a:lstStyle/>
          <a:p>
            <a:endParaRPr lang="en-US"/>
          </a:p>
        </p:txBody>
      </p:sp>
      <p:sp>
        <p:nvSpPr>
          <p:cNvPr id="29715" name="AutoShape 47"/>
          <p:cNvSpPr>
            <a:spLocks/>
          </p:cNvSpPr>
          <p:nvPr/>
        </p:nvSpPr>
        <p:spPr bwMode="auto">
          <a:xfrm rot="5400000">
            <a:off x="4463256" y="2169319"/>
            <a:ext cx="288925" cy="3240088"/>
          </a:xfrm>
          <a:prstGeom prst="leftBrace">
            <a:avLst>
              <a:gd name="adj1" fmla="val 93452"/>
              <a:gd name="adj2" fmla="val 50000"/>
            </a:avLst>
          </a:prstGeom>
          <a:noFill/>
          <a:ln w="28575">
            <a:solidFill>
              <a:schemeClr val="bg1"/>
            </a:solidFill>
            <a:round/>
            <a:headEnd/>
            <a:tailEnd/>
          </a:ln>
        </p:spPr>
        <p:txBody>
          <a:bodyPr wrap="none" anchor="ctr"/>
          <a:lstStyle/>
          <a:p>
            <a:endParaRPr lang="en-US"/>
          </a:p>
        </p:txBody>
      </p:sp>
      <p:grpSp>
        <p:nvGrpSpPr>
          <p:cNvPr id="29716" name="Group 53"/>
          <p:cNvGrpSpPr>
            <a:grpSpLocks/>
          </p:cNvGrpSpPr>
          <p:nvPr/>
        </p:nvGrpSpPr>
        <p:grpSpPr bwMode="auto">
          <a:xfrm>
            <a:off x="3708400" y="4076700"/>
            <a:ext cx="647700" cy="582613"/>
            <a:chOff x="521" y="3612"/>
            <a:chExt cx="408" cy="367"/>
          </a:xfrm>
        </p:grpSpPr>
        <p:sp>
          <p:nvSpPr>
            <p:cNvPr id="29720" name="Text Box 48"/>
            <p:cNvSpPr txBox="1">
              <a:spLocks noChangeArrowheads="1"/>
            </p:cNvSpPr>
            <p:nvPr/>
          </p:nvSpPr>
          <p:spPr bwMode="auto">
            <a:xfrm>
              <a:off x="521" y="3612"/>
              <a:ext cx="227" cy="327"/>
            </a:xfrm>
            <a:prstGeom prst="rect">
              <a:avLst/>
            </a:prstGeom>
            <a:noFill/>
            <a:ln w="9525">
              <a:noFill/>
              <a:miter lim="800000"/>
              <a:headEnd/>
              <a:tailEnd/>
            </a:ln>
          </p:spPr>
          <p:txBody>
            <a:bodyPr>
              <a:spAutoFit/>
            </a:bodyPr>
            <a:lstStyle/>
            <a:p>
              <a:pPr>
                <a:spcBef>
                  <a:spcPct val="50000"/>
                </a:spcBef>
              </a:pPr>
              <a:r>
                <a:rPr lang="ru-RU" sz="2800" b="1">
                  <a:solidFill>
                    <a:schemeClr val="bg1"/>
                  </a:solidFill>
                  <a:latin typeface="Times New Roman" pitchFamily="18" charset="0"/>
                </a:rPr>
                <a:t>а</a:t>
              </a:r>
            </a:p>
          </p:txBody>
        </p:sp>
        <p:sp>
          <p:nvSpPr>
            <p:cNvPr id="29721" name="Text Box 50"/>
            <p:cNvSpPr txBox="1">
              <a:spLocks noChangeArrowheads="1"/>
            </p:cNvSpPr>
            <p:nvPr/>
          </p:nvSpPr>
          <p:spPr bwMode="auto">
            <a:xfrm>
              <a:off x="657" y="3748"/>
              <a:ext cx="272" cy="231"/>
            </a:xfrm>
            <a:prstGeom prst="rect">
              <a:avLst/>
            </a:prstGeom>
            <a:noFill/>
            <a:ln w="9525">
              <a:noFill/>
              <a:miter lim="800000"/>
              <a:headEnd/>
              <a:tailEnd/>
            </a:ln>
          </p:spPr>
          <p:txBody>
            <a:bodyPr>
              <a:spAutoFit/>
            </a:bodyPr>
            <a:lstStyle/>
            <a:p>
              <a:pPr>
                <a:spcBef>
                  <a:spcPct val="50000"/>
                </a:spcBef>
              </a:pPr>
              <a:r>
                <a:rPr lang="ru-RU" b="1">
                  <a:solidFill>
                    <a:schemeClr val="bg1"/>
                  </a:solidFill>
                  <a:latin typeface="Times New Roman" pitchFamily="18" charset="0"/>
                </a:rPr>
                <a:t>1</a:t>
              </a:r>
            </a:p>
          </p:txBody>
        </p:sp>
      </p:grpSp>
      <p:grpSp>
        <p:nvGrpSpPr>
          <p:cNvPr id="29717" name="Group 54"/>
          <p:cNvGrpSpPr>
            <a:grpSpLocks/>
          </p:cNvGrpSpPr>
          <p:nvPr/>
        </p:nvGrpSpPr>
        <p:grpSpPr bwMode="auto">
          <a:xfrm>
            <a:off x="4572000" y="3141663"/>
            <a:ext cx="647700" cy="582612"/>
            <a:chOff x="3833" y="3566"/>
            <a:chExt cx="408" cy="367"/>
          </a:xfrm>
        </p:grpSpPr>
        <p:sp>
          <p:nvSpPr>
            <p:cNvPr id="29718" name="Text Box 51"/>
            <p:cNvSpPr txBox="1">
              <a:spLocks noChangeArrowheads="1"/>
            </p:cNvSpPr>
            <p:nvPr/>
          </p:nvSpPr>
          <p:spPr bwMode="auto">
            <a:xfrm>
              <a:off x="3833" y="3566"/>
              <a:ext cx="227" cy="327"/>
            </a:xfrm>
            <a:prstGeom prst="rect">
              <a:avLst/>
            </a:prstGeom>
            <a:noFill/>
            <a:ln w="9525">
              <a:noFill/>
              <a:miter lim="800000"/>
              <a:headEnd/>
              <a:tailEnd/>
            </a:ln>
          </p:spPr>
          <p:txBody>
            <a:bodyPr>
              <a:spAutoFit/>
            </a:bodyPr>
            <a:lstStyle/>
            <a:p>
              <a:pPr>
                <a:spcBef>
                  <a:spcPct val="50000"/>
                </a:spcBef>
              </a:pPr>
              <a:r>
                <a:rPr lang="ru-RU" sz="2800" b="1">
                  <a:solidFill>
                    <a:schemeClr val="bg1"/>
                  </a:solidFill>
                  <a:latin typeface="Times New Roman" pitchFamily="18" charset="0"/>
                </a:rPr>
                <a:t>а</a:t>
              </a:r>
            </a:p>
          </p:txBody>
        </p:sp>
        <p:sp>
          <p:nvSpPr>
            <p:cNvPr id="29719" name="Text Box 52"/>
            <p:cNvSpPr txBox="1">
              <a:spLocks noChangeArrowheads="1"/>
            </p:cNvSpPr>
            <p:nvPr/>
          </p:nvSpPr>
          <p:spPr bwMode="auto">
            <a:xfrm>
              <a:off x="3969" y="3702"/>
              <a:ext cx="272" cy="231"/>
            </a:xfrm>
            <a:prstGeom prst="rect">
              <a:avLst/>
            </a:prstGeom>
            <a:noFill/>
            <a:ln w="9525">
              <a:noFill/>
              <a:miter lim="800000"/>
              <a:headEnd/>
              <a:tailEnd/>
            </a:ln>
          </p:spPr>
          <p:txBody>
            <a:bodyPr>
              <a:spAutoFit/>
            </a:bodyPr>
            <a:lstStyle/>
            <a:p>
              <a:pPr>
                <a:spcBef>
                  <a:spcPct val="50000"/>
                </a:spcBef>
              </a:pPr>
              <a:r>
                <a:rPr lang="ru-RU" b="1">
                  <a:solidFill>
                    <a:schemeClr val="bg1"/>
                  </a:solidFill>
                  <a:latin typeface="Times New Roman" pitchFamily="18" charset="0"/>
                </a:rPr>
                <a:t>2</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383">
                                            <p:txEl>
                                              <p:pRg st="0" end="0"/>
                                            </p:txEl>
                                          </p:spTgt>
                                        </p:tgtEl>
                                        <p:attrNameLst>
                                          <p:attrName>style.visibility</p:attrName>
                                        </p:attrNameLst>
                                      </p:cBhvr>
                                      <p:to>
                                        <p:strVal val="visible"/>
                                      </p:to>
                                    </p:set>
                                    <p:anim calcmode="lin" valueType="num">
                                      <p:cBhvr additive="base">
                                        <p:cTn id="7" dur="2000" fill="hold"/>
                                        <p:tgtEl>
                                          <p:spTgt spid="1538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1538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384"/>
                                        </p:tgtEl>
                                        <p:attrNameLst>
                                          <p:attrName>style.visibility</p:attrName>
                                        </p:attrNameLst>
                                      </p:cBhvr>
                                      <p:to>
                                        <p:strVal val="visible"/>
                                      </p:to>
                                    </p:set>
                                    <p:anim calcmode="lin" valueType="num">
                                      <p:cBhvr additive="base">
                                        <p:cTn id="11" dur="2000" fill="hold"/>
                                        <p:tgtEl>
                                          <p:spTgt spid="15384"/>
                                        </p:tgtEl>
                                        <p:attrNameLst>
                                          <p:attrName>ppt_x</p:attrName>
                                        </p:attrNameLst>
                                      </p:cBhvr>
                                      <p:tavLst>
                                        <p:tav tm="0">
                                          <p:val>
                                            <p:strVal val="1+#ppt_w/2"/>
                                          </p:val>
                                        </p:tav>
                                        <p:tav tm="100000">
                                          <p:val>
                                            <p:strVal val="#ppt_x"/>
                                          </p:val>
                                        </p:tav>
                                      </p:tavLst>
                                    </p:anim>
                                    <p:anim calcmode="lin" valueType="num">
                                      <p:cBhvr additive="base">
                                        <p:cTn id="12" dur="2000" fill="hold"/>
                                        <p:tgtEl>
                                          <p:spTgt spid="15384"/>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49" presetClass="entr" presetSubtype="0" decel="10000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2000" fill="hold"/>
                                        <p:tgtEl>
                                          <p:spTgt spid="4"/>
                                        </p:tgtEl>
                                        <p:attrNameLst>
                                          <p:attrName>ppt_w</p:attrName>
                                        </p:attrNameLst>
                                      </p:cBhvr>
                                      <p:tavLst>
                                        <p:tav tm="0">
                                          <p:val>
                                            <p:fltVal val="0"/>
                                          </p:val>
                                        </p:tav>
                                        <p:tav tm="100000">
                                          <p:val>
                                            <p:strVal val="#ppt_w"/>
                                          </p:val>
                                        </p:tav>
                                      </p:tavLst>
                                    </p:anim>
                                    <p:anim calcmode="lin" valueType="num">
                                      <p:cBhvr>
                                        <p:cTn id="17" dur="2000" fill="hold"/>
                                        <p:tgtEl>
                                          <p:spTgt spid="4"/>
                                        </p:tgtEl>
                                        <p:attrNameLst>
                                          <p:attrName>ppt_h</p:attrName>
                                        </p:attrNameLst>
                                      </p:cBhvr>
                                      <p:tavLst>
                                        <p:tav tm="0">
                                          <p:val>
                                            <p:fltVal val="0"/>
                                          </p:val>
                                        </p:tav>
                                        <p:tav tm="100000">
                                          <p:val>
                                            <p:strVal val="#ppt_h"/>
                                          </p:val>
                                        </p:tav>
                                      </p:tavLst>
                                    </p:anim>
                                    <p:anim calcmode="lin" valueType="num">
                                      <p:cBhvr>
                                        <p:cTn id="18" dur="2000" fill="hold"/>
                                        <p:tgtEl>
                                          <p:spTgt spid="4"/>
                                        </p:tgtEl>
                                        <p:attrNameLst>
                                          <p:attrName>style.rotation</p:attrName>
                                        </p:attrNameLst>
                                      </p:cBhvr>
                                      <p:tavLst>
                                        <p:tav tm="0">
                                          <p:val>
                                            <p:fltVal val="360"/>
                                          </p:val>
                                        </p:tav>
                                        <p:tav tm="100000">
                                          <p:val>
                                            <p:fltVal val="0"/>
                                          </p:val>
                                        </p:tav>
                                      </p:tavLst>
                                    </p:anim>
                                    <p:animEffect transition="in" filter="fade">
                                      <p:cBhvr>
                                        <p:cTn id="19" dur="2000"/>
                                        <p:tgtEl>
                                          <p:spTgt spid="4"/>
                                        </p:tgtEl>
                                      </p:cBhvr>
                                    </p:animEffect>
                                  </p:childTnLst>
                                </p:cTn>
                              </p:par>
                              <p:par>
                                <p:cTn id="20" presetID="1" presetClass="path" presetSubtype="0" repeatCount="indefinite" fill="hold" grpId="0" nodeType="withEffect">
                                  <p:stCondLst>
                                    <p:cond delay="0"/>
                                  </p:stCondLst>
                                  <p:childTnLst>
                                    <p:animMotion origin="layout" path="M 8.33333E-7 -4.44444E-6 C 0.11701 -4.44444E-6 0.21285 0.05255 0.21285 0.1176 C 0.21285 0.18264 0.11701 0.23635 8.33333E-7 0.23635 C -0.11736 0.23635 -0.2125 0.18264 -0.2125 0.1176 C -0.2125 0.05255 -0.11736 -4.44444E-6 8.33333E-7 -4.44444E-6 Z " pathEditMode="relative" rAng="0" ptsTypes="fffff">
                                      <p:cBhvr>
                                        <p:cTn id="21" dur="5000" fill="hold"/>
                                        <p:tgtEl>
                                          <p:spTgt spid="15376"/>
                                        </p:tgtEl>
                                        <p:attrNameLst>
                                          <p:attrName>ppt_x</p:attrName>
                                          <p:attrName>ppt_y</p:attrName>
                                        </p:attrNameLst>
                                      </p:cBhvr>
                                      <p:rCtr x="0" y="118"/>
                                    </p:animMotion>
                                  </p:childTnLst>
                                </p:cTn>
                              </p:par>
                              <p:par>
                                <p:cTn id="22" presetID="1" presetClass="path" presetSubtype="0" repeatCount="indefinite" fill="hold" grpId="0" nodeType="withEffect">
                                  <p:stCondLst>
                                    <p:cond delay="0"/>
                                  </p:stCondLst>
                                  <p:childTnLst>
                                    <p:animMotion origin="layout" path="M 5E-6 2.96296E-6 C 0.16441 2.96296E-6 0.29983 0.12754 0.29983 0.28518 C 0.29983 0.44305 0.16441 0.57222 5E-6 0.57222 C -0.16546 0.57222 -0.29879 0.44305 -0.29879 0.28518 C -0.29879 0.12754 -0.16546 2.96296E-6 5E-6 2.96296E-6 Z " pathEditMode="relative" rAng="0" ptsTypes="fffff">
                                      <p:cBhvr>
                                        <p:cTn id="23" dur="7000" fill="hold"/>
                                        <p:tgtEl>
                                          <p:spTgt spid="15367"/>
                                        </p:tgtEl>
                                        <p:attrNameLst>
                                          <p:attrName>ppt_x</p:attrName>
                                          <p:attrName>ppt_y</p:attrName>
                                        </p:attrNameLst>
                                      </p:cBhvr>
                                      <p:rCtr x="1" y="2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4" grpId="0" animBg="1"/>
      <p:bldP spid="15367" grpId="0" animBg="1"/>
      <p:bldP spid="1537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94125" y="1000109"/>
            <a:ext cx="6955750" cy="4524315"/>
          </a:xfrm>
          <a:prstGeom prst="rect">
            <a:avLst/>
          </a:prstGeom>
          <a:noFill/>
        </p:spPr>
        <p:txBody>
          <a:bodyPr anchor="ctr">
            <a:spAutoFit/>
            <a:scene3d>
              <a:camera prst="perspectiveContrastingRightFacing"/>
              <a:lightRig rig="threePt" dir="t"/>
            </a:scene3d>
            <a:sp3d extrusionH="57150">
              <a:bevelT w="38100" h="38100" prst="convex"/>
            </a:sp3d>
          </a:bodyPr>
          <a:lstStyle/>
          <a:p>
            <a:pPr algn="ctr">
              <a:defRPr/>
            </a:pPr>
            <a:r>
              <a:rPr lang="ru-RU" sz="9600" b="1" spc="600" dirty="0">
                <a:ln w="9000" cmpd="sng">
                  <a:solidFill>
                    <a:srgbClr val="FF0000"/>
                  </a:solidFill>
                  <a:prstDash val="solid"/>
                </a:ln>
                <a:blipFill>
                  <a:blip r:embed="rId2"/>
                  <a:tile tx="0" ty="0" sx="100000" sy="100000" flip="none" algn="tl"/>
                </a:blipFill>
                <a:effectLst>
                  <a:glow rad="101600">
                    <a:schemeClr val="accent2">
                      <a:satMod val="175000"/>
                      <a:alpha val="40000"/>
                    </a:schemeClr>
                  </a:glow>
                  <a:outerShdw blurRad="60007" dist="200025" dir="15000000" sy="30000" kx="-1800000" algn="bl" rotWithShape="0">
                    <a:prstClr val="black">
                      <a:alpha val="32000"/>
                    </a:prstClr>
                  </a:outerShdw>
                  <a:reflection blurRad="12700" stA="28000" endPos="45000" dist="1000" dir="5400000" sy="-100000" algn="bl" rotWithShape="0"/>
                </a:effectLst>
              </a:rPr>
              <a:t>ВИДИМІ </a:t>
            </a:r>
          </a:p>
          <a:p>
            <a:pPr algn="ctr">
              <a:defRPr/>
            </a:pPr>
            <a:r>
              <a:rPr lang="ru-RU" sz="9600" b="1" spc="600" dirty="0">
                <a:ln w="9000" cmpd="sng">
                  <a:solidFill>
                    <a:srgbClr val="FF0000"/>
                  </a:solidFill>
                  <a:prstDash val="solid"/>
                </a:ln>
                <a:blipFill>
                  <a:blip r:embed="rId2"/>
                  <a:tile tx="0" ty="0" sx="100000" sy="100000" flip="none" algn="tl"/>
                </a:blipFill>
                <a:effectLst>
                  <a:glow rad="101600">
                    <a:schemeClr val="accent2">
                      <a:satMod val="175000"/>
                      <a:alpha val="40000"/>
                    </a:schemeClr>
                  </a:glow>
                  <a:outerShdw blurRad="60007" dist="200025" dir="15000000" sy="30000" kx="-1800000" algn="bl" rotWithShape="0">
                    <a:prstClr val="black">
                      <a:alpha val="32000"/>
                    </a:prstClr>
                  </a:outerShdw>
                  <a:reflection blurRad="12700" stA="28000" endPos="45000" dist="1000" dir="5400000" sy="-100000" algn="bl" rotWithShape="0"/>
                </a:effectLst>
              </a:rPr>
              <a:t>РУХИ </a:t>
            </a:r>
          </a:p>
          <a:p>
            <a:pPr algn="ctr">
              <a:defRPr/>
            </a:pPr>
            <a:r>
              <a:rPr lang="ru-RU" sz="9600" b="1" spc="600" dirty="0">
                <a:ln w="9000" cmpd="sng">
                  <a:solidFill>
                    <a:srgbClr val="FF0000"/>
                  </a:solidFill>
                  <a:prstDash val="solid"/>
                </a:ln>
                <a:blipFill>
                  <a:blip r:embed="rId2"/>
                  <a:tile tx="0" ty="0" sx="100000" sy="100000" flip="none" algn="tl"/>
                </a:blipFill>
                <a:effectLst>
                  <a:glow rad="101600">
                    <a:schemeClr val="accent2">
                      <a:satMod val="175000"/>
                      <a:alpha val="40000"/>
                    </a:schemeClr>
                  </a:glow>
                  <a:outerShdw blurRad="60007" dist="200025" dir="15000000" sy="30000" kx="-1800000" algn="bl" rotWithShape="0">
                    <a:prstClr val="black">
                      <a:alpha val="32000"/>
                    </a:prstClr>
                  </a:outerShdw>
                  <a:reflection blurRad="12700" stA="28000" endPos="45000" dist="1000" dir="5400000" sy="-100000" algn="bl" rotWithShape="0"/>
                </a:effectLst>
              </a:rPr>
              <a:t>ПЛАНЕТ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Documents and Settings\@FENIX@\Мои документы\Мои рисунки\Рисунок1.png"/>
          <p:cNvPicPr>
            <a:picLocks noChangeAspect="1" noChangeArrowheads="1"/>
          </p:cNvPicPr>
          <p:nvPr/>
        </p:nvPicPr>
        <p:blipFill>
          <a:blip r:embed="rId2"/>
          <a:srcRect/>
          <a:stretch>
            <a:fillRect/>
          </a:stretch>
        </p:blipFill>
        <p:spPr bwMode="auto">
          <a:xfrm>
            <a:off x="-7938" y="0"/>
            <a:ext cx="9159876" cy="6858000"/>
          </a:xfrm>
          <a:prstGeom prst="rect">
            <a:avLst/>
          </a:prstGeom>
          <a:noFill/>
          <a:ln w="9525">
            <a:noFill/>
            <a:miter lim="800000"/>
            <a:headEnd/>
            <a:tailEnd/>
          </a:ln>
        </p:spPr>
      </p:pic>
      <p:sp>
        <p:nvSpPr>
          <p:cNvPr id="14" name="Заголовок 13"/>
          <p:cNvSpPr>
            <a:spLocks noGrp="1"/>
          </p:cNvSpPr>
          <p:nvPr>
            <p:ph type="title"/>
          </p:nvPr>
        </p:nvSpPr>
        <p:spPr>
          <a:xfrm>
            <a:off x="457200" y="274638"/>
            <a:ext cx="8229600" cy="868362"/>
          </a:xfrm>
        </p:spPr>
        <p:txBody>
          <a:bodyPr/>
          <a:lstStyle/>
          <a:p>
            <a:r>
              <a:rPr lang="ru-RU" b="1" smtClean="0">
                <a:solidFill>
                  <a:srgbClr val="FFFF00"/>
                </a:solidFill>
              </a:rPr>
              <a:t>Вступ </a:t>
            </a:r>
            <a:r>
              <a:rPr lang="en-US" smtClean="0">
                <a:solidFill>
                  <a:srgbClr val="FFFF00"/>
                </a:solidFill>
              </a:rPr>
              <a:t/>
            </a:r>
            <a:br>
              <a:rPr lang="en-US" smtClean="0">
                <a:solidFill>
                  <a:srgbClr val="FFFF00"/>
                </a:solidFill>
              </a:rPr>
            </a:br>
            <a:endParaRPr lang="en-US" smtClean="0">
              <a:solidFill>
                <a:srgbClr val="FFFF00"/>
              </a:solidFill>
            </a:endParaRPr>
          </a:p>
        </p:txBody>
      </p:sp>
      <p:sp>
        <p:nvSpPr>
          <p:cNvPr id="15" name="Содержимое 14"/>
          <p:cNvSpPr>
            <a:spLocks noGrp="1"/>
          </p:cNvSpPr>
          <p:nvPr>
            <p:ph idx="1"/>
          </p:nvPr>
        </p:nvSpPr>
        <p:spPr>
          <a:xfrm>
            <a:off x="457200" y="1000125"/>
            <a:ext cx="8229600" cy="5429250"/>
          </a:xfrm>
        </p:spPr>
        <p:txBody>
          <a:bodyPr/>
          <a:lstStyle/>
          <a:p>
            <a:pPr algn="ctr"/>
            <a:r>
              <a:rPr lang="ru-RU" sz="2600" smtClean="0">
                <a:solidFill>
                  <a:srgbClr val="0066FF"/>
                </a:solidFill>
              </a:rPr>
              <a:t>Ще здавна серед "нерухомих зір" мешканці Землі помітили "блукаючі зорі", які грецькою мовою називаються планетами. Тоді були відомі 7 "блукаючих зір": зореподібні - Меркурій, Венера, Марс, Юпітер і Сатурн, а також дископодібні - Сонце та Місяць. Згодом, коли з'ясувалось, що Сонце є найближчою до нас зорею, а Місяць є супутником нашої планети Земля, назва "планети" закріпилась лише за тими космічними об'єктами, які обертаються навколо Сонця. Ще пізніше, крім згаданих планет, були відкриті планети Уран, Нептун і Плутон, декілька десятків супутників планет, а також декілька тисяч так званих малих планет (астероїдів). </a:t>
            </a:r>
            <a:endParaRPr lang="en-US" sz="2600" smtClean="0">
              <a:solidFill>
                <a:srgbClr val="0066FF"/>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to="" calcmode="lin" valueType="num">
                                      <p:cBhvr>
                                        <p:cTn id="7" dur="1" fill="hold"/>
                                        <p:tgtEl>
                                          <p:spTgt spid="14"/>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 to="" calcmode="lin" valueType="num">
                                      <p:cBhvr>
                                        <p:cTn id="11" dur="1" fill="hold"/>
                                        <p:tgtEl>
                                          <p:spTgt spid="15">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Содержимое 3" descr="Planets.jpg"/>
          <p:cNvPicPr>
            <a:picLocks noChangeAspect="1"/>
          </p:cNvPicPr>
          <p:nvPr/>
        </p:nvPicPr>
        <p:blipFill>
          <a:blip r:embed="rId2"/>
          <a:srcRect/>
          <a:stretch>
            <a:fillRect/>
          </a:stretch>
        </p:blipFill>
        <p:spPr>
          <a:xfrm>
            <a:off x="0" y="0"/>
            <a:ext cx="9144000" cy="685800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Содержимое 3" descr="357641f0ea8cbce79ba44333bc65fe01_full.jpg"/>
          <p:cNvPicPr>
            <a:picLocks noGrp="1" noChangeAspect="1"/>
          </p:cNvPicPr>
          <p:nvPr>
            <p:ph idx="1"/>
          </p:nvPr>
        </p:nvPicPr>
        <p:blipFill>
          <a:blip r:embed="rId2"/>
          <a:srcRect/>
          <a:stretch>
            <a:fillRect/>
          </a:stretch>
        </p:blipFill>
        <p:spPr>
          <a:xfrm>
            <a:off x="0" y="0"/>
            <a:ext cx="9144000" cy="6858000"/>
          </a:xfr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61442"/>
                                        </p:tgtEl>
                                        <p:attrNameLst>
                                          <p:attrName>style.visibility</p:attrName>
                                        </p:attrNameLst>
                                      </p:cBhvr>
                                      <p:to>
                                        <p:strVal val="visible"/>
                                      </p:to>
                                    </p:set>
                                    <p:anim to="" calcmode="lin" valueType="num">
                                      <p:cBhvr>
                                        <p:cTn id="7" dur="1" fill="hold"/>
                                        <p:tgtEl>
                                          <p:spTgt spid="6144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Documents and Settings\@FENIX@\Мои документы\Мои рисунки\Рисунок1.png"/>
          <p:cNvPicPr>
            <a:picLocks noChangeAspect="1" noChangeArrowheads="1"/>
          </p:cNvPicPr>
          <p:nvPr/>
        </p:nvPicPr>
        <p:blipFill>
          <a:blip r:embed="rId2"/>
          <a:srcRect/>
          <a:stretch>
            <a:fillRect/>
          </a:stretch>
        </p:blipFill>
        <p:spPr bwMode="auto">
          <a:xfrm>
            <a:off x="0" y="0"/>
            <a:ext cx="9159875" cy="6858000"/>
          </a:xfrm>
          <a:prstGeom prst="rect">
            <a:avLst/>
          </a:prstGeom>
          <a:noFill/>
          <a:ln w="9525">
            <a:noFill/>
            <a:miter lim="800000"/>
            <a:headEnd/>
            <a:tailEnd/>
          </a:ln>
        </p:spPr>
      </p:pic>
      <p:sp>
        <p:nvSpPr>
          <p:cNvPr id="3" name="Заголовок 2"/>
          <p:cNvSpPr>
            <a:spLocks noGrp="1"/>
          </p:cNvSpPr>
          <p:nvPr>
            <p:ph type="title"/>
          </p:nvPr>
        </p:nvSpPr>
        <p:spPr>
          <a:xfrm>
            <a:off x="457200" y="357166"/>
            <a:ext cx="8305800" cy="6000792"/>
          </a:xfrm>
        </p:spPr>
        <p:txBody>
          <a:bodyPr>
            <a:noAutofit/>
          </a:bodyPr>
          <a:lstStyle/>
          <a:p>
            <a:pPr algn="ctr" eaLnBrk="1" hangingPunct="1">
              <a:defRPr/>
            </a:pPr>
            <a:r>
              <a:rPr lang="ru-RU" sz="3600" dirty="0" err="1" smtClean="0"/>
              <a:t>Найпростіше</a:t>
            </a:r>
            <a:r>
              <a:rPr lang="ru-RU" sz="3600" dirty="0" smtClean="0"/>
              <a:t> </a:t>
            </a:r>
            <a:r>
              <a:rPr lang="ru-RU" sz="3600" dirty="0" err="1" smtClean="0"/>
              <a:t>помітити</a:t>
            </a:r>
            <a:r>
              <a:rPr lang="ru-RU" sz="3600" dirty="0" smtClean="0"/>
              <a:t> "</a:t>
            </a:r>
            <a:r>
              <a:rPr lang="ru-RU" sz="3600" dirty="0" err="1" smtClean="0"/>
              <a:t>блукання</a:t>
            </a:r>
            <a:r>
              <a:rPr lang="ru-RU" sz="3600" dirty="0" smtClean="0"/>
              <a:t>" </a:t>
            </a:r>
            <a:r>
              <a:rPr lang="ru-RU" sz="3600" dirty="0" err="1" smtClean="0"/>
              <a:t>Місяця</a:t>
            </a:r>
            <a:r>
              <a:rPr lang="ru-RU" sz="3600" dirty="0" smtClean="0"/>
              <a:t> </a:t>
            </a:r>
            <a:r>
              <a:rPr lang="ru-RU" sz="3600" dirty="0" err="1" smtClean="0"/>
              <a:t>серед</a:t>
            </a:r>
            <a:r>
              <a:rPr lang="ru-RU" sz="3600" dirty="0" smtClean="0"/>
              <a:t> </a:t>
            </a:r>
            <a:r>
              <a:rPr lang="ru-RU" sz="3600" dirty="0" err="1" smtClean="0"/>
              <a:t>зір</a:t>
            </a:r>
            <a:r>
              <a:rPr lang="ru-RU" sz="3600" dirty="0" smtClean="0"/>
              <a:t>, </a:t>
            </a:r>
            <a:r>
              <a:rPr lang="ru-RU" sz="3600" dirty="0" err="1" smtClean="0"/>
              <a:t>бо</a:t>
            </a:r>
            <a:r>
              <a:rPr lang="ru-RU" sz="3600" dirty="0" smtClean="0"/>
              <a:t> </a:t>
            </a:r>
            <a:r>
              <a:rPr lang="ru-RU" sz="3600" dirty="0" err="1" smtClean="0"/>
              <a:t>він</a:t>
            </a:r>
            <a:r>
              <a:rPr lang="ru-RU" sz="3600" dirty="0" smtClean="0"/>
              <a:t> </a:t>
            </a:r>
            <a:r>
              <a:rPr lang="ru-RU" sz="3600" dirty="0" err="1" smtClean="0"/>
              <a:t>швидко</a:t>
            </a:r>
            <a:r>
              <a:rPr lang="ru-RU" sz="3600" dirty="0" smtClean="0"/>
              <a:t> </a:t>
            </a:r>
            <a:r>
              <a:rPr lang="ru-RU" sz="3600" dirty="0" err="1" smtClean="0"/>
              <a:t>рухається</a:t>
            </a:r>
            <a:r>
              <a:rPr lang="ru-RU" sz="3600" dirty="0" smtClean="0"/>
              <a:t> </a:t>
            </a:r>
            <a:r>
              <a:rPr lang="ru-RU" sz="3600" dirty="0" err="1" smtClean="0"/>
              <a:t>із</a:t>
            </a:r>
            <a:r>
              <a:rPr lang="ru-RU" sz="3600" dirty="0" smtClean="0"/>
              <a:t> заходу на </a:t>
            </a:r>
            <a:r>
              <a:rPr lang="ru-RU" sz="3600" dirty="0" err="1" smtClean="0"/>
              <a:t>схід</a:t>
            </a:r>
            <a:r>
              <a:rPr lang="ru-RU" sz="3600" dirty="0" smtClean="0"/>
              <a:t> і за 27.3 </a:t>
            </a:r>
            <a:r>
              <a:rPr lang="ru-RU" sz="3600" dirty="0" err="1" smtClean="0"/>
              <a:t>доби</a:t>
            </a:r>
            <a:r>
              <a:rPr lang="ru-RU" sz="3600" dirty="0" smtClean="0"/>
              <a:t> "</a:t>
            </a:r>
            <a:r>
              <a:rPr lang="ru-RU" sz="3600" dirty="0" err="1" smtClean="0"/>
              <a:t>пробігає</a:t>
            </a:r>
            <a:r>
              <a:rPr lang="ru-RU" sz="3600" dirty="0" smtClean="0"/>
              <a:t>" всю </a:t>
            </a:r>
            <a:r>
              <a:rPr lang="ru-RU" sz="3600" dirty="0" err="1" smtClean="0"/>
              <a:t>небесну</a:t>
            </a:r>
            <a:r>
              <a:rPr lang="ru-RU" sz="3600" dirty="0" smtClean="0"/>
              <a:t> сферу, </a:t>
            </a:r>
            <a:r>
              <a:rPr lang="ru-RU" sz="3600" dirty="0" err="1" smtClean="0"/>
              <a:t>тобто</a:t>
            </a:r>
            <a:r>
              <a:rPr lang="ru-RU" sz="3600" dirty="0" smtClean="0"/>
              <a:t> </a:t>
            </a:r>
            <a:r>
              <a:rPr lang="ru-RU" sz="3600" dirty="0" err="1" smtClean="0"/>
              <a:t>здійснює</a:t>
            </a:r>
            <a:r>
              <a:rPr lang="ru-RU" sz="3600" dirty="0" smtClean="0"/>
              <a:t> </a:t>
            </a:r>
            <a:r>
              <a:rPr lang="ru-RU" sz="3600" dirty="0" err="1" smtClean="0"/>
              <a:t>повний</a:t>
            </a:r>
            <a:r>
              <a:rPr lang="ru-RU" sz="3600" dirty="0" smtClean="0"/>
              <a:t> </a:t>
            </a:r>
            <a:r>
              <a:rPr lang="ru-RU" sz="3600" dirty="0" err="1" smtClean="0"/>
              <a:t>оберт</a:t>
            </a:r>
            <a:r>
              <a:rPr lang="ru-RU" sz="3600" dirty="0" smtClean="0"/>
              <a:t>. </a:t>
            </a:r>
            <a:r>
              <a:rPr lang="ru-RU" sz="3600" dirty="0" err="1" smtClean="0"/>
              <a:t>Якщо</a:t>
            </a:r>
            <a:r>
              <a:rPr lang="ru-RU" sz="3600" dirty="0" smtClean="0"/>
              <a:t> в </a:t>
            </a:r>
            <a:r>
              <a:rPr lang="ru-RU" sz="3600" dirty="0" err="1" smtClean="0"/>
              <a:t>якусь</a:t>
            </a:r>
            <a:r>
              <a:rPr lang="ru-RU" sz="3600" dirty="0" smtClean="0"/>
              <a:t> </a:t>
            </a:r>
            <a:r>
              <a:rPr lang="ru-RU" sz="3600" dirty="0" err="1" smtClean="0"/>
              <a:t>ніч</a:t>
            </a:r>
            <a:r>
              <a:rPr lang="ru-RU" sz="3600" dirty="0" smtClean="0"/>
              <a:t> </a:t>
            </a:r>
            <a:r>
              <a:rPr lang="ru-RU" sz="3600" dirty="0" err="1" smtClean="0"/>
              <a:t>примітити</a:t>
            </a:r>
            <a:r>
              <a:rPr lang="ru-RU" sz="3600" dirty="0" smtClean="0"/>
              <a:t> </a:t>
            </a:r>
            <a:r>
              <a:rPr lang="ru-RU" sz="3600" dirty="0" err="1" smtClean="0"/>
              <a:t>його</a:t>
            </a:r>
            <a:r>
              <a:rPr lang="ru-RU" sz="3600" dirty="0" smtClean="0"/>
              <a:t> </a:t>
            </a:r>
            <a:r>
              <a:rPr lang="ru-RU" sz="3600" dirty="0" err="1" smtClean="0"/>
              <a:t>положення</a:t>
            </a:r>
            <a:r>
              <a:rPr lang="ru-RU" sz="3600" dirty="0" smtClean="0"/>
              <a:t> по </a:t>
            </a:r>
            <a:r>
              <a:rPr lang="ru-RU" sz="3600" dirty="0" err="1" smtClean="0"/>
              <a:t>відношенню</a:t>
            </a:r>
            <a:r>
              <a:rPr lang="ru-RU" sz="3600" dirty="0" smtClean="0"/>
              <a:t> до </a:t>
            </a:r>
            <a:r>
              <a:rPr lang="ru-RU" sz="3600" dirty="0" err="1" smtClean="0"/>
              <a:t>найближчих</a:t>
            </a:r>
            <a:r>
              <a:rPr lang="ru-RU" sz="3600" dirty="0" smtClean="0"/>
              <a:t> </a:t>
            </a:r>
            <a:r>
              <a:rPr lang="ru-RU" sz="3600" dirty="0" err="1" smtClean="0"/>
              <a:t>зір</a:t>
            </a:r>
            <a:r>
              <a:rPr lang="ru-RU" sz="3600" dirty="0" smtClean="0"/>
              <a:t>, то </a:t>
            </a:r>
            <a:r>
              <a:rPr lang="ru-RU" sz="3600" dirty="0" err="1" smtClean="0"/>
              <a:t>вже</a:t>
            </a:r>
            <a:r>
              <a:rPr lang="ru-RU" sz="3600" dirty="0" smtClean="0"/>
              <a:t> </a:t>
            </a:r>
            <a:r>
              <a:rPr lang="ru-RU" sz="3600" dirty="0" err="1" smtClean="0"/>
              <a:t>наступної</a:t>
            </a:r>
            <a:r>
              <a:rPr lang="ru-RU" sz="3600" dirty="0" smtClean="0"/>
              <a:t> </a:t>
            </a:r>
            <a:r>
              <a:rPr lang="ru-RU" sz="3600" dirty="0" err="1" smtClean="0"/>
              <a:t>ночі</a:t>
            </a:r>
            <a:r>
              <a:rPr lang="ru-RU" sz="3600" dirty="0" smtClean="0"/>
              <a:t> </a:t>
            </a:r>
            <a:r>
              <a:rPr lang="ru-RU" sz="3600" dirty="0" err="1" smtClean="0"/>
              <a:t>Місяць</a:t>
            </a:r>
            <a:r>
              <a:rPr lang="ru-RU" sz="3600" dirty="0" smtClean="0"/>
              <a:t> </a:t>
            </a:r>
            <a:r>
              <a:rPr lang="ru-RU" sz="3600" dirty="0" err="1" smtClean="0"/>
              <a:t>знаходитиметься</a:t>
            </a:r>
            <a:r>
              <a:rPr lang="ru-RU" sz="3600" dirty="0" smtClean="0"/>
              <a:t> в </a:t>
            </a:r>
            <a:r>
              <a:rPr lang="ru-RU" sz="3600" dirty="0" err="1" smtClean="0"/>
              <a:t>оточенні</a:t>
            </a:r>
            <a:r>
              <a:rPr lang="ru-RU" sz="3600" dirty="0" smtClean="0"/>
              <a:t> </a:t>
            </a:r>
            <a:r>
              <a:rPr lang="ru-RU" sz="3600" dirty="0" err="1" smtClean="0"/>
              <a:t>інших</a:t>
            </a:r>
            <a:r>
              <a:rPr lang="ru-RU" sz="3600" dirty="0" smtClean="0"/>
              <a:t> </a:t>
            </a:r>
            <a:r>
              <a:rPr lang="ru-RU" sz="3600" dirty="0" err="1" smtClean="0"/>
              <a:t>зір</a:t>
            </a:r>
            <a:r>
              <a:rPr lang="ru-RU" sz="3600" dirty="0" smtClean="0"/>
              <a:t>, </a:t>
            </a:r>
            <a:r>
              <a:rPr lang="ru-RU" sz="3600" dirty="0" err="1" smtClean="0"/>
              <a:t>бо</a:t>
            </a:r>
            <a:r>
              <a:rPr lang="ru-RU" sz="3600" dirty="0" smtClean="0"/>
              <a:t> за </a:t>
            </a:r>
            <a:r>
              <a:rPr lang="ru-RU" sz="3600" dirty="0" err="1" smtClean="0"/>
              <a:t>добу</a:t>
            </a:r>
            <a:r>
              <a:rPr lang="ru-RU" sz="3600" dirty="0" smtClean="0"/>
              <a:t> </a:t>
            </a:r>
            <a:r>
              <a:rPr lang="ru-RU" sz="3600" dirty="0" err="1" smtClean="0"/>
              <a:t>переміститься</a:t>
            </a:r>
            <a:r>
              <a:rPr lang="ru-RU" sz="3600" dirty="0" smtClean="0"/>
              <a:t> по небу на 13.2".</a:t>
            </a:r>
            <a:br>
              <a:rPr lang="ru-RU" sz="3600" dirty="0" smtClean="0"/>
            </a:br>
            <a:endParaRPr lang="en-US" sz="36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Содержимое 3" descr="04020102.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54274"/>
                                        </p:tgtEl>
                                        <p:attrNameLst>
                                          <p:attrName>style.visibility</p:attrName>
                                        </p:attrNameLst>
                                      </p:cBhvr>
                                      <p:to>
                                        <p:strVal val="visible"/>
                                      </p:to>
                                    </p:set>
                                    <p:anim to="" calcmode="lin" valueType="num">
                                      <p:cBhvr>
                                        <p:cTn id="7" dur="1" fill="hold"/>
                                        <p:tgtEl>
                                          <p:spTgt spid="5427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Documents and Settings\@FENIX@\Мои документы\Мои рисунки\Рисунок1.png"/>
          <p:cNvPicPr>
            <a:picLocks noChangeAspect="1" noChangeArrowheads="1"/>
          </p:cNvPicPr>
          <p:nvPr/>
        </p:nvPicPr>
        <p:blipFill>
          <a:blip r:embed="rId2"/>
          <a:srcRect/>
          <a:stretch>
            <a:fillRect/>
          </a:stretch>
        </p:blipFill>
        <p:spPr bwMode="auto">
          <a:xfrm>
            <a:off x="0" y="6350"/>
            <a:ext cx="9151938" cy="6851650"/>
          </a:xfrm>
          <a:prstGeom prst="rect">
            <a:avLst/>
          </a:prstGeom>
          <a:noFill/>
          <a:ln w="9525">
            <a:noFill/>
            <a:miter lim="800000"/>
            <a:headEnd/>
            <a:tailEnd/>
          </a:ln>
        </p:spPr>
      </p:pic>
      <p:sp>
        <p:nvSpPr>
          <p:cNvPr id="3" name="Заголовок 2"/>
          <p:cNvSpPr>
            <a:spLocks noGrp="1"/>
          </p:cNvSpPr>
          <p:nvPr>
            <p:ph type="title"/>
          </p:nvPr>
        </p:nvSpPr>
        <p:spPr>
          <a:xfrm>
            <a:off x="457200" y="274638"/>
            <a:ext cx="8229600" cy="6226175"/>
          </a:xfrm>
        </p:spPr>
        <p:txBody>
          <a:bodyPr/>
          <a:lstStyle/>
          <a:p>
            <a:r>
              <a:rPr lang="ru-RU" sz="2800" smtClean="0">
                <a:solidFill>
                  <a:srgbClr val="FF9900"/>
                </a:solidFill>
              </a:rPr>
              <a:t>Переміщення Сонця серед зір не можна спостерігати безпосередньо, бо зорі вдень невидимі. Проте, якщо замітити якусь зорю поблизу горизонту в західній частині неба невдовзі після заходу Сонця і спробувати її відшукати через декілька днів в той же час, то можна помітити, що вона знизилась і ніби наблизилась до Сонця. Ще через декілька днів зоря зникне за горизонтом, а її місце займе інша зоря, яка раніше знаходилась на схід від першої. Надалі і ця зоря теж наближатиметься до Сонця. Саме за такими спостереженнями можна зробити висновок про зміну положення Сонця серед зір. </a:t>
            </a:r>
            <a:br>
              <a:rPr lang="ru-RU" sz="2800" smtClean="0">
                <a:solidFill>
                  <a:srgbClr val="FF9900"/>
                </a:solidFill>
              </a:rPr>
            </a:br>
            <a:endParaRPr lang="en-US" sz="2800" smtClean="0">
              <a:solidFill>
                <a:srgbClr val="FF990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Documents and Settings\@FENIX@\Мои документы\Мои рисунки\Рисунок1.png"/>
          <p:cNvPicPr>
            <a:picLocks noChangeAspect="1" noChangeArrowheads="1"/>
          </p:cNvPicPr>
          <p:nvPr/>
        </p:nvPicPr>
        <p:blipFill>
          <a:blip r:embed="rId2"/>
          <a:srcRect/>
          <a:stretch>
            <a:fillRect/>
          </a:stretch>
        </p:blipFill>
        <p:spPr bwMode="auto">
          <a:xfrm>
            <a:off x="-7938" y="0"/>
            <a:ext cx="9159876" cy="6858000"/>
          </a:xfrm>
          <a:prstGeom prst="rect">
            <a:avLst/>
          </a:prstGeom>
          <a:noFill/>
          <a:ln w="9525">
            <a:noFill/>
            <a:miter lim="800000"/>
            <a:headEnd/>
            <a:tailEnd/>
          </a:ln>
        </p:spPr>
      </p:pic>
      <p:sp>
        <p:nvSpPr>
          <p:cNvPr id="34819" name="Заголовок 4"/>
          <p:cNvSpPr>
            <a:spLocks noGrp="1"/>
          </p:cNvSpPr>
          <p:nvPr>
            <p:ph type="title"/>
          </p:nvPr>
        </p:nvSpPr>
        <p:spPr>
          <a:xfrm>
            <a:off x="457200" y="274638"/>
            <a:ext cx="8229600" cy="6297612"/>
          </a:xfrm>
        </p:spPr>
        <p:txBody>
          <a:bodyPr/>
          <a:lstStyle/>
          <a:p>
            <a:r>
              <a:rPr lang="ru-RU" sz="2800" smtClean="0">
                <a:solidFill>
                  <a:srgbClr val="00B0F0"/>
                </a:solidFill>
              </a:rPr>
              <a:t>В давні часи спостереження за положеннями зір та планет проводились регулярно, що надало можливість визначити видимий шлях Сонця по небу. Виявилось, що Сонце, як і Місяць, рухається із заходу на схід і за 365.25 доби його видимий шлях набуде вигляду кола на небесній сфері, тобто через цей інтервал часу воно повертається до тих же самих зір. Річний шлях Сонця серед зір назвали екліптикою, яка за уявленнями древніх не змінює свого положення по відношенню до зір. За добу Сонце зміщується вздовж екліптики на схід приблизно на 1є. </a:t>
            </a:r>
            <a:br>
              <a:rPr lang="ru-RU" sz="2800" smtClean="0">
                <a:solidFill>
                  <a:srgbClr val="00B0F0"/>
                </a:solidFill>
              </a:rPr>
            </a:br>
            <a:endParaRPr lang="en-US" sz="2800" smtClean="0">
              <a:solidFill>
                <a:srgbClr val="00B0F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4819"/>
                                        </p:tgtEl>
                                        <p:attrNameLst>
                                          <p:attrName>style.visibility</p:attrName>
                                        </p:attrNameLst>
                                      </p:cBhvr>
                                      <p:to>
                                        <p:strVal val="visible"/>
                                      </p:to>
                                    </p:set>
                                    <p:anim to="" calcmode="lin" valueType="num">
                                      <p:cBhvr>
                                        <p:cTn id="7" dur="1" fill="hold"/>
                                        <p:tgtEl>
                                          <p:spTgt spid="3481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Documents and Settings\@FENIX@\Мои документы\Мои рисунки\Рисунок1.png"/>
          <p:cNvPicPr>
            <a:picLocks noChangeAspect="1" noChangeArrowheads="1"/>
          </p:cNvPicPr>
          <p:nvPr/>
        </p:nvPicPr>
        <p:blipFill>
          <a:blip r:embed="rId2"/>
          <a:srcRect/>
          <a:stretch>
            <a:fillRect/>
          </a:stretch>
        </p:blipFill>
        <p:spPr bwMode="auto">
          <a:xfrm>
            <a:off x="-7938" y="0"/>
            <a:ext cx="9159876" cy="6858000"/>
          </a:xfrm>
          <a:prstGeom prst="rect">
            <a:avLst/>
          </a:prstGeom>
          <a:noFill/>
          <a:ln w="9525">
            <a:noFill/>
            <a:miter lim="800000"/>
            <a:headEnd/>
            <a:tailEnd/>
          </a:ln>
        </p:spPr>
      </p:pic>
      <p:sp>
        <p:nvSpPr>
          <p:cNvPr id="3" name="Заголовок 2"/>
          <p:cNvSpPr>
            <a:spLocks noGrp="1"/>
          </p:cNvSpPr>
          <p:nvPr>
            <p:ph type="title"/>
          </p:nvPr>
        </p:nvSpPr>
        <p:spPr>
          <a:xfrm>
            <a:off x="457200" y="274638"/>
            <a:ext cx="8229600" cy="6297612"/>
          </a:xfrm>
        </p:spPr>
        <p:txBody>
          <a:bodyPr/>
          <a:lstStyle/>
          <a:p>
            <a:r>
              <a:rPr lang="ru-RU" sz="2800" smtClean="0">
                <a:solidFill>
                  <a:srgbClr val="FF0000"/>
                </a:solidFill>
              </a:rPr>
              <a:t>Більш складним виявився рух зореподібних планет, які завжди розташовані поблизу екліптики. Нижні планети Меркурій і Венера ніби коливаються відносно Сонця. Спочатку планета рухається серед зір швидше за Сонце і обганяє його. Потім на певній кутовій відстані на схід від Сонця планета сповільнює свій рух, а Сонце наздоганяє та випереджає планету. Через деякий час, досягнувши максимального кутового віддалення на захід від Сонця, планета знову починає рухатися швидше і наздоганяє його. Надалі увесь цикл повторюється. </a:t>
            </a:r>
            <a:endParaRPr lang="en-US" sz="2800" smtClean="0">
              <a:solidFill>
                <a:srgbClr val="FF000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9" name="Picture 5" descr="C:\Documents and Settings\@FENIX@\Мои документы\Мои рисунки\Рисунок1..jpg"/>
          <p:cNvPicPr>
            <a:picLocks noChangeAspect="1" noChangeArrowheads="1"/>
          </p:cNvPicPr>
          <p:nvPr/>
        </p:nvPicPr>
        <p:blipFill>
          <a:blip r:embed="rId2"/>
          <a:srcRect/>
          <a:stretch>
            <a:fillRect/>
          </a:stretch>
        </p:blipFill>
        <p:spPr bwMode="auto">
          <a:xfrm>
            <a:off x="785786" y="428604"/>
            <a:ext cx="3357586" cy="3525565"/>
          </a:xfrm>
          <a:prstGeom prst="rect">
            <a:avLst/>
          </a:prstGeom>
          <a:ln>
            <a:noFill/>
          </a:ln>
          <a:effectLst>
            <a:softEdge rad="112500"/>
          </a:effectLst>
        </p:spPr>
      </p:pic>
      <p:sp>
        <p:nvSpPr>
          <p:cNvPr id="14" name="Заголовок 13"/>
          <p:cNvSpPr>
            <a:spLocks noGrp="1"/>
          </p:cNvSpPr>
          <p:nvPr>
            <p:ph type="title"/>
          </p:nvPr>
        </p:nvSpPr>
        <p:spPr>
          <a:xfrm>
            <a:off x="1000125" y="3929063"/>
            <a:ext cx="3143250" cy="1143000"/>
          </a:xfrm>
        </p:spPr>
        <p:txBody>
          <a:bodyPr>
            <a:noAutofit/>
          </a:bodyPr>
          <a:lstStyle/>
          <a:p>
            <a:pPr algn="ctr" eaLnBrk="1" hangingPunct="1"/>
            <a:r>
              <a:rPr lang="uk-UA" sz="2400" cap="none" smtClean="0"/>
              <a:t>ЙОГАНН КЕПЛЕР </a:t>
            </a:r>
            <a:br>
              <a:rPr lang="uk-UA" sz="2400" cap="none" smtClean="0"/>
            </a:br>
            <a:r>
              <a:rPr lang="uk-UA" sz="2400" cap="none" smtClean="0"/>
              <a:t>(1571 – 1630)</a:t>
            </a:r>
            <a:endParaRPr lang="en-US" sz="2400" cap="none" smtClean="0"/>
          </a:p>
        </p:txBody>
      </p:sp>
      <p:sp>
        <p:nvSpPr>
          <p:cNvPr id="21508" name="Содержимое 14"/>
          <p:cNvSpPr>
            <a:spLocks noGrp="1"/>
          </p:cNvSpPr>
          <p:nvPr>
            <p:ph sz="quarter" idx="1"/>
          </p:nvPr>
        </p:nvSpPr>
        <p:spPr>
          <a:xfrm>
            <a:off x="4714875" y="357188"/>
            <a:ext cx="3786188" cy="5929312"/>
          </a:xfrm>
        </p:spPr>
        <p:txBody>
          <a:bodyPr/>
          <a:lstStyle/>
          <a:p>
            <a:pPr algn="ctr" eaLnBrk="1" hangingPunct="1">
              <a:buFont typeface="Wingdings" pitchFamily="2" charset="2"/>
              <a:buNone/>
            </a:pPr>
            <a:r>
              <a:rPr lang="uk-UA" sz="2800" smtClean="0">
                <a:solidFill>
                  <a:srgbClr val="000099"/>
                </a:solidFill>
              </a:rPr>
              <a:t>Видатний німецький астроном і математик, який відкрив закони руху планет навколо Сонця. Кеплер був прихильником учення Коперника і своїми працями сприяв його утвердженню й розвитку. </a:t>
            </a:r>
            <a:endParaRPr lang="en-US" sz="2800" smtClean="0">
              <a:solidFill>
                <a:srgbClr val="000099"/>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77829"/>
                                        </p:tgtEl>
                                        <p:attrNameLst>
                                          <p:attrName>style.visibility</p:attrName>
                                        </p:attrNameLst>
                                      </p:cBhvr>
                                      <p:to>
                                        <p:strVal val="visible"/>
                                      </p:to>
                                    </p:set>
                                    <p:anim to="" calcmode="lin" valueType="num">
                                      <p:cBhvr>
                                        <p:cTn id="7" dur="1" fill="hold"/>
                                        <p:tgtEl>
                                          <p:spTgt spid="77829"/>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to="" calcmode="lin" valueType="num">
                                      <p:cBhvr>
                                        <p:cTn id="10" dur="1" fill="hold"/>
                                        <p:tgtEl>
                                          <p:spTgt spid="14"/>
                                        </p:tgtEl>
                                        <p:attrNameLst>
                                          <p:attrName/>
                                        </p:attrNameLst>
                                      </p:cBhvr>
                                    </p:anim>
                                  </p:childTnLst>
                                </p:cTn>
                              </p:par>
                            </p:childTnLst>
                          </p:cTn>
                        </p:par>
                        <p:par>
                          <p:cTn id="11" fill="hold">
                            <p:stCondLst>
                              <p:cond delay="0"/>
                            </p:stCondLst>
                            <p:childTnLst>
                              <p:par>
                                <p:cTn id="12" presetID="24" presetClass="entr" presetSubtype="0" fill="hold" grpId="0" nodeType="afterEffect">
                                  <p:stCondLst>
                                    <p:cond delay="0"/>
                                  </p:stCondLst>
                                  <p:childTnLst>
                                    <p:set>
                                      <p:cBhvr>
                                        <p:cTn id="13" dur="1" fill="hold">
                                          <p:stCondLst>
                                            <p:cond delay="0"/>
                                          </p:stCondLst>
                                        </p:cTn>
                                        <p:tgtEl>
                                          <p:spTgt spid="21508">
                                            <p:txEl>
                                              <p:pRg st="0" end="0"/>
                                            </p:txEl>
                                          </p:spTgt>
                                        </p:tgtEl>
                                        <p:attrNameLst>
                                          <p:attrName>style.visibility</p:attrName>
                                        </p:attrNameLst>
                                      </p:cBhvr>
                                      <p:to>
                                        <p:strVal val="visible"/>
                                      </p:to>
                                    </p:set>
                                    <p:anim to="" calcmode="lin" valueType="num">
                                      <p:cBhvr>
                                        <p:cTn id="14" dur="1" fill="hold"/>
                                        <p:tgtEl>
                                          <p:spTgt spid="21508">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50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Documents and Settings\@FENIX@\Мои документы\Мои рисунки\Рисунок1.png"/>
          <p:cNvPicPr>
            <a:picLocks noChangeAspect="1" noChangeArrowheads="1"/>
          </p:cNvPicPr>
          <p:nvPr/>
        </p:nvPicPr>
        <p:blipFill>
          <a:blip r:embed="rId2"/>
          <a:srcRect/>
          <a:stretch>
            <a:fillRect/>
          </a:stretch>
        </p:blipFill>
        <p:spPr bwMode="auto">
          <a:xfrm>
            <a:off x="0" y="0"/>
            <a:ext cx="9144000" cy="6851650"/>
          </a:xfrm>
          <a:prstGeom prst="rect">
            <a:avLst/>
          </a:prstGeom>
          <a:noFill/>
          <a:ln w="9525">
            <a:noFill/>
            <a:miter lim="800000"/>
            <a:headEnd/>
            <a:tailEnd/>
          </a:ln>
        </p:spPr>
      </p:pic>
      <p:sp>
        <p:nvSpPr>
          <p:cNvPr id="36867" name="Заголовок 3"/>
          <p:cNvSpPr>
            <a:spLocks noGrp="1"/>
          </p:cNvSpPr>
          <p:nvPr>
            <p:ph type="title"/>
          </p:nvPr>
        </p:nvSpPr>
        <p:spPr>
          <a:xfrm>
            <a:off x="457200" y="274638"/>
            <a:ext cx="8229600" cy="6226175"/>
          </a:xfrm>
        </p:spPr>
        <p:txBody>
          <a:bodyPr/>
          <a:lstStyle/>
          <a:p>
            <a:r>
              <a:rPr lang="ru-RU" sz="2400" smtClean="0">
                <a:solidFill>
                  <a:srgbClr val="0070C0"/>
                </a:solidFill>
              </a:rPr>
              <a:t>Найбільше віддалення від Сонця сягає 40є для Венери і в середньому 23° (від 18 до 28°) для Меркурія. Ось тому Меркурій і Венера видимі тільки або вранці на сході, незадовго до сходу Сонця, або увечері на заході, після заходу Сонця. </a:t>
            </a:r>
            <a:br>
              <a:rPr lang="ru-RU" sz="2400" smtClean="0">
                <a:solidFill>
                  <a:srgbClr val="0070C0"/>
                </a:solidFill>
              </a:rPr>
            </a:br>
            <a:r>
              <a:rPr lang="ru-RU" sz="2400" smtClean="0">
                <a:solidFill>
                  <a:srgbClr val="0070C0"/>
                </a:solidFill>
              </a:rPr>
              <a:t>Для верхніх планет - Марса, Юпітера, Сатурна, Урана і Нептуна - характерні "петлі" на небі. В основному ці планети переміщуються серед зір із заходу на схід. Проте в певні періоди кожна з них сповільнює свій рух, зупиняється серед зір, а згодом починає рухатись у зворотному напрямку, тобто зі сходу на захід. Ще через деякий час планета знову зупиняється і починає рухатись у звичайному для неї напрямку. Таким чином, спостерігач має можливість зафіксувати в рухові планет "петлі". Марс здійснює їх через кожні 780, Юпітер - 399, а Сатурн - 378 діб. </a:t>
            </a:r>
            <a:br>
              <a:rPr lang="ru-RU" sz="2400" smtClean="0">
                <a:solidFill>
                  <a:srgbClr val="0070C0"/>
                </a:solidFill>
              </a:rPr>
            </a:br>
            <a:endParaRPr lang="en-US" sz="2400" smtClean="0">
              <a:solidFill>
                <a:srgbClr val="0070C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6867"/>
                                        </p:tgtEl>
                                        <p:attrNameLst>
                                          <p:attrName>style.visibility</p:attrName>
                                        </p:attrNameLst>
                                      </p:cBhvr>
                                      <p:to>
                                        <p:strVal val="visible"/>
                                      </p:to>
                                    </p:set>
                                    <p:anim to="" calcmode="lin" valueType="num">
                                      <p:cBhvr>
                                        <p:cTn id="7" dur="1" fill="hold"/>
                                        <p:tgtEl>
                                          <p:spTgt spid="3686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Documents and Settings\@FENIX@\Мои документы\Мои рисунки\Рисунок1.png"/>
          <p:cNvPicPr>
            <a:picLocks noChangeAspect="1" noChangeArrowheads="1"/>
          </p:cNvPicPr>
          <p:nvPr/>
        </p:nvPicPr>
        <p:blipFill>
          <a:blip r:embed="rId2"/>
          <a:srcRect/>
          <a:stretch>
            <a:fillRect/>
          </a:stretch>
        </p:blipFill>
        <p:spPr bwMode="auto">
          <a:xfrm>
            <a:off x="0" y="0"/>
            <a:ext cx="9159875" cy="6858000"/>
          </a:xfrm>
          <a:prstGeom prst="rect">
            <a:avLst/>
          </a:prstGeom>
          <a:noFill/>
          <a:ln w="9525">
            <a:noFill/>
            <a:miter lim="800000"/>
            <a:headEnd/>
            <a:tailEnd/>
          </a:ln>
        </p:spPr>
      </p:pic>
      <p:sp>
        <p:nvSpPr>
          <p:cNvPr id="4" name="Заголовок 3"/>
          <p:cNvSpPr>
            <a:spLocks noGrp="1"/>
          </p:cNvSpPr>
          <p:nvPr>
            <p:ph type="title"/>
          </p:nvPr>
        </p:nvSpPr>
        <p:spPr>
          <a:xfrm>
            <a:off x="457200" y="704850"/>
            <a:ext cx="8229600" cy="723900"/>
          </a:xfrm>
        </p:spPr>
        <p:txBody>
          <a:bodyPr/>
          <a:lstStyle/>
          <a:p>
            <a:pPr algn="ctr" eaLnBrk="1" hangingPunct="1"/>
            <a:r>
              <a:rPr lang="ru-RU" b="1" smtClean="0"/>
              <a:t>Перші кроки завжди важкі </a:t>
            </a:r>
            <a:r>
              <a:rPr lang="en-US" smtClean="0"/>
              <a:t/>
            </a:r>
            <a:br>
              <a:rPr lang="en-US" smtClean="0"/>
            </a:br>
            <a:endParaRPr lang="en-US" smtClean="0"/>
          </a:p>
        </p:txBody>
      </p:sp>
      <p:sp>
        <p:nvSpPr>
          <p:cNvPr id="5" name="Содержимое 4"/>
          <p:cNvSpPr>
            <a:spLocks noGrp="1"/>
          </p:cNvSpPr>
          <p:nvPr>
            <p:ph idx="1"/>
          </p:nvPr>
        </p:nvSpPr>
        <p:spPr>
          <a:xfrm>
            <a:off x="457200" y="857250"/>
            <a:ext cx="8229600" cy="5467350"/>
          </a:xfrm>
        </p:spPr>
        <p:txBody>
          <a:bodyPr/>
          <a:lstStyle/>
          <a:p>
            <a:pPr algn="ctr" eaLnBrk="1" hangingPunct="1"/>
            <a:r>
              <a:rPr lang="ru-RU" smtClean="0"/>
              <a:t>Перші спроби пояснити видимі переміщення планет на небі, а заодно створити теорії руху з метою передбачення їхніх положень в будь-який наступний чи минулий момент належать стародавнім грекам і вавілонянам. Зокрема відомо, що одна з перших астрономічних доктрин для пояснення руху планет була запропонована Евдоксом Кнідським (біля 410-350 р. до н. е) і базувалась па системі концентричних сфер, в центрі яких знаходиться Земля. Згідно Евдоксу видимий рух кожної планети можна відтворити за допомогою чотирьох сфер, кожна з яких обертається рівномірно навколо своєї осі. </a:t>
            </a:r>
            <a:endParaRPr lang="en-US"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to="" calcmode="lin" valueType="num">
                                      <p:cBhvr>
                                        <p:cTn id="11" dur="1" fill="hold"/>
                                        <p:tgtEl>
                                          <p:spTgt spid="5">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Documents and Settings\@FENIX@\Мои документы\Мои рисунки\Рисунок1.png"/>
          <p:cNvPicPr>
            <a:picLocks noChangeAspect="1" noChangeArrowheads="1"/>
          </p:cNvPicPr>
          <p:nvPr/>
        </p:nvPicPr>
        <p:blipFill>
          <a:blip r:embed="rId2"/>
          <a:srcRect/>
          <a:stretch>
            <a:fillRect/>
          </a:stretch>
        </p:blipFill>
        <p:spPr bwMode="auto">
          <a:xfrm>
            <a:off x="-7938" y="0"/>
            <a:ext cx="9159876" cy="6858000"/>
          </a:xfrm>
          <a:prstGeom prst="rect">
            <a:avLst/>
          </a:prstGeom>
          <a:noFill/>
          <a:ln w="9525">
            <a:noFill/>
            <a:miter lim="800000"/>
            <a:headEnd/>
            <a:tailEnd/>
          </a:ln>
        </p:spPr>
      </p:pic>
      <p:sp>
        <p:nvSpPr>
          <p:cNvPr id="3" name="Заголовок 2"/>
          <p:cNvSpPr>
            <a:spLocks noGrp="1"/>
          </p:cNvSpPr>
          <p:nvPr>
            <p:ph type="title"/>
          </p:nvPr>
        </p:nvSpPr>
        <p:spPr>
          <a:xfrm>
            <a:off x="457200" y="274638"/>
            <a:ext cx="8229600" cy="6297612"/>
          </a:xfrm>
        </p:spPr>
        <p:txBody>
          <a:bodyPr/>
          <a:lstStyle/>
          <a:p>
            <a:r>
              <a:rPr lang="ru-RU" sz="2400" smtClean="0">
                <a:solidFill>
                  <a:srgbClr val="7030A0"/>
                </a:solidFill>
              </a:rPr>
              <a:t>Осі всіх сфер перетинаються в одній точці, але мають різні нахили. За цією концепцією дві сфери обертаються із заходу на схід, а дві інші в протилежному напрямку, до того ж періоди обертання сфер приймаються різними. Кожна із сфер, незалежно від її власного обертання, "сприймає" рух інших зовнішніх по відношенню до неї сфер. На екваторі внутрішної четвертої сфери знаходиться точка, яка зображає певну планету. Складний рух точки з урахуванням напрямку обертання всіх чотирьох сфер, періодів їхнього обертання і нахилу осей відтворює видимий рух планет з тими особливостями, про які згадувалось вище. Подальше вдосконалення системи Евдокса запропонував Каліпп, який збільшив число сфер до п'яти для Сонця, Місяця, Меркурія. Венери і Марса. Загалом, в теорії Каліппа нараховувалось 33 сфери для всіх планет. </a:t>
            </a:r>
            <a:endParaRPr lang="en-US" sz="2400" smtClean="0">
              <a:solidFill>
                <a:srgbClr val="7030A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Documents and Settings\@FENIX@\Мои документы\Мои рисунки\Рисунок1.png"/>
          <p:cNvPicPr>
            <a:picLocks noChangeAspect="1" noChangeArrowheads="1"/>
          </p:cNvPicPr>
          <p:nvPr/>
        </p:nvPicPr>
        <p:blipFill>
          <a:blip r:embed="rId2"/>
          <a:srcRect/>
          <a:stretch>
            <a:fillRect/>
          </a:stretch>
        </p:blipFill>
        <p:spPr bwMode="auto">
          <a:xfrm>
            <a:off x="-7938" y="0"/>
            <a:ext cx="9159876" cy="6858000"/>
          </a:xfrm>
          <a:prstGeom prst="rect">
            <a:avLst/>
          </a:prstGeom>
          <a:noFill/>
          <a:ln w="9525">
            <a:noFill/>
            <a:miter lim="800000"/>
            <a:headEnd/>
            <a:tailEnd/>
          </a:ln>
        </p:spPr>
      </p:pic>
      <p:sp>
        <p:nvSpPr>
          <p:cNvPr id="3" name="Заголовок 2"/>
          <p:cNvSpPr>
            <a:spLocks noGrp="1"/>
          </p:cNvSpPr>
          <p:nvPr>
            <p:ph type="title"/>
          </p:nvPr>
        </p:nvSpPr>
        <p:spPr>
          <a:xfrm>
            <a:off x="428625" y="357188"/>
            <a:ext cx="8229600" cy="6297612"/>
          </a:xfrm>
        </p:spPr>
        <p:txBody>
          <a:bodyPr/>
          <a:lstStyle/>
          <a:p>
            <a:r>
              <a:rPr lang="ru-RU" sz="3200" smtClean="0">
                <a:solidFill>
                  <a:srgbClr val="A6A6A6"/>
                </a:solidFill>
              </a:rPr>
              <a:t>Згодом Аристотель ускладнив ще більше моделі Евдокса і Каліппа. Нагадаємо ще, що з праць Архімеда відомо про запропоновану ще в III ст. до н.е. Арістархом Самосським завершену модель геліоцентричної системи світу, в якій Земля разом з Олімпом і помешканням богів оберталась навколо своєї осі. На жаль, це вчення не було сприйняте позитивно, а перемогло уявлення про геоцентричну будову світу, яким користувались аж до XVI ст. </a:t>
            </a:r>
            <a:r>
              <a:rPr lang="en-US" sz="3200" smtClean="0">
                <a:solidFill>
                  <a:srgbClr val="A6A6A6"/>
                </a:solidFill>
              </a:rPr>
              <a:t/>
            </a:r>
            <a:br>
              <a:rPr lang="en-US" sz="3200" smtClean="0">
                <a:solidFill>
                  <a:srgbClr val="A6A6A6"/>
                </a:solidFill>
              </a:rPr>
            </a:br>
            <a:endParaRPr lang="en-US" sz="3200" smtClean="0">
              <a:solidFill>
                <a:srgbClr val="A6A6A6"/>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Documents and Settings\@FENIX@\Мои документы\Мои рисунки\Рисунок1.png"/>
          <p:cNvPicPr>
            <a:picLocks noChangeAspect="1" noChangeArrowheads="1"/>
          </p:cNvPicPr>
          <p:nvPr/>
        </p:nvPicPr>
        <p:blipFill>
          <a:blip r:embed="rId2"/>
          <a:srcRect/>
          <a:stretch>
            <a:fillRect/>
          </a:stretch>
        </p:blipFill>
        <p:spPr bwMode="auto">
          <a:xfrm>
            <a:off x="0" y="0"/>
            <a:ext cx="9159875" cy="6858000"/>
          </a:xfrm>
          <a:prstGeom prst="rect">
            <a:avLst/>
          </a:prstGeom>
          <a:noFill/>
          <a:ln w="9525">
            <a:noFill/>
            <a:miter lim="800000"/>
            <a:headEnd/>
            <a:tailEnd/>
          </a:ln>
        </p:spPr>
      </p:pic>
      <p:sp>
        <p:nvSpPr>
          <p:cNvPr id="4" name="Заголовок 3"/>
          <p:cNvSpPr>
            <a:spLocks noGrp="1"/>
          </p:cNvSpPr>
          <p:nvPr>
            <p:ph type="title"/>
          </p:nvPr>
        </p:nvSpPr>
        <p:spPr>
          <a:xfrm>
            <a:off x="457200" y="274638"/>
            <a:ext cx="8229600" cy="6226175"/>
          </a:xfrm>
        </p:spPr>
        <p:txBody>
          <a:bodyPr/>
          <a:lstStyle/>
          <a:p>
            <a:r>
              <a:rPr lang="ru-RU" sz="3200" smtClean="0">
                <a:solidFill>
                  <a:srgbClr val="FFFF00"/>
                </a:solidFill>
              </a:rPr>
              <a:t>До нас дійшли й інші свідчення про погляди на будову світу та про пояснення особливостей руху планет. Проте, на нашу думку, на цьому більш детально зупинятись не варто. Зауважимо лише, що матеріали цих вчених древності не збереглись у письмовому вигляді. Ми маємо лише свідчення так званих коментаторів їхніх вчень, тому неможливо проаналізувати математичні основи згаданих теорій, результати і точність обчислень для передбачення руху планет.</a:t>
            </a:r>
            <a:endParaRPr lang="en-US" sz="3200" smtClean="0">
              <a:solidFill>
                <a:srgbClr val="FFFF0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Documents and Settings\@FENIX@\Мои документы\Мои рисунки\Рисунок1.png"/>
          <p:cNvPicPr>
            <a:picLocks noChangeAspect="1" noChangeArrowheads="1"/>
          </p:cNvPicPr>
          <p:nvPr/>
        </p:nvPicPr>
        <p:blipFill>
          <a:blip r:embed="rId2"/>
          <a:srcRect/>
          <a:stretch>
            <a:fillRect/>
          </a:stretch>
        </p:blipFill>
        <p:spPr bwMode="auto">
          <a:xfrm>
            <a:off x="-7938" y="0"/>
            <a:ext cx="9159876" cy="6858000"/>
          </a:xfrm>
          <a:prstGeom prst="rect">
            <a:avLst/>
          </a:prstGeom>
          <a:noFill/>
          <a:ln w="9525">
            <a:noFill/>
            <a:miter lim="800000"/>
            <a:headEnd/>
            <a:tailEnd/>
          </a:ln>
        </p:spPr>
      </p:pic>
      <p:sp>
        <p:nvSpPr>
          <p:cNvPr id="3" name="Заголовок 2"/>
          <p:cNvSpPr>
            <a:spLocks noGrp="1"/>
          </p:cNvSpPr>
          <p:nvPr>
            <p:ph type="title"/>
          </p:nvPr>
        </p:nvSpPr>
        <p:spPr/>
        <p:txBody>
          <a:bodyPr/>
          <a:lstStyle/>
          <a:p>
            <a:r>
              <a:rPr lang="ru-RU" sz="3600" b="1" smtClean="0">
                <a:solidFill>
                  <a:srgbClr val="3C8C93"/>
                </a:solidFill>
              </a:rPr>
              <a:t>Сучасні теорії руху небесних тіл </a:t>
            </a:r>
            <a:r>
              <a:rPr lang="en-US" sz="3600" smtClean="0">
                <a:solidFill>
                  <a:srgbClr val="3C8C93"/>
                </a:solidFill>
              </a:rPr>
              <a:t/>
            </a:r>
            <a:br>
              <a:rPr lang="en-US" sz="3600" smtClean="0">
                <a:solidFill>
                  <a:srgbClr val="3C8C93"/>
                </a:solidFill>
              </a:rPr>
            </a:br>
            <a:endParaRPr lang="en-US" sz="3600" smtClean="0">
              <a:solidFill>
                <a:srgbClr val="3C8C93"/>
              </a:solidFill>
            </a:endParaRPr>
          </a:p>
        </p:txBody>
      </p:sp>
      <p:sp>
        <p:nvSpPr>
          <p:cNvPr id="4" name="Содержимое 3"/>
          <p:cNvSpPr>
            <a:spLocks noGrp="1"/>
          </p:cNvSpPr>
          <p:nvPr>
            <p:ph idx="1"/>
          </p:nvPr>
        </p:nvSpPr>
        <p:spPr>
          <a:xfrm>
            <a:off x="428625" y="1143000"/>
            <a:ext cx="8229600" cy="5214938"/>
          </a:xfrm>
        </p:spPr>
        <p:txBody>
          <a:bodyPr/>
          <a:lstStyle/>
          <a:p>
            <a:pPr algn="ctr"/>
            <a:r>
              <a:rPr lang="ru-RU" sz="2400" smtClean="0">
                <a:solidFill>
                  <a:srgbClr val="92D050"/>
                </a:solidFill>
              </a:rPr>
              <a:t>Серед найбільш досконалих аналітичних теорій руху необхідно згадати планетні теорії Левер'є, створені в 50-60-х pp. минулого століття. Вони мають вигляд таблиць, в яких положення Сонця і семи великих планет (крім Плутона) відносно Землі подані в залежності від часу. Згодом з'ясувалося, що розбіжність положень, обчислених за теоріями Левер'є і нових спостережень почала збільшуватись, зокрема це найбільше стосувалось Юпітера і Сатурна. В зв'язку з цим американський астроном Хілл в 1895 р. побудував також аналітичні теорії руху Юпітера і Сатурна, проте і вони не усунули розбіжності теорій і спостережень. Тому Гайо в 1913 р. здійснив уточнення теорії і довів розбіжність до розмірів похибок спостережень. </a:t>
            </a:r>
            <a:endParaRPr lang="en-US" sz="2400" smtClean="0">
              <a:solidFill>
                <a:srgbClr val="92D05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to="" calcmode="lin" valueType="num">
                                      <p:cBhvr>
                                        <p:cTn id="11" dur="1" fill="hold"/>
                                        <p:tgtEl>
                                          <p:spTgt spid="4">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4" name="Содержимое 3" descr="planets-satellites.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Documents and Settings\@FENIX@\Мои документы\Мои рисунки\Рисунок1.png"/>
          <p:cNvPicPr>
            <a:picLocks noChangeAspect="1" noChangeArrowheads="1"/>
          </p:cNvPicPr>
          <p:nvPr/>
        </p:nvPicPr>
        <p:blipFill>
          <a:blip r:embed="rId2"/>
          <a:srcRect/>
          <a:stretch>
            <a:fillRect/>
          </a:stretch>
        </p:blipFill>
        <p:spPr bwMode="auto">
          <a:xfrm>
            <a:off x="-15875" y="0"/>
            <a:ext cx="9159875" cy="6858000"/>
          </a:xfrm>
          <a:prstGeom prst="rect">
            <a:avLst/>
          </a:prstGeom>
          <a:noFill/>
          <a:ln w="9525">
            <a:noFill/>
            <a:miter lim="800000"/>
            <a:headEnd/>
            <a:tailEnd/>
          </a:ln>
        </p:spPr>
      </p:pic>
      <p:sp>
        <p:nvSpPr>
          <p:cNvPr id="3" name="Заголовок 2"/>
          <p:cNvSpPr>
            <a:spLocks noGrp="1"/>
          </p:cNvSpPr>
          <p:nvPr>
            <p:ph type="title"/>
          </p:nvPr>
        </p:nvSpPr>
        <p:spPr>
          <a:xfrm>
            <a:off x="457200" y="274638"/>
            <a:ext cx="8229600" cy="6297612"/>
          </a:xfrm>
        </p:spPr>
        <p:txBody>
          <a:bodyPr/>
          <a:lstStyle/>
          <a:p>
            <a:r>
              <a:rPr lang="ru-RU" sz="2300" smtClean="0">
                <a:solidFill>
                  <a:srgbClr val="00B050"/>
                </a:solidFill>
              </a:rPr>
              <a:t>Поліпшені теорії Левер'є були основними в астрономії до початку XX ст., а для зовнішніх планет використовувались ще тривалий час в першій половині XX ст. В 1895-1898 pp. Нюкомом були опубліковані нові аналітичні теорії руху Меркурія, Венери, Землі, Марса, Урана і Нептуна теж у вигляді таблиць. Вони базувались на положеннях, спостережених на всіх обсерваторіях світу з 1750 р. по 1892 p.: 40000 положень для Сонця, 5400 положень і 4 проходження по диску Сонця для Меркурія, 12000 положень і 2 проходження по диску Сонця для Венери, 4000 положень для Марса. Проте і тут не обійшлось без несподіванок. Спостереження Марса в опозицію 1902-1903 pp. розбігались з теорією на 3", а в опозицію 1905 р. - вже на 6". Як згодом з'ясував Росе, причиною розбіжності теорії і спостережень було помилкове на 0.7" значення ексцентриситету, прийняте Нюкомом для обчислень. Тому Росе ввів поправки до Нюкомової теорії для Марса.</a:t>
            </a:r>
            <a:endParaRPr lang="en-US" sz="2300" smtClean="0">
              <a:solidFill>
                <a:srgbClr val="00B05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Documents and Settings\@FENIX@\Мои документы\Мои рисунки\Рисунок1.png"/>
          <p:cNvPicPr>
            <a:picLocks noChangeAspect="1" noChangeArrowheads="1"/>
          </p:cNvPicPr>
          <p:nvPr/>
        </p:nvPicPr>
        <p:blipFill>
          <a:blip r:embed="rId2"/>
          <a:srcRect/>
          <a:stretch>
            <a:fillRect/>
          </a:stretch>
        </p:blipFill>
        <p:spPr bwMode="auto">
          <a:xfrm>
            <a:off x="0" y="6350"/>
            <a:ext cx="9151938" cy="6851650"/>
          </a:xfrm>
          <a:prstGeom prst="rect">
            <a:avLst/>
          </a:prstGeom>
          <a:noFill/>
          <a:ln w="9525">
            <a:noFill/>
            <a:miter lim="800000"/>
            <a:headEnd/>
            <a:tailEnd/>
          </a:ln>
        </p:spPr>
      </p:pic>
      <p:sp>
        <p:nvSpPr>
          <p:cNvPr id="3" name="Заголовок 2"/>
          <p:cNvSpPr>
            <a:spLocks noGrp="1"/>
          </p:cNvSpPr>
          <p:nvPr>
            <p:ph type="title"/>
          </p:nvPr>
        </p:nvSpPr>
        <p:spPr>
          <a:xfrm>
            <a:off x="457200" y="274638"/>
            <a:ext cx="8229600" cy="5940425"/>
          </a:xfrm>
        </p:spPr>
        <p:txBody>
          <a:bodyPr/>
          <a:lstStyle/>
          <a:p>
            <a:r>
              <a:rPr lang="ru-RU" sz="2600" smtClean="0">
                <a:solidFill>
                  <a:srgbClr val="0070C0"/>
                </a:solidFill>
              </a:rPr>
              <a:t>Пізніше ще вносились деякі уточнення в теорії Нюкома, з якими вони і використовувались для внутрішніх планет аж до 80-х років XX ст. Що стосується теорій руху зовнішніх планет, то вони були менш точними. Ось тому вже в 50-х роках XX ст. теорії Нюкома для Юпітера, Сатурна, Урана, Нептуна були замінені чисельними теоріями, побудованими Еккертом, Брауером і Клеменсом шляхом чисельного інтегрування диференціальних рівнянь руху. У 80-х роках астрономи перейшли на використання чисельної теорії руху планет DE200, а в 1997 р. Міжнародним астрономічним союзом рекомендовані ще більш досконалі чисельні теорії руху планет DE403.</a:t>
            </a:r>
            <a:br>
              <a:rPr lang="ru-RU" sz="2600" smtClean="0">
                <a:solidFill>
                  <a:srgbClr val="0070C0"/>
                </a:solidFill>
              </a:rPr>
            </a:br>
            <a:endParaRPr lang="en-US" sz="2600" smtClean="0">
              <a:solidFill>
                <a:srgbClr val="0070C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Содержимое 3" descr="planets-scale.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56322"/>
                                        </p:tgtEl>
                                        <p:attrNameLst>
                                          <p:attrName>style.visibility</p:attrName>
                                        </p:attrNameLst>
                                      </p:cBhvr>
                                      <p:to>
                                        <p:strVal val="visible"/>
                                      </p:to>
                                    </p:set>
                                    <p:anim to="" calcmode="lin" valueType="num">
                                      <p:cBhvr>
                                        <p:cTn id="7" dur="1" fill="hold"/>
                                        <p:tgtEl>
                                          <p:spTgt spid="5632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000099"/>
            </a:gs>
            <a:gs pos="100000">
              <a:schemeClr val="accent2"/>
            </a:gs>
          </a:gsLst>
          <a:lin ang="2700000" scaled="1"/>
        </a:gradFill>
        <a:effectLst/>
      </p:bgPr>
    </p:bg>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250825" y="260350"/>
            <a:ext cx="8208963" cy="457200"/>
          </a:xfrm>
          <a:prstGeom prst="rect">
            <a:avLst/>
          </a:prstGeom>
          <a:noFill/>
          <a:ln w="9525">
            <a:noFill/>
            <a:miter lim="800000"/>
            <a:headEnd/>
            <a:tailEnd/>
          </a:ln>
          <a:effectLst>
            <a:outerShdw dist="35921" dir="2700000" algn="ctr" rotWithShape="0">
              <a:schemeClr val="tx2"/>
            </a:outerShdw>
          </a:effectLst>
        </p:spPr>
        <p:txBody>
          <a:bodyPr>
            <a:spAutoFit/>
          </a:bodyPr>
          <a:lstStyle/>
          <a:p>
            <a:pPr>
              <a:spcBef>
                <a:spcPct val="50000"/>
              </a:spcBef>
              <a:defRPr/>
            </a:pPr>
            <a:r>
              <a:rPr lang="ru-RU" sz="2400" b="1" dirty="0">
                <a:solidFill>
                  <a:srgbClr val="FFFF00"/>
                </a:solidFill>
                <a:latin typeface="Times New Roman" pitchFamily="18" charset="0"/>
              </a:rPr>
              <a:t>Для початку згадаємо, що таке еліпс ?</a:t>
            </a:r>
          </a:p>
        </p:txBody>
      </p:sp>
      <p:sp>
        <p:nvSpPr>
          <p:cNvPr id="12292" name="Text Box 4"/>
          <p:cNvSpPr txBox="1">
            <a:spLocks noChangeArrowheads="1"/>
          </p:cNvSpPr>
          <p:nvPr/>
        </p:nvSpPr>
        <p:spPr bwMode="auto">
          <a:xfrm>
            <a:off x="468313" y="4076700"/>
            <a:ext cx="8208962" cy="1200150"/>
          </a:xfrm>
          <a:prstGeom prst="rect">
            <a:avLst/>
          </a:prstGeom>
          <a:noFill/>
          <a:ln w="9525">
            <a:noFill/>
            <a:miter lim="800000"/>
            <a:headEnd/>
            <a:tailEnd/>
          </a:ln>
          <a:effectLst>
            <a:outerShdw dist="35921" dir="2700000" algn="ctr" rotWithShape="0">
              <a:schemeClr val="tx2"/>
            </a:outerShdw>
          </a:effectLst>
        </p:spPr>
        <p:txBody>
          <a:bodyPr>
            <a:spAutoFit/>
          </a:bodyPr>
          <a:lstStyle/>
          <a:p>
            <a:pPr>
              <a:spcBef>
                <a:spcPct val="50000"/>
              </a:spcBef>
            </a:pPr>
            <a:r>
              <a:rPr lang="ru-RU" sz="2400" b="1">
                <a:solidFill>
                  <a:srgbClr val="FFFF00"/>
                </a:solidFill>
                <a:effectLst>
                  <a:outerShdw blurRad="38100" dist="38100" dir="2700000" algn="tl">
                    <a:srgbClr val="000000"/>
                  </a:outerShdw>
                </a:effectLst>
                <a:latin typeface="Times New Roman" pitchFamily="18" charset="0"/>
              </a:rPr>
              <a:t>Еліпс – замкнута крива, яка має такі властивості, що сума відстанів овід будь-якої її точки до двох заданих, названих фокусами залишається незмінюваной.</a:t>
            </a:r>
          </a:p>
        </p:txBody>
      </p:sp>
      <p:grpSp>
        <p:nvGrpSpPr>
          <p:cNvPr id="2" name="Group 89"/>
          <p:cNvGrpSpPr>
            <a:grpSpLocks/>
          </p:cNvGrpSpPr>
          <p:nvPr/>
        </p:nvGrpSpPr>
        <p:grpSpPr bwMode="auto">
          <a:xfrm>
            <a:off x="323850" y="1052513"/>
            <a:ext cx="8496300" cy="2735262"/>
            <a:chOff x="204" y="663"/>
            <a:chExt cx="5352" cy="1723"/>
          </a:xfrm>
        </p:grpSpPr>
        <p:sp>
          <p:nvSpPr>
            <p:cNvPr id="22608" name="Oval 3"/>
            <p:cNvSpPr>
              <a:spLocks noChangeArrowheads="1"/>
            </p:cNvSpPr>
            <p:nvPr/>
          </p:nvSpPr>
          <p:spPr bwMode="auto">
            <a:xfrm>
              <a:off x="204" y="663"/>
              <a:ext cx="5352" cy="1723"/>
            </a:xfrm>
            <a:prstGeom prst="ellipse">
              <a:avLst/>
            </a:prstGeom>
            <a:noFill/>
            <a:ln w="38100">
              <a:solidFill>
                <a:schemeClr val="bg1"/>
              </a:solidFill>
              <a:round/>
              <a:headEnd/>
              <a:tailEnd/>
            </a:ln>
          </p:spPr>
          <p:txBody>
            <a:bodyPr wrap="none" anchor="ctr"/>
            <a:lstStyle/>
            <a:p>
              <a:endParaRPr lang="en-US"/>
            </a:p>
          </p:txBody>
        </p:sp>
        <p:sp>
          <p:nvSpPr>
            <p:cNvPr id="22609" name="Oval 5"/>
            <p:cNvSpPr>
              <a:spLocks noChangeArrowheads="1"/>
            </p:cNvSpPr>
            <p:nvPr/>
          </p:nvSpPr>
          <p:spPr bwMode="auto">
            <a:xfrm>
              <a:off x="1338" y="1480"/>
              <a:ext cx="83" cy="83"/>
            </a:xfrm>
            <a:prstGeom prst="ellipse">
              <a:avLst/>
            </a:prstGeom>
            <a:solidFill>
              <a:schemeClr val="bg1"/>
            </a:solidFill>
            <a:ln w="9525">
              <a:solidFill>
                <a:schemeClr val="bg1"/>
              </a:solidFill>
              <a:round/>
              <a:headEnd/>
              <a:tailEnd/>
            </a:ln>
          </p:spPr>
          <p:txBody>
            <a:bodyPr wrap="none" anchor="ctr"/>
            <a:lstStyle/>
            <a:p>
              <a:endParaRPr lang="en-US"/>
            </a:p>
          </p:txBody>
        </p:sp>
        <p:sp>
          <p:nvSpPr>
            <p:cNvPr id="22610" name="Oval 6"/>
            <p:cNvSpPr>
              <a:spLocks noChangeArrowheads="1"/>
            </p:cNvSpPr>
            <p:nvPr/>
          </p:nvSpPr>
          <p:spPr bwMode="auto">
            <a:xfrm>
              <a:off x="4150" y="1434"/>
              <a:ext cx="83" cy="83"/>
            </a:xfrm>
            <a:prstGeom prst="ellipse">
              <a:avLst/>
            </a:prstGeom>
            <a:solidFill>
              <a:schemeClr val="bg1"/>
            </a:solidFill>
            <a:ln w="9525">
              <a:solidFill>
                <a:schemeClr val="bg1"/>
              </a:solidFill>
              <a:round/>
              <a:headEnd/>
              <a:tailEnd/>
            </a:ln>
          </p:spPr>
          <p:txBody>
            <a:bodyPr wrap="none" anchor="ctr"/>
            <a:lstStyle/>
            <a:p>
              <a:endParaRPr lang="en-US"/>
            </a:p>
          </p:txBody>
        </p:sp>
        <p:grpSp>
          <p:nvGrpSpPr>
            <p:cNvPr id="22611" name="Group 10"/>
            <p:cNvGrpSpPr>
              <a:grpSpLocks/>
            </p:cNvGrpSpPr>
            <p:nvPr/>
          </p:nvGrpSpPr>
          <p:grpSpPr bwMode="auto">
            <a:xfrm>
              <a:off x="975" y="1117"/>
              <a:ext cx="318" cy="328"/>
              <a:chOff x="1247" y="1389"/>
              <a:chExt cx="318" cy="328"/>
            </a:xfrm>
          </p:grpSpPr>
          <p:sp>
            <p:nvSpPr>
              <p:cNvPr id="22615" name="Text Box 11"/>
              <p:cNvSpPr txBox="1">
                <a:spLocks noChangeArrowheads="1"/>
              </p:cNvSpPr>
              <p:nvPr/>
            </p:nvSpPr>
            <p:spPr bwMode="auto">
              <a:xfrm>
                <a:off x="1247" y="1389"/>
                <a:ext cx="227" cy="288"/>
              </a:xfrm>
              <a:prstGeom prst="rect">
                <a:avLst/>
              </a:prstGeom>
              <a:noFill/>
              <a:ln w="9525">
                <a:noFill/>
                <a:miter lim="800000"/>
                <a:headEnd/>
                <a:tailEnd/>
              </a:ln>
            </p:spPr>
            <p:txBody>
              <a:bodyPr>
                <a:spAutoFit/>
              </a:bodyPr>
              <a:lstStyle/>
              <a:p>
                <a:pPr>
                  <a:spcBef>
                    <a:spcPct val="50000"/>
                  </a:spcBef>
                </a:pPr>
                <a:r>
                  <a:rPr lang="en-US" sz="2400">
                    <a:solidFill>
                      <a:schemeClr val="bg1"/>
                    </a:solidFill>
                    <a:latin typeface="Times New Roman" pitchFamily="18" charset="0"/>
                  </a:rPr>
                  <a:t>F</a:t>
                </a:r>
                <a:endParaRPr lang="ru-RU" sz="2400">
                  <a:solidFill>
                    <a:schemeClr val="bg1"/>
                  </a:solidFill>
                  <a:latin typeface="Times New Roman" pitchFamily="18" charset="0"/>
                </a:endParaRPr>
              </a:p>
            </p:txBody>
          </p:sp>
          <p:sp>
            <p:nvSpPr>
              <p:cNvPr id="22616" name="Text Box 12"/>
              <p:cNvSpPr txBox="1">
                <a:spLocks noChangeArrowheads="1"/>
              </p:cNvSpPr>
              <p:nvPr/>
            </p:nvSpPr>
            <p:spPr bwMode="auto">
              <a:xfrm>
                <a:off x="1338" y="1525"/>
                <a:ext cx="227" cy="192"/>
              </a:xfrm>
              <a:prstGeom prst="rect">
                <a:avLst/>
              </a:prstGeom>
              <a:noFill/>
              <a:ln w="9525">
                <a:noFill/>
                <a:miter lim="800000"/>
                <a:headEnd/>
                <a:tailEnd/>
              </a:ln>
            </p:spPr>
            <p:txBody>
              <a:bodyPr>
                <a:spAutoFit/>
              </a:bodyPr>
              <a:lstStyle/>
              <a:p>
                <a:pPr>
                  <a:spcBef>
                    <a:spcPct val="50000"/>
                  </a:spcBef>
                </a:pPr>
                <a:r>
                  <a:rPr lang="en-US" sz="1400">
                    <a:solidFill>
                      <a:schemeClr val="bg1"/>
                    </a:solidFill>
                    <a:latin typeface="Times New Roman" pitchFamily="18" charset="0"/>
                  </a:rPr>
                  <a:t>1</a:t>
                </a:r>
                <a:endParaRPr lang="ru-RU" sz="1400">
                  <a:solidFill>
                    <a:schemeClr val="bg1"/>
                  </a:solidFill>
                  <a:latin typeface="Times New Roman" pitchFamily="18" charset="0"/>
                </a:endParaRPr>
              </a:p>
            </p:txBody>
          </p:sp>
        </p:grpSp>
        <p:grpSp>
          <p:nvGrpSpPr>
            <p:cNvPr id="22612" name="Group 13"/>
            <p:cNvGrpSpPr>
              <a:grpSpLocks/>
            </p:cNvGrpSpPr>
            <p:nvPr/>
          </p:nvGrpSpPr>
          <p:grpSpPr bwMode="auto">
            <a:xfrm>
              <a:off x="4377" y="1117"/>
              <a:ext cx="317" cy="328"/>
              <a:chOff x="4468" y="1525"/>
              <a:chExt cx="317" cy="328"/>
            </a:xfrm>
          </p:grpSpPr>
          <p:sp>
            <p:nvSpPr>
              <p:cNvPr id="22613" name="Text Box 14"/>
              <p:cNvSpPr txBox="1">
                <a:spLocks noChangeArrowheads="1"/>
              </p:cNvSpPr>
              <p:nvPr/>
            </p:nvSpPr>
            <p:spPr bwMode="auto">
              <a:xfrm>
                <a:off x="4468" y="1525"/>
                <a:ext cx="227" cy="288"/>
              </a:xfrm>
              <a:prstGeom prst="rect">
                <a:avLst/>
              </a:prstGeom>
              <a:noFill/>
              <a:ln w="9525">
                <a:noFill/>
                <a:miter lim="800000"/>
                <a:headEnd/>
                <a:tailEnd/>
              </a:ln>
            </p:spPr>
            <p:txBody>
              <a:bodyPr>
                <a:spAutoFit/>
              </a:bodyPr>
              <a:lstStyle/>
              <a:p>
                <a:pPr>
                  <a:spcBef>
                    <a:spcPct val="50000"/>
                  </a:spcBef>
                </a:pPr>
                <a:r>
                  <a:rPr lang="en-US" sz="2400">
                    <a:solidFill>
                      <a:schemeClr val="bg1"/>
                    </a:solidFill>
                    <a:latin typeface="Times New Roman" pitchFamily="18" charset="0"/>
                  </a:rPr>
                  <a:t>F</a:t>
                </a:r>
                <a:endParaRPr lang="ru-RU" sz="2400">
                  <a:solidFill>
                    <a:schemeClr val="bg1"/>
                  </a:solidFill>
                  <a:latin typeface="Times New Roman" pitchFamily="18" charset="0"/>
                </a:endParaRPr>
              </a:p>
            </p:txBody>
          </p:sp>
          <p:sp>
            <p:nvSpPr>
              <p:cNvPr id="22614" name="Text Box 15"/>
              <p:cNvSpPr txBox="1">
                <a:spLocks noChangeArrowheads="1"/>
              </p:cNvSpPr>
              <p:nvPr/>
            </p:nvSpPr>
            <p:spPr bwMode="auto">
              <a:xfrm>
                <a:off x="4558" y="1661"/>
                <a:ext cx="227" cy="192"/>
              </a:xfrm>
              <a:prstGeom prst="rect">
                <a:avLst/>
              </a:prstGeom>
              <a:noFill/>
              <a:ln w="9525">
                <a:noFill/>
                <a:miter lim="800000"/>
                <a:headEnd/>
                <a:tailEnd/>
              </a:ln>
            </p:spPr>
            <p:txBody>
              <a:bodyPr>
                <a:spAutoFit/>
              </a:bodyPr>
              <a:lstStyle/>
              <a:p>
                <a:pPr>
                  <a:spcBef>
                    <a:spcPct val="50000"/>
                  </a:spcBef>
                </a:pPr>
                <a:r>
                  <a:rPr lang="en-US" sz="1400">
                    <a:solidFill>
                      <a:schemeClr val="bg1"/>
                    </a:solidFill>
                    <a:latin typeface="Times New Roman" pitchFamily="18" charset="0"/>
                  </a:rPr>
                  <a:t>2</a:t>
                </a:r>
                <a:endParaRPr lang="ru-RU" sz="1400">
                  <a:solidFill>
                    <a:schemeClr val="bg1"/>
                  </a:solidFill>
                  <a:latin typeface="Times New Roman" pitchFamily="18" charset="0"/>
                </a:endParaRPr>
              </a:p>
            </p:txBody>
          </p:sp>
        </p:grpSp>
      </p:grpSp>
      <p:grpSp>
        <p:nvGrpSpPr>
          <p:cNvPr id="5" name="Group 90"/>
          <p:cNvGrpSpPr>
            <a:grpSpLocks/>
          </p:cNvGrpSpPr>
          <p:nvPr/>
        </p:nvGrpSpPr>
        <p:grpSpPr bwMode="auto">
          <a:xfrm>
            <a:off x="2195513" y="549275"/>
            <a:ext cx="4216400" cy="2193925"/>
            <a:chOff x="1383" y="346"/>
            <a:chExt cx="2656" cy="1382"/>
          </a:xfrm>
        </p:grpSpPr>
        <p:grpSp>
          <p:nvGrpSpPr>
            <p:cNvPr id="22601" name="Group 31"/>
            <p:cNvGrpSpPr>
              <a:grpSpLocks/>
            </p:cNvGrpSpPr>
            <p:nvPr/>
          </p:nvGrpSpPr>
          <p:grpSpPr bwMode="auto">
            <a:xfrm>
              <a:off x="1383" y="436"/>
              <a:ext cx="2656" cy="1292"/>
              <a:chOff x="1383" y="436"/>
              <a:chExt cx="2656" cy="1292"/>
            </a:xfrm>
          </p:grpSpPr>
          <p:sp>
            <p:nvSpPr>
              <p:cNvPr id="22605" name="Oval 7"/>
              <p:cNvSpPr>
                <a:spLocks noChangeArrowheads="1"/>
              </p:cNvSpPr>
              <p:nvPr/>
            </p:nvSpPr>
            <p:spPr bwMode="auto">
              <a:xfrm>
                <a:off x="2345" y="653"/>
                <a:ext cx="83" cy="83"/>
              </a:xfrm>
              <a:prstGeom prst="ellipse">
                <a:avLst/>
              </a:prstGeom>
              <a:solidFill>
                <a:schemeClr val="bg1"/>
              </a:solidFill>
              <a:ln w="9525">
                <a:noFill/>
                <a:round/>
                <a:headEnd/>
                <a:tailEnd/>
              </a:ln>
            </p:spPr>
            <p:txBody>
              <a:bodyPr wrap="none" anchor="ctr"/>
              <a:lstStyle/>
              <a:p>
                <a:endParaRPr lang="en-US"/>
              </a:p>
            </p:txBody>
          </p:sp>
          <p:sp>
            <p:nvSpPr>
              <p:cNvPr id="22606" name="Line 16"/>
              <p:cNvSpPr>
                <a:spLocks noChangeShapeType="1"/>
              </p:cNvSpPr>
              <p:nvPr/>
            </p:nvSpPr>
            <p:spPr bwMode="auto">
              <a:xfrm flipH="1">
                <a:off x="1383" y="709"/>
                <a:ext cx="998" cy="816"/>
              </a:xfrm>
              <a:prstGeom prst="line">
                <a:avLst/>
              </a:prstGeom>
              <a:noFill/>
              <a:ln w="12700">
                <a:solidFill>
                  <a:schemeClr val="bg1"/>
                </a:solidFill>
                <a:prstDash val="dash"/>
                <a:round/>
                <a:headEnd/>
                <a:tailEnd/>
              </a:ln>
            </p:spPr>
            <p:txBody>
              <a:bodyPr/>
              <a:lstStyle/>
              <a:p>
                <a:endParaRPr lang="ru-RU"/>
              </a:p>
            </p:txBody>
          </p:sp>
          <p:sp>
            <p:nvSpPr>
              <p:cNvPr id="22607" name="Line 20"/>
              <p:cNvSpPr>
                <a:spLocks noChangeShapeType="1"/>
              </p:cNvSpPr>
              <p:nvPr/>
            </p:nvSpPr>
            <p:spPr bwMode="auto">
              <a:xfrm rot="15058476" flipH="1">
                <a:off x="2654" y="343"/>
                <a:ext cx="1292" cy="1478"/>
              </a:xfrm>
              <a:prstGeom prst="line">
                <a:avLst/>
              </a:prstGeom>
              <a:noFill/>
              <a:ln w="12700">
                <a:solidFill>
                  <a:schemeClr val="bg1"/>
                </a:solidFill>
                <a:prstDash val="dash"/>
                <a:round/>
                <a:headEnd/>
                <a:tailEnd/>
              </a:ln>
            </p:spPr>
            <p:txBody>
              <a:bodyPr/>
              <a:lstStyle/>
              <a:p>
                <a:endParaRPr lang="ru-RU"/>
              </a:p>
            </p:txBody>
          </p:sp>
        </p:grpSp>
        <p:grpSp>
          <p:nvGrpSpPr>
            <p:cNvPr id="22602" name="Group 28"/>
            <p:cNvGrpSpPr>
              <a:grpSpLocks/>
            </p:cNvGrpSpPr>
            <p:nvPr/>
          </p:nvGrpSpPr>
          <p:grpSpPr bwMode="auto">
            <a:xfrm>
              <a:off x="2200" y="346"/>
              <a:ext cx="498" cy="321"/>
              <a:chOff x="2200" y="346"/>
              <a:chExt cx="498" cy="321"/>
            </a:xfrm>
          </p:grpSpPr>
          <p:sp>
            <p:nvSpPr>
              <p:cNvPr id="22603" name="Text Box 22"/>
              <p:cNvSpPr txBox="1">
                <a:spLocks noChangeArrowheads="1"/>
              </p:cNvSpPr>
              <p:nvPr/>
            </p:nvSpPr>
            <p:spPr bwMode="auto">
              <a:xfrm>
                <a:off x="2200" y="346"/>
                <a:ext cx="272" cy="288"/>
              </a:xfrm>
              <a:prstGeom prst="rect">
                <a:avLst/>
              </a:prstGeom>
              <a:noFill/>
              <a:ln w="9525">
                <a:noFill/>
                <a:miter lim="800000"/>
                <a:headEnd/>
                <a:tailEnd/>
              </a:ln>
            </p:spPr>
            <p:txBody>
              <a:bodyPr>
                <a:spAutoFit/>
              </a:bodyPr>
              <a:lstStyle/>
              <a:p>
                <a:pPr>
                  <a:spcBef>
                    <a:spcPct val="50000"/>
                  </a:spcBef>
                </a:pPr>
                <a:r>
                  <a:rPr lang="ru-RU" sz="2400" b="1">
                    <a:solidFill>
                      <a:schemeClr val="bg1"/>
                    </a:solidFill>
                    <a:latin typeface="Times New Roman" pitchFamily="18" charset="0"/>
                  </a:rPr>
                  <a:t>М</a:t>
                </a:r>
              </a:p>
            </p:txBody>
          </p:sp>
          <p:sp>
            <p:nvSpPr>
              <p:cNvPr id="22604" name="Text Box 23"/>
              <p:cNvSpPr txBox="1">
                <a:spLocks noChangeArrowheads="1"/>
              </p:cNvSpPr>
              <p:nvPr/>
            </p:nvSpPr>
            <p:spPr bwMode="auto">
              <a:xfrm>
                <a:off x="2472" y="436"/>
                <a:ext cx="226" cy="231"/>
              </a:xfrm>
              <a:prstGeom prst="rect">
                <a:avLst/>
              </a:prstGeom>
              <a:noFill/>
              <a:ln w="9525">
                <a:noFill/>
                <a:miter lim="800000"/>
                <a:headEnd/>
                <a:tailEnd/>
              </a:ln>
            </p:spPr>
            <p:txBody>
              <a:bodyPr>
                <a:spAutoFit/>
              </a:bodyPr>
              <a:lstStyle/>
              <a:p>
                <a:pPr>
                  <a:spcBef>
                    <a:spcPct val="50000"/>
                  </a:spcBef>
                </a:pPr>
                <a:r>
                  <a:rPr lang="ru-RU" b="1">
                    <a:solidFill>
                      <a:schemeClr val="bg1"/>
                    </a:solidFill>
                    <a:latin typeface="Times New Roman" pitchFamily="18" charset="0"/>
                  </a:rPr>
                  <a:t>1</a:t>
                </a:r>
              </a:p>
            </p:txBody>
          </p:sp>
        </p:grpSp>
      </p:grpSp>
      <p:grpSp>
        <p:nvGrpSpPr>
          <p:cNvPr id="8" name="Group 91"/>
          <p:cNvGrpSpPr>
            <a:grpSpLocks/>
          </p:cNvGrpSpPr>
          <p:nvPr/>
        </p:nvGrpSpPr>
        <p:grpSpPr bwMode="auto">
          <a:xfrm>
            <a:off x="2474913" y="522288"/>
            <a:ext cx="4471987" cy="2541587"/>
            <a:chOff x="1559" y="329"/>
            <a:chExt cx="2817" cy="1601"/>
          </a:xfrm>
        </p:grpSpPr>
        <p:grpSp>
          <p:nvGrpSpPr>
            <p:cNvPr id="22594" name="Group 32"/>
            <p:cNvGrpSpPr>
              <a:grpSpLocks/>
            </p:cNvGrpSpPr>
            <p:nvPr/>
          </p:nvGrpSpPr>
          <p:grpSpPr bwMode="auto">
            <a:xfrm>
              <a:off x="1559" y="329"/>
              <a:ext cx="2809" cy="1601"/>
              <a:chOff x="1559" y="329"/>
              <a:chExt cx="2809" cy="1601"/>
            </a:xfrm>
          </p:grpSpPr>
          <p:sp>
            <p:nvSpPr>
              <p:cNvPr id="22598" name="Oval 8"/>
              <p:cNvSpPr>
                <a:spLocks noChangeArrowheads="1"/>
              </p:cNvSpPr>
              <p:nvPr/>
            </p:nvSpPr>
            <p:spPr bwMode="auto">
              <a:xfrm>
                <a:off x="4122" y="717"/>
                <a:ext cx="83" cy="83"/>
              </a:xfrm>
              <a:prstGeom prst="ellipse">
                <a:avLst/>
              </a:prstGeom>
              <a:solidFill>
                <a:schemeClr val="bg1"/>
              </a:solidFill>
              <a:ln w="9525">
                <a:noFill/>
                <a:round/>
                <a:headEnd/>
                <a:tailEnd/>
              </a:ln>
            </p:spPr>
            <p:txBody>
              <a:bodyPr wrap="none" anchor="ctr"/>
              <a:lstStyle/>
              <a:p>
                <a:endParaRPr lang="en-US"/>
              </a:p>
            </p:txBody>
          </p:sp>
          <p:sp>
            <p:nvSpPr>
              <p:cNvPr id="22599" name="Line 18"/>
              <p:cNvSpPr>
                <a:spLocks noChangeShapeType="1"/>
              </p:cNvSpPr>
              <p:nvPr/>
            </p:nvSpPr>
            <p:spPr bwMode="auto">
              <a:xfrm rot="1128300" flipH="1">
                <a:off x="1559" y="329"/>
                <a:ext cx="2398" cy="1601"/>
              </a:xfrm>
              <a:prstGeom prst="line">
                <a:avLst/>
              </a:prstGeom>
              <a:noFill/>
              <a:ln w="12700">
                <a:solidFill>
                  <a:schemeClr val="bg1"/>
                </a:solidFill>
                <a:prstDash val="dash"/>
                <a:round/>
                <a:headEnd/>
                <a:tailEnd/>
              </a:ln>
            </p:spPr>
            <p:txBody>
              <a:bodyPr/>
              <a:lstStyle/>
              <a:p>
                <a:endParaRPr lang="ru-RU"/>
              </a:p>
            </p:txBody>
          </p:sp>
          <p:sp>
            <p:nvSpPr>
              <p:cNvPr id="22600" name="Line 21"/>
              <p:cNvSpPr>
                <a:spLocks noChangeShapeType="1"/>
              </p:cNvSpPr>
              <p:nvPr/>
            </p:nvSpPr>
            <p:spPr bwMode="auto">
              <a:xfrm rot="18381291" flipH="1">
                <a:off x="3891" y="926"/>
                <a:ext cx="545" cy="408"/>
              </a:xfrm>
              <a:prstGeom prst="line">
                <a:avLst/>
              </a:prstGeom>
              <a:noFill/>
              <a:ln w="12700">
                <a:solidFill>
                  <a:schemeClr val="bg1"/>
                </a:solidFill>
                <a:prstDash val="dash"/>
                <a:round/>
                <a:headEnd/>
                <a:tailEnd/>
              </a:ln>
            </p:spPr>
            <p:txBody>
              <a:bodyPr/>
              <a:lstStyle/>
              <a:p>
                <a:endParaRPr lang="ru-RU"/>
              </a:p>
            </p:txBody>
          </p:sp>
        </p:grpSp>
        <p:grpSp>
          <p:nvGrpSpPr>
            <p:cNvPr id="22595" name="Group 29"/>
            <p:cNvGrpSpPr>
              <a:grpSpLocks/>
            </p:cNvGrpSpPr>
            <p:nvPr/>
          </p:nvGrpSpPr>
          <p:grpSpPr bwMode="auto">
            <a:xfrm>
              <a:off x="3878" y="346"/>
              <a:ext cx="498" cy="321"/>
              <a:chOff x="3878" y="346"/>
              <a:chExt cx="498" cy="321"/>
            </a:xfrm>
          </p:grpSpPr>
          <p:sp>
            <p:nvSpPr>
              <p:cNvPr id="22596" name="Text Box 24"/>
              <p:cNvSpPr txBox="1">
                <a:spLocks noChangeArrowheads="1"/>
              </p:cNvSpPr>
              <p:nvPr/>
            </p:nvSpPr>
            <p:spPr bwMode="auto">
              <a:xfrm>
                <a:off x="3878" y="346"/>
                <a:ext cx="272" cy="288"/>
              </a:xfrm>
              <a:prstGeom prst="rect">
                <a:avLst/>
              </a:prstGeom>
              <a:noFill/>
              <a:ln w="9525">
                <a:noFill/>
                <a:miter lim="800000"/>
                <a:headEnd/>
                <a:tailEnd/>
              </a:ln>
            </p:spPr>
            <p:txBody>
              <a:bodyPr>
                <a:spAutoFit/>
              </a:bodyPr>
              <a:lstStyle/>
              <a:p>
                <a:pPr>
                  <a:spcBef>
                    <a:spcPct val="50000"/>
                  </a:spcBef>
                </a:pPr>
                <a:r>
                  <a:rPr lang="ru-RU" sz="2400" b="1">
                    <a:solidFill>
                      <a:schemeClr val="bg1"/>
                    </a:solidFill>
                    <a:latin typeface="Times New Roman" pitchFamily="18" charset="0"/>
                  </a:rPr>
                  <a:t>М</a:t>
                </a:r>
              </a:p>
            </p:txBody>
          </p:sp>
          <p:sp>
            <p:nvSpPr>
              <p:cNvPr id="22597" name="Text Box 26"/>
              <p:cNvSpPr txBox="1">
                <a:spLocks noChangeArrowheads="1"/>
              </p:cNvSpPr>
              <p:nvPr/>
            </p:nvSpPr>
            <p:spPr bwMode="auto">
              <a:xfrm>
                <a:off x="4150" y="436"/>
                <a:ext cx="226" cy="231"/>
              </a:xfrm>
              <a:prstGeom prst="rect">
                <a:avLst/>
              </a:prstGeom>
              <a:noFill/>
              <a:ln w="9525">
                <a:noFill/>
                <a:miter lim="800000"/>
                <a:headEnd/>
                <a:tailEnd/>
              </a:ln>
            </p:spPr>
            <p:txBody>
              <a:bodyPr>
                <a:spAutoFit/>
              </a:bodyPr>
              <a:lstStyle/>
              <a:p>
                <a:pPr>
                  <a:spcBef>
                    <a:spcPct val="50000"/>
                  </a:spcBef>
                </a:pPr>
                <a:r>
                  <a:rPr lang="ru-RU" b="1">
                    <a:solidFill>
                      <a:schemeClr val="bg1"/>
                    </a:solidFill>
                    <a:latin typeface="Times New Roman" pitchFamily="18" charset="0"/>
                  </a:rPr>
                  <a:t>2</a:t>
                </a:r>
              </a:p>
            </p:txBody>
          </p:sp>
        </p:grpSp>
      </p:grpSp>
      <p:grpSp>
        <p:nvGrpSpPr>
          <p:cNvPr id="11" name="Group 92"/>
          <p:cNvGrpSpPr>
            <a:grpSpLocks/>
          </p:cNvGrpSpPr>
          <p:nvPr/>
        </p:nvGrpSpPr>
        <p:grpSpPr bwMode="auto">
          <a:xfrm>
            <a:off x="2700338" y="1754188"/>
            <a:ext cx="3959225" cy="2663825"/>
            <a:chOff x="1701" y="1105"/>
            <a:chExt cx="2494" cy="1678"/>
          </a:xfrm>
        </p:grpSpPr>
        <p:grpSp>
          <p:nvGrpSpPr>
            <p:cNvPr id="22587" name="Group 33"/>
            <p:cNvGrpSpPr>
              <a:grpSpLocks/>
            </p:cNvGrpSpPr>
            <p:nvPr/>
          </p:nvGrpSpPr>
          <p:grpSpPr bwMode="auto">
            <a:xfrm>
              <a:off x="1701" y="1105"/>
              <a:ext cx="2494" cy="1678"/>
              <a:chOff x="1701" y="1105"/>
              <a:chExt cx="2494" cy="1678"/>
            </a:xfrm>
          </p:grpSpPr>
          <p:sp>
            <p:nvSpPr>
              <p:cNvPr id="22591" name="Oval 9"/>
              <p:cNvSpPr>
                <a:spLocks noChangeArrowheads="1"/>
              </p:cNvSpPr>
              <p:nvPr/>
            </p:nvSpPr>
            <p:spPr bwMode="auto">
              <a:xfrm>
                <a:off x="3379" y="2341"/>
                <a:ext cx="83" cy="83"/>
              </a:xfrm>
              <a:prstGeom prst="ellipse">
                <a:avLst/>
              </a:prstGeom>
              <a:solidFill>
                <a:schemeClr val="bg1"/>
              </a:solidFill>
              <a:ln w="9525">
                <a:noFill/>
                <a:round/>
                <a:headEnd/>
                <a:tailEnd/>
              </a:ln>
            </p:spPr>
            <p:txBody>
              <a:bodyPr wrap="none" anchor="ctr"/>
              <a:lstStyle/>
              <a:p>
                <a:endParaRPr lang="en-US"/>
              </a:p>
            </p:txBody>
          </p:sp>
          <p:sp>
            <p:nvSpPr>
              <p:cNvPr id="22592" name="Line 17"/>
              <p:cNvSpPr>
                <a:spLocks noChangeShapeType="1"/>
              </p:cNvSpPr>
              <p:nvPr/>
            </p:nvSpPr>
            <p:spPr bwMode="auto">
              <a:xfrm flipH="1">
                <a:off x="3424" y="1480"/>
                <a:ext cx="771" cy="907"/>
              </a:xfrm>
              <a:prstGeom prst="line">
                <a:avLst/>
              </a:prstGeom>
              <a:noFill/>
              <a:ln w="12700">
                <a:solidFill>
                  <a:schemeClr val="bg1"/>
                </a:solidFill>
                <a:prstDash val="dash"/>
                <a:round/>
                <a:headEnd/>
                <a:tailEnd/>
              </a:ln>
            </p:spPr>
            <p:txBody>
              <a:bodyPr/>
              <a:lstStyle/>
              <a:p>
                <a:endParaRPr lang="ru-RU"/>
              </a:p>
            </p:txBody>
          </p:sp>
          <p:sp>
            <p:nvSpPr>
              <p:cNvPr id="22593" name="Line 19"/>
              <p:cNvSpPr>
                <a:spLocks noChangeShapeType="1"/>
              </p:cNvSpPr>
              <p:nvPr/>
            </p:nvSpPr>
            <p:spPr bwMode="auto">
              <a:xfrm rot="3832622" flipH="1">
                <a:off x="1565" y="1241"/>
                <a:ext cx="1678" cy="1406"/>
              </a:xfrm>
              <a:prstGeom prst="line">
                <a:avLst/>
              </a:prstGeom>
              <a:noFill/>
              <a:ln w="12700">
                <a:solidFill>
                  <a:schemeClr val="bg1"/>
                </a:solidFill>
                <a:prstDash val="dash"/>
                <a:round/>
                <a:headEnd/>
                <a:tailEnd/>
              </a:ln>
            </p:spPr>
            <p:txBody>
              <a:bodyPr/>
              <a:lstStyle/>
              <a:p>
                <a:endParaRPr lang="ru-RU"/>
              </a:p>
            </p:txBody>
          </p:sp>
        </p:grpSp>
        <p:grpSp>
          <p:nvGrpSpPr>
            <p:cNvPr id="22588" name="Group 30"/>
            <p:cNvGrpSpPr>
              <a:grpSpLocks/>
            </p:cNvGrpSpPr>
            <p:nvPr/>
          </p:nvGrpSpPr>
          <p:grpSpPr bwMode="auto">
            <a:xfrm>
              <a:off x="3696" y="1979"/>
              <a:ext cx="499" cy="367"/>
              <a:chOff x="3696" y="1979"/>
              <a:chExt cx="499" cy="367"/>
            </a:xfrm>
          </p:grpSpPr>
          <p:sp>
            <p:nvSpPr>
              <p:cNvPr id="22589" name="Text Box 25"/>
              <p:cNvSpPr txBox="1">
                <a:spLocks noChangeArrowheads="1"/>
              </p:cNvSpPr>
              <p:nvPr/>
            </p:nvSpPr>
            <p:spPr bwMode="auto">
              <a:xfrm>
                <a:off x="3696" y="1979"/>
                <a:ext cx="272" cy="288"/>
              </a:xfrm>
              <a:prstGeom prst="rect">
                <a:avLst/>
              </a:prstGeom>
              <a:noFill/>
              <a:ln w="9525">
                <a:noFill/>
                <a:miter lim="800000"/>
                <a:headEnd/>
                <a:tailEnd/>
              </a:ln>
            </p:spPr>
            <p:txBody>
              <a:bodyPr>
                <a:spAutoFit/>
              </a:bodyPr>
              <a:lstStyle/>
              <a:p>
                <a:pPr>
                  <a:spcBef>
                    <a:spcPct val="50000"/>
                  </a:spcBef>
                </a:pPr>
                <a:r>
                  <a:rPr lang="ru-RU" sz="2400" b="1">
                    <a:solidFill>
                      <a:schemeClr val="bg1"/>
                    </a:solidFill>
                    <a:latin typeface="Times New Roman" pitchFamily="18" charset="0"/>
                  </a:rPr>
                  <a:t>М</a:t>
                </a:r>
              </a:p>
            </p:txBody>
          </p:sp>
          <p:sp>
            <p:nvSpPr>
              <p:cNvPr id="22590" name="Text Box 27"/>
              <p:cNvSpPr txBox="1">
                <a:spLocks noChangeArrowheads="1"/>
              </p:cNvSpPr>
              <p:nvPr/>
            </p:nvSpPr>
            <p:spPr bwMode="auto">
              <a:xfrm>
                <a:off x="3969" y="2115"/>
                <a:ext cx="226" cy="231"/>
              </a:xfrm>
              <a:prstGeom prst="rect">
                <a:avLst/>
              </a:prstGeom>
              <a:noFill/>
              <a:ln w="9525">
                <a:noFill/>
                <a:miter lim="800000"/>
                <a:headEnd/>
                <a:tailEnd/>
              </a:ln>
            </p:spPr>
            <p:txBody>
              <a:bodyPr>
                <a:spAutoFit/>
              </a:bodyPr>
              <a:lstStyle/>
              <a:p>
                <a:pPr>
                  <a:spcBef>
                    <a:spcPct val="50000"/>
                  </a:spcBef>
                </a:pPr>
                <a:r>
                  <a:rPr lang="ru-RU" b="1">
                    <a:solidFill>
                      <a:schemeClr val="bg1"/>
                    </a:solidFill>
                    <a:latin typeface="Times New Roman" pitchFamily="18" charset="0"/>
                  </a:rPr>
                  <a:t>3</a:t>
                </a:r>
              </a:p>
            </p:txBody>
          </p:sp>
        </p:grpSp>
      </p:grpSp>
      <p:grpSp>
        <p:nvGrpSpPr>
          <p:cNvPr id="14" name="Group 85"/>
          <p:cNvGrpSpPr>
            <a:grpSpLocks/>
          </p:cNvGrpSpPr>
          <p:nvPr/>
        </p:nvGrpSpPr>
        <p:grpSpPr bwMode="auto">
          <a:xfrm>
            <a:off x="87313" y="5572125"/>
            <a:ext cx="2251075" cy="538163"/>
            <a:chOff x="55" y="3510"/>
            <a:chExt cx="1418" cy="339"/>
          </a:xfrm>
        </p:grpSpPr>
        <p:grpSp>
          <p:nvGrpSpPr>
            <p:cNvPr id="22573" name="Group 84"/>
            <p:cNvGrpSpPr>
              <a:grpSpLocks/>
            </p:cNvGrpSpPr>
            <p:nvPr/>
          </p:nvGrpSpPr>
          <p:grpSpPr bwMode="auto">
            <a:xfrm>
              <a:off x="55" y="3521"/>
              <a:ext cx="707" cy="328"/>
              <a:chOff x="55" y="3521"/>
              <a:chExt cx="707" cy="328"/>
            </a:xfrm>
          </p:grpSpPr>
          <p:grpSp>
            <p:nvGrpSpPr>
              <p:cNvPr id="22581" name="Group 34"/>
              <p:cNvGrpSpPr>
                <a:grpSpLocks/>
              </p:cNvGrpSpPr>
              <p:nvPr/>
            </p:nvGrpSpPr>
            <p:grpSpPr bwMode="auto">
              <a:xfrm>
                <a:off x="55" y="3521"/>
                <a:ext cx="318" cy="328"/>
                <a:chOff x="1247" y="1389"/>
                <a:chExt cx="318" cy="328"/>
              </a:xfrm>
            </p:grpSpPr>
            <p:sp>
              <p:nvSpPr>
                <p:cNvPr id="22585" name="Text Box 35"/>
                <p:cNvSpPr txBox="1">
                  <a:spLocks noChangeArrowheads="1"/>
                </p:cNvSpPr>
                <p:nvPr/>
              </p:nvSpPr>
              <p:spPr bwMode="auto">
                <a:xfrm>
                  <a:off x="1247" y="1389"/>
                  <a:ext cx="227" cy="288"/>
                </a:xfrm>
                <a:prstGeom prst="rect">
                  <a:avLst/>
                </a:prstGeom>
                <a:noFill/>
                <a:ln w="9525">
                  <a:noFill/>
                  <a:miter lim="800000"/>
                  <a:headEnd/>
                  <a:tailEnd/>
                </a:ln>
              </p:spPr>
              <p:txBody>
                <a:bodyPr>
                  <a:spAutoFit/>
                </a:bodyPr>
                <a:lstStyle/>
                <a:p>
                  <a:pPr>
                    <a:spcBef>
                      <a:spcPct val="50000"/>
                    </a:spcBef>
                  </a:pPr>
                  <a:r>
                    <a:rPr lang="en-US" sz="2400">
                      <a:solidFill>
                        <a:schemeClr val="bg1"/>
                      </a:solidFill>
                      <a:latin typeface="Times New Roman" pitchFamily="18" charset="0"/>
                    </a:rPr>
                    <a:t>F</a:t>
                  </a:r>
                  <a:endParaRPr lang="ru-RU" sz="2400">
                    <a:solidFill>
                      <a:schemeClr val="bg1"/>
                    </a:solidFill>
                    <a:latin typeface="Times New Roman" pitchFamily="18" charset="0"/>
                  </a:endParaRPr>
                </a:p>
              </p:txBody>
            </p:sp>
            <p:sp>
              <p:nvSpPr>
                <p:cNvPr id="22586" name="Text Box 36"/>
                <p:cNvSpPr txBox="1">
                  <a:spLocks noChangeArrowheads="1"/>
                </p:cNvSpPr>
                <p:nvPr/>
              </p:nvSpPr>
              <p:spPr bwMode="auto">
                <a:xfrm>
                  <a:off x="1338" y="1525"/>
                  <a:ext cx="227" cy="192"/>
                </a:xfrm>
                <a:prstGeom prst="rect">
                  <a:avLst/>
                </a:prstGeom>
                <a:noFill/>
                <a:ln w="9525">
                  <a:noFill/>
                  <a:miter lim="800000"/>
                  <a:headEnd/>
                  <a:tailEnd/>
                </a:ln>
              </p:spPr>
              <p:txBody>
                <a:bodyPr>
                  <a:spAutoFit/>
                </a:bodyPr>
                <a:lstStyle/>
                <a:p>
                  <a:pPr>
                    <a:spcBef>
                      <a:spcPct val="50000"/>
                    </a:spcBef>
                  </a:pPr>
                  <a:r>
                    <a:rPr lang="en-US" sz="1400">
                      <a:solidFill>
                        <a:schemeClr val="bg1"/>
                      </a:solidFill>
                      <a:latin typeface="Times New Roman" pitchFamily="18" charset="0"/>
                    </a:rPr>
                    <a:t>1</a:t>
                  </a:r>
                  <a:endParaRPr lang="ru-RU" sz="1400">
                    <a:solidFill>
                      <a:schemeClr val="bg1"/>
                    </a:solidFill>
                    <a:latin typeface="Times New Roman" pitchFamily="18" charset="0"/>
                  </a:endParaRPr>
                </a:p>
              </p:txBody>
            </p:sp>
          </p:grpSp>
          <p:grpSp>
            <p:nvGrpSpPr>
              <p:cNvPr id="22582" name="Group 37"/>
              <p:cNvGrpSpPr>
                <a:grpSpLocks/>
              </p:cNvGrpSpPr>
              <p:nvPr/>
            </p:nvGrpSpPr>
            <p:grpSpPr bwMode="auto">
              <a:xfrm>
                <a:off x="264" y="3522"/>
                <a:ext cx="498" cy="321"/>
                <a:chOff x="2200" y="346"/>
                <a:chExt cx="498" cy="321"/>
              </a:xfrm>
            </p:grpSpPr>
            <p:sp>
              <p:nvSpPr>
                <p:cNvPr id="22583" name="Text Box 38"/>
                <p:cNvSpPr txBox="1">
                  <a:spLocks noChangeArrowheads="1"/>
                </p:cNvSpPr>
                <p:nvPr/>
              </p:nvSpPr>
              <p:spPr bwMode="auto">
                <a:xfrm>
                  <a:off x="2200" y="346"/>
                  <a:ext cx="272" cy="288"/>
                </a:xfrm>
                <a:prstGeom prst="rect">
                  <a:avLst/>
                </a:prstGeom>
                <a:noFill/>
                <a:ln w="9525">
                  <a:noFill/>
                  <a:miter lim="800000"/>
                  <a:headEnd/>
                  <a:tailEnd/>
                </a:ln>
              </p:spPr>
              <p:txBody>
                <a:bodyPr>
                  <a:spAutoFit/>
                </a:bodyPr>
                <a:lstStyle/>
                <a:p>
                  <a:pPr>
                    <a:spcBef>
                      <a:spcPct val="50000"/>
                    </a:spcBef>
                  </a:pPr>
                  <a:r>
                    <a:rPr lang="ru-RU" sz="2400" b="1">
                      <a:solidFill>
                        <a:schemeClr val="bg1"/>
                      </a:solidFill>
                      <a:latin typeface="Times New Roman" pitchFamily="18" charset="0"/>
                    </a:rPr>
                    <a:t>М</a:t>
                  </a:r>
                </a:p>
              </p:txBody>
            </p:sp>
            <p:sp>
              <p:nvSpPr>
                <p:cNvPr id="22584" name="Text Box 39"/>
                <p:cNvSpPr txBox="1">
                  <a:spLocks noChangeArrowheads="1"/>
                </p:cNvSpPr>
                <p:nvPr/>
              </p:nvSpPr>
              <p:spPr bwMode="auto">
                <a:xfrm>
                  <a:off x="2472" y="436"/>
                  <a:ext cx="226" cy="231"/>
                </a:xfrm>
                <a:prstGeom prst="rect">
                  <a:avLst/>
                </a:prstGeom>
                <a:noFill/>
                <a:ln w="9525">
                  <a:noFill/>
                  <a:miter lim="800000"/>
                  <a:headEnd/>
                  <a:tailEnd/>
                </a:ln>
              </p:spPr>
              <p:txBody>
                <a:bodyPr>
                  <a:spAutoFit/>
                </a:bodyPr>
                <a:lstStyle/>
                <a:p>
                  <a:pPr>
                    <a:spcBef>
                      <a:spcPct val="50000"/>
                    </a:spcBef>
                  </a:pPr>
                  <a:r>
                    <a:rPr lang="ru-RU" b="1">
                      <a:solidFill>
                        <a:schemeClr val="bg1"/>
                      </a:solidFill>
                      <a:latin typeface="Times New Roman" pitchFamily="18" charset="0"/>
                    </a:rPr>
                    <a:t>1</a:t>
                  </a:r>
                </a:p>
              </p:txBody>
            </p:sp>
          </p:grpSp>
        </p:grpSp>
        <p:sp>
          <p:nvSpPr>
            <p:cNvPr id="22574" name="Text Box 40"/>
            <p:cNvSpPr txBox="1">
              <a:spLocks noChangeArrowheads="1"/>
            </p:cNvSpPr>
            <p:nvPr/>
          </p:nvSpPr>
          <p:spPr bwMode="auto">
            <a:xfrm>
              <a:off x="661" y="3575"/>
              <a:ext cx="182" cy="231"/>
            </a:xfrm>
            <a:prstGeom prst="rect">
              <a:avLst/>
            </a:prstGeom>
            <a:noFill/>
            <a:ln w="9525">
              <a:noFill/>
              <a:miter lim="800000"/>
              <a:headEnd/>
              <a:tailEnd/>
            </a:ln>
          </p:spPr>
          <p:txBody>
            <a:bodyPr>
              <a:spAutoFit/>
            </a:bodyPr>
            <a:lstStyle/>
            <a:p>
              <a:pPr>
                <a:spcBef>
                  <a:spcPct val="50000"/>
                </a:spcBef>
              </a:pPr>
              <a:r>
                <a:rPr lang="en-US" b="1">
                  <a:solidFill>
                    <a:schemeClr val="bg1"/>
                  </a:solidFill>
                </a:rPr>
                <a:t>+</a:t>
              </a:r>
              <a:endParaRPr lang="ru-RU" b="1">
                <a:solidFill>
                  <a:schemeClr val="bg1"/>
                </a:solidFill>
              </a:endParaRPr>
            </a:p>
          </p:txBody>
        </p:sp>
        <p:grpSp>
          <p:nvGrpSpPr>
            <p:cNvPr id="22575" name="Group 43"/>
            <p:cNvGrpSpPr>
              <a:grpSpLocks/>
            </p:cNvGrpSpPr>
            <p:nvPr/>
          </p:nvGrpSpPr>
          <p:grpSpPr bwMode="auto">
            <a:xfrm>
              <a:off x="777" y="3517"/>
              <a:ext cx="498" cy="321"/>
              <a:chOff x="2200" y="346"/>
              <a:chExt cx="498" cy="321"/>
            </a:xfrm>
          </p:grpSpPr>
          <p:sp>
            <p:nvSpPr>
              <p:cNvPr id="22579" name="Text Box 44"/>
              <p:cNvSpPr txBox="1">
                <a:spLocks noChangeArrowheads="1"/>
              </p:cNvSpPr>
              <p:nvPr/>
            </p:nvSpPr>
            <p:spPr bwMode="auto">
              <a:xfrm>
                <a:off x="2200" y="346"/>
                <a:ext cx="272" cy="288"/>
              </a:xfrm>
              <a:prstGeom prst="rect">
                <a:avLst/>
              </a:prstGeom>
              <a:noFill/>
              <a:ln w="9525">
                <a:noFill/>
                <a:miter lim="800000"/>
                <a:headEnd/>
                <a:tailEnd/>
              </a:ln>
            </p:spPr>
            <p:txBody>
              <a:bodyPr>
                <a:spAutoFit/>
              </a:bodyPr>
              <a:lstStyle/>
              <a:p>
                <a:pPr>
                  <a:spcBef>
                    <a:spcPct val="50000"/>
                  </a:spcBef>
                </a:pPr>
                <a:r>
                  <a:rPr lang="ru-RU" sz="2400" b="1">
                    <a:solidFill>
                      <a:schemeClr val="bg1"/>
                    </a:solidFill>
                    <a:latin typeface="Times New Roman" pitchFamily="18" charset="0"/>
                  </a:rPr>
                  <a:t>М</a:t>
                </a:r>
              </a:p>
            </p:txBody>
          </p:sp>
          <p:sp>
            <p:nvSpPr>
              <p:cNvPr id="22580" name="Text Box 45"/>
              <p:cNvSpPr txBox="1">
                <a:spLocks noChangeArrowheads="1"/>
              </p:cNvSpPr>
              <p:nvPr/>
            </p:nvSpPr>
            <p:spPr bwMode="auto">
              <a:xfrm>
                <a:off x="2472" y="436"/>
                <a:ext cx="226" cy="231"/>
              </a:xfrm>
              <a:prstGeom prst="rect">
                <a:avLst/>
              </a:prstGeom>
              <a:noFill/>
              <a:ln w="9525">
                <a:noFill/>
                <a:miter lim="800000"/>
                <a:headEnd/>
                <a:tailEnd/>
              </a:ln>
            </p:spPr>
            <p:txBody>
              <a:bodyPr>
                <a:spAutoFit/>
              </a:bodyPr>
              <a:lstStyle/>
              <a:p>
                <a:pPr>
                  <a:spcBef>
                    <a:spcPct val="50000"/>
                  </a:spcBef>
                </a:pPr>
                <a:r>
                  <a:rPr lang="ru-RU" b="1">
                    <a:solidFill>
                      <a:schemeClr val="bg1"/>
                    </a:solidFill>
                    <a:latin typeface="Times New Roman" pitchFamily="18" charset="0"/>
                  </a:rPr>
                  <a:t>1</a:t>
                </a:r>
              </a:p>
            </p:txBody>
          </p:sp>
        </p:grpSp>
        <p:grpSp>
          <p:nvGrpSpPr>
            <p:cNvPr id="22576" name="Group 46"/>
            <p:cNvGrpSpPr>
              <a:grpSpLocks/>
            </p:cNvGrpSpPr>
            <p:nvPr/>
          </p:nvGrpSpPr>
          <p:grpSpPr bwMode="auto">
            <a:xfrm>
              <a:off x="1156" y="3510"/>
              <a:ext cx="317" cy="328"/>
              <a:chOff x="4468" y="1525"/>
              <a:chExt cx="317" cy="328"/>
            </a:xfrm>
          </p:grpSpPr>
          <p:sp>
            <p:nvSpPr>
              <p:cNvPr id="22577" name="Text Box 47"/>
              <p:cNvSpPr txBox="1">
                <a:spLocks noChangeArrowheads="1"/>
              </p:cNvSpPr>
              <p:nvPr/>
            </p:nvSpPr>
            <p:spPr bwMode="auto">
              <a:xfrm>
                <a:off x="4468" y="1525"/>
                <a:ext cx="227" cy="288"/>
              </a:xfrm>
              <a:prstGeom prst="rect">
                <a:avLst/>
              </a:prstGeom>
              <a:noFill/>
              <a:ln w="9525">
                <a:noFill/>
                <a:miter lim="800000"/>
                <a:headEnd/>
                <a:tailEnd/>
              </a:ln>
            </p:spPr>
            <p:txBody>
              <a:bodyPr>
                <a:spAutoFit/>
              </a:bodyPr>
              <a:lstStyle/>
              <a:p>
                <a:pPr>
                  <a:spcBef>
                    <a:spcPct val="50000"/>
                  </a:spcBef>
                </a:pPr>
                <a:r>
                  <a:rPr lang="en-US" sz="2400">
                    <a:solidFill>
                      <a:schemeClr val="bg1"/>
                    </a:solidFill>
                    <a:latin typeface="Times New Roman" pitchFamily="18" charset="0"/>
                  </a:rPr>
                  <a:t>F</a:t>
                </a:r>
                <a:endParaRPr lang="ru-RU" sz="2400">
                  <a:solidFill>
                    <a:schemeClr val="bg1"/>
                  </a:solidFill>
                  <a:latin typeface="Times New Roman" pitchFamily="18" charset="0"/>
                </a:endParaRPr>
              </a:p>
            </p:txBody>
          </p:sp>
          <p:sp>
            <p:nvSpPr>
              <p:cNvPr id="22578" name="Text Box 48"/>
              <p:cNvSpPr txBox="1">
                <a:spLocks noChangeArrowheads="1"/>
              </p:cNvSpPr>
              <p:nvPr/>
            </p:nvSpPr>
            <p:spPr bwMode="auto">
              <a:xfrm>
                <a:off x="4558" y="1661"/>
                <a:ext cx="227" cy="192"/>
              </a:xfrm>
              <a:prstGeom prst="rect">
                <a:avLst/>
              </a:prstGeom>
              <a:noFill/>
              <a:ln w="9525">
                <a:noFill/>
                <a:miter lim="800000"/>
                <a:headEnd/>
                <a:tailEnd/>
              </a:ln>
            </p:spPr>
            <p:txBody>
              <a:bodyPr>
                <a:spAutoFit/>
              </a:bodyPr>
              <a:lstStyle/>
              <a:p>
                <a:pPr>
                  <a:spcBef>
                    <a:spcPct val="50000"/>
                  </a:spcBef>
                </a:pPr>
                <a:r>
                  <a:rPr lang="en-US" sz="1400">
                    <a:solidFill>
                      <a:schemeClr val="bg1"/>
                    </a:solidFill>
                    <a:latin typeface="Times New Roman" pitchFamily="18" charset="0"/>
                  </a:rPr>
                  <a:t>2</a:t>
                </a:r>
                <a:endParaRPr lang="ru-RU" sz="1400">
                  <a:solidFill>
                    <a:schemeClr val="bg1"/>
                  </a:solidFill>
                  <a:latin typeface="Times New Roman" pitchFamily="18" charset="0"/>
                </a:endParaRPr>
              </a:p>
            </p:txBody>
          </p:sp>
        </p:grpSp>
      </p:grpSp>
      <p:grpSp>
        <p:nvGrpSpPr>
          <p:cNvPr id="20" name="Group 86"/>
          <p:cNvGrpSpPr>
            <a:grpSpLocks/>
          </p:cNvGrpSpPr>
          <p:nvPr/>
        </p:nvGrpSpPr>
        <p:grpSpPr bwMode="auto">
          <a:xfrm>
            <a:off x="2195513" y="5589588"/>
            <a:ext cx="2663825" cy="520700"/>
            <a:chOff x="1383" y="3521"/>
            <a:chExt cx="1678" cy="328"/>
          </a:xfrm>
        </p:grpSpPr>
        <p:sp>
          <p:nvSpPr>
            <p:cNvPr id="22558" name="Text Box 42"/>
            <p:cNvSpPr txBox="1">
              <a:spLocks noChangeArrowheads="1"/>
            </p:cNvSpPr>
            <p:nvPr/>
          </p:nvSpPr>
          <p:spPr bwMode="auto">
            <a:xfrm>
              <a:off x="2200" y="3566"/>
              <a:ext cx="182" cy="231"/>
            </a:xfrm>
            <a:prstGeom prst="rect">
              <a:avLst/>
            </a:prstGeom>
            <a:noFill/>
            <a:ln w="9525">
              <a:noFill/>
              <a:miter lim="800000"/>
              <a:headEnd/>
              <a:tailEnd/>
            </a:ln>
          </p:spPr>
          <p:txBody>
            <a:bodyPr>
              <a:spAutoFit/>
            </a:bodyPr>
            <a:lstStyle/>
            <a:p>
              <a:pPr>
                <a:spcBef>
                  <a:spcPct val="50000"/>
                </a:spcBef>
              </a:pPr>
              <a:r>
                <a:rPr lang="en-US" b="1">
                  <a:solidFill>
                    <a:schemeClr val="bg1"/>
                  </a:solidFill>
                </a:rPr>
                <a:t>+</a:t>
              </a:r>
              <a:endParaRPr lang="ru-RU" b="1">
                <a:solidFill>
                  <a:schemeClr val="bg1"/>
                </a:solidFill>
              </a:endParaRPr>
            </a:p>
          </p:txBody>
        </p:sp>
        <p:sp>
          <p:nvSpPr>
            <p:cNvPr id="22559" name="Text Box 53"/>
            <p:cNvSpPr txBox="1">
              <a:spLocks noChangeArrowheads="1"/>
            </p:cNvSpPr>
            <p:nvPr/>
          </p:nvSpPr>
          <p:spPr bwMode="auto">
            <a:xfrm>
              <a:off x="1383" y="3566"/>
              <a:ext cx="182" cy="231"/>
            </a:xfrm>
            <a:prstGeom prst="rect">
              <a:avLst/>
            </a:prstGeom>
            <a:noFill/>
            <a:ln w="9525">
              <a:noFill/>
              <a:miter lim="800000"/>
              <a:headEnd/>
              <a:tailEnd/>
            </a:ln>
          </p:spPr>
          <p:txBody>
            <a:bodyPr>
              <a:spAutoFit/>
            </a:bodyPr>
            <a:lstStyle/>
            <a:p>
              <a:pPr>
                <a:spcBef>
                  <a:spcPct val="50000"/>
                </a:spcBef>
              </a:pPr>
              <a:r>
                <a:rPr lang="en-US" b="1">
                  <a:solidFill>
                    <a:schemeClr val="bg1"/>
                  </a:solidFill>
                </a:rPr>
                <a:t>=</a:t>
              </a:r>
              <a:endParaRPr lang="ru-RU" b="1">
                <a:solidFill>
                  <a:schemeClr val="bg1"/>
                </a:solidFill>
              </a:endParaRPr>
            </a:p>
          </p:txBody>
        </p:sp>
        <p:grpSp>
          <p:nvGrpSpPr>
            <p:cNvPr id="22560" name="Group 55"/>
            <p:cNvGrpSpPr>
              <a:grpSpLocks/>
            </p:cNvGrpSpPr>
            <p:nvPr/>
          </p:nvGrpSpPr>
          <p:grpSpPr bwMode="auto">
            <a:xfrm>
              <a:off x="1973" y="3521"/>
              <a:ext cx="318" cy="328"/>
              <a:chOff x="1247" y="1389"/>
              <a:chExt cx="318" cy="328"/>
            </a:xfrm>
          </p:grpSpPr>
          <p:sp>
            <p:nvSpPr>
              <p:cNvPr id="22571" name="Text Box 56"/>
              <p:cNvSpPr txBox="1">
                <a:spLocks noChangeArrowheads="1"/>
              </p:cNvSpPr>
              <p:nvPr/>
            </p:nvSpPr>
            <p:spPr bwMode="auto">
              <a:xfrm>
                <a:off x="1247" y="1389"/>
                <a:ext cx="227" cy="288"/>
              </a:xfrm>
              <a:prstGeom prst="rect">
                <a:avLst/>
              </a:prstGeom>
              <a:noFill/>
              <a:ln w="9525">
                <a:noFill/>
                <a:miter lim="800000"/>
                <a:headEnd/>
                <a:tailEnd/>
              </a:ln>
            </p:spPr>
            <p:txBody>
              <a:bodyPr>
                <a:spAutoFit/>
              </a:bodyPr>
              <a:lstStyle/>
              <a:p>
                <a:pPr>
                  <a:spcBef>
                    <a:spcPct val="50000"/>
                  </a:spcBef>
                </a:pPr>
                <a:r>
                  <a:rPr lang="en-US" sz="2400">
                    <a:solidFill>
                      <a:schemeClr val="bg1"/>
                    </a:solidFill>
                    <a:latin typeface="Times New Roman" pitchFamily="18" charset="0"/>
                  </a:rPr>
                  <a:t>F</a:t>
                </a:r>
                <a:endParaRPr lang="ru-RU" sz="2400">
                  <a:solidFill>
                    <a:schemeClr val="bg1"/>
                  </a:solidFill>
                  <a:latin typeface="Times New Roman" pitchFamily="18" charset="0"/>
                </a:endParaRPr>
              </a:p>
            </p:txBody>
          </p:sp>
          <p:sp>
            <p:nvSpPr>
              <p:cNvPr id="22572" name="Text Box 57"/>
              <p:cNvSpPr txBox="1">
                <a:spLocks noChangeArrowheads="1"/>
              </p:cNvSpPr>
              <p:nvPr/>
            </p:nvSpPr>
            <p:spPr bwMode="auto">
              <a:xfrm>
                <a:off x="1338" y="1525"/>
                <a:ext cx="227" cy="192"/>
              </a:xfrm>
              <a:prstGeom prst="rect">
                <a:avLst/>
              </a:prstGeom>
              <a:noFill/>
              <a:ln w="9525">
                <a:noFill/>
                <a:miter lim="800000"/>
                <a:headEnd/>
                <a:tailEnd/>
              </a:ln>
            </p:spPr>
            <p:txBody>
              <a:bodyPr>
                <a:spAutoFit/>
              </a:bodyPr>
              <a:lstStyle/>
              <a:p>
                <a:pPr>
                  <a:spcBef>
                    <a:spcPct val="50000"/>
                  </a:spcBef>
                </a:pPr>
                <a:r>
                  <a:rPr lang="en-US" sz="1400">
                    <a:solidFill>
                      <a:schemeClr val="bg1"/>
                    </a:solidFill>
                    <a:latin typeface="Times New Roman" pitchFamily="18" charset="0"/>
                  </a:rPr>
                  <a:t>1</a:t>
                </a:r>
                <a:endParaRPr lang="ru-RU" sz="1400">
                  <a:solidFill>
                    <a:schemeClr val="bg1"/>
                  </a:solidFill>
                  <a:latin typeface="Times New Roman" pitchFamily="18" charset="0"/>
                </a:endParaRPr>
              </a:p>
            </p:txBody>
          </p:sp>
        </p:grpSp>
        <p:grpSp>
          <p:nvGrpSpPr>
            <p:cNvPr id="22561" name="Group 58"/>
            <p:cNvGrpSpPr>
              <a:grpSpLocks/>
            </p:cNvGrpSpPr>
            <p:nvPr/>
          </p:nvGrpSpPr>
          <p:grpSpPr bwMode="auto">
            <a:xfrm>
              <a:off x="1565" y="3521"/>
              <a:ext cx="498" cy="321"/>
              <a:chOff x="3878" y="346"/>
              <a:chExt cx="498" cy="321"/>
            </a:xfrm>
          </p:grpSpPr>
          <p:sp>
            <p:nvSpPr>
              <p:cNvPr id="22569" name="Text Box 59"/>
              <p:cNvSpPr txBox="1">
                <a:spLocks noChangeArrowheads="1"/>
              </p:cNvSpPr>
              <p:nvPr/>
            </p:nvSpPr>
            <p:spPr bwMode="auto">
              <a:xfrm>
                <a:off x="3878" y="346"/>
                <a:ext cx="272" cy="288"/>
              </a:xfrm>
              <a:prstGeom prst="rect">
                <a:avLst/>
              </a:prstGeom>
              <a:noFill/>
              <a:ln w="9525">
                <a:noFill/>
                <a:miter lim="800000"/>
                <a:headEnd/>
                <a:tailEnd/>
              </a:ln>
            </p:spPr>
            <p:txBody>
              <a:bodyPr>
                <a:spAutoFit/>
              </a:bodyPr>
              <a:lstStyle/>
              <a:p>
                <a:pPr>
                  <a:spcBef>
                    <a:spcPct val="50000"/>
                  </a:spcBef>
                </a:pPr>
                <a:r>
                  <a:rPr lang="ru-RU" sz="2400" b="1">
                    <a:solidFill>
                      <a:schemeClr val="bg1"/>
                    </a:solidFill>
                    <a:latin typeface="Times New Roman" pitchFamily="18" charset="0"/>
                  </a:rPr>
                  <a:t>М</a:t>
                </a:r>
              </a:p>
            </p:txBody>
          </p:sp>
          <p:sp>
            <p:nvSpPr>
              <p:cNvPr id="22570" name="Text Box 60"/>
              <p:cNvSpPr txBox="1">
                <a:spLocks noChangeArrowheads="1"/>
              </p:cNvSpPr>
              <p:nvPr/>
            </p:nvSpPr>
            <p:spPr bwMode="auto">
              <a:xfrm>
                <a:off x="4150" y="436"/>
                <a:ext cx="226" cy="231"/>
              </a:xfrm>
              <a:prstGeom prst="rect">
                <a:avLst/>
              </a:prstGeom>
              <a:noFill/>
              <a:ln w="9525">
                <a:noFill/>
                <a:miter lim="800000"/>
                <a:headEnd/>
                <a:tailEnd/>
              </a:ln>
            </p:spPr>
            <p:txBody>
              <a:bodyPr>
                <a:spAutoFit/>
              </a:bodyPr>
              <a:lstStyle/>
              <a:p>
                <a:pPr>
                  <a:spcBef>
                    <a:spcPct val="50000"/>
                  </a:spcBef>
                </a:pPr>
                <a:r>
                  <a:rPr lang="ru-RU" b="1">
                    <a:solidFill>
                      <a:schemeClr val="bg1"/>
                    </a:solidFill>
                    <a:latin typeface="Times New Roman" pitchFamily="18" charset="0"/>
                  </a:rPr>
                  <a:t>2</a:t>
                </a:r>
              </a:p>
            </p:txBody>
          </p:sp>
        </p:grpSp>
        <p:grpSp>
          <p:nvGrpSpPr>
            <p:cNvPr id="22562" name="Group 79"/>
            <p:cNvGrpSpPr>
              <a:grpSpLocks/>
            </p:cNvGrpSpPr>
            <p:nvPr/>
          </p:nvGrpSpPr>
          <p:grpSpPr bwMode="auto">
            <a:xfrm>
              <a:off x="2336" y="3521"/>
              <a:ext cx="725" cy="328"/>
              <a:chOff x="2880" y="3521"/>
              <a:chExt cx="725" cy="328"/>
            </a:xfrm>
          </p:grpSpPr>
          <p:grpSp>
            <p:nvGrpSpPr>
              <p:cNvPr id="22563" name="Group 61"/>
              <p:cNvGrpSpPr>
                <a:grpSpLocks/>
              </p:cNvGrpSpPr>
              <p:nvPr/>
            </p:nvGrpSpPr>
            <p:grpSpPr bwMode="auto">
              <a:xfrm>
                <a:off x="2880" y="3521"/>
                <a:ext cx="498" cy="321"/>
                <a:chOff x="3878" y="346"/>
                <a:chExt cx="498" cy="321"/>
              </a:xfrm>
            </p:grpSpPr>
            <p:sp>
              <p:nvSpPr>
                <p:cNvPr id="22567" name="Text Box 62"/>
                <p:cNvSpPr txBox="1">
                  <a:spLocks noChangeArrowheads="1"/>
                </p:cNvSpPr>
                <p:nvPr/>
              </p:nvSpPr>
              <p:spPr bwMode="auto">
                <a:xfrm>
                  <a:off x="3878" y="346"/>
                  <a:ext cx="272" cy="288"/>
                </a:xfrm>
                <a:prstGeom prst="rect">
                  <a:avLst/>
                </a:prstGeom>
                <a:noFill/>
                <a:ln w="9525">
                  <a:noFill/>
                  <a:miter lim="800000"/>
                  <a:headEnd/>
                  <a:tailEnd/>
                </a:ln>
              </p:spPr>
              <p:txBody>
                <a:bodyPr>
                  <a:spAutoFit/>
                </a:bodyPr>
                <a:lstStyle/>
                <a:p>
                  <a:pPr>
                    <a:spcBef>
                      <a:spcPct val="50000"/>
                    </a:spcBef>
                  </a:pPr>
                  <a:r>
                    <a:rPr lang="ru-RU" sz="2400" b="1">
                      <a:solidFill>
                        <a:schemeClr val="bg1"/>
                      </a:solidFill>
                      <a:latin typeface="Times New Roman" pitchFamily="18" charset="0"/>
                    </a:rPr>
                    <a:t>М</a:t>
                  </a:r>
                </a:p>
              </p:txBody>
            </p:sp>
            <p:sp>
              <p:nvSpPr>
                <p:cNvPr id="22568" name="Text Box 63"/>
                <p:cNvSpPr txBox="1">
                  <a:spLocks noChangeArrowheads="1"/>
                </p:cNvSpPr>
                <p:nvPr/>
              </p:nvSpPr>
              <p:spPr bwMode="auto">
                <a:xfrm>
                  <a:off x="4150" y="436"/>
                  <a:ext cx="226" cy="231"/>
                </a:xfrm>
                <a:prstGeom prst="rect">
                  <a:avLst/>
                </a:prstGeom>
                <a:noFill/>
                <a:ln w="9525">
                  <a:noFill/>
                  <a:miter lim="800000"/>
                  <a:headEnd/>
                  <a:tailEnd/>
                </a:ln>
              </p:spPr>
              <p:txBody>
                <a:bodyPr>
                  <a:spAutoFit/>
                </a:bodyPr>
                <a:lstStyle/>
                <a:p>
                  <a:pPr>
                    <a:spcBef>
                      <a:spcPct val="50000"/>
                    </a:spcBef>
                  </a:pPr>
                  <a:r>
                    <a:rPr lang="ru-RU" b="1">
                      <a:solidFill>
                        <a:schemeClr val="bg1"/>
                      </a:solidFill>
                      <a:latin typeface="Times New Roman" pitchFamily="18" charset="0"/>
                    </a:rPr>
                    <a:t>2</a:t>
                  </a:r>
                </a:p>
              </p:txBody>
            </p:sp>
          </p:grpSp>
          <p:grpSp>
            <p:nvGrpSpPr>
              <p:cNvPr id="22564" name="Group 64"/>
              <p:cNvGrpSpPr>
                <a:grpSpLocks/>
              </p:cNvGrpSpPr>
              <p:nvPr/>
            </p:nvGrpSpPr>
            <p:grpSpPr bwMode="auto">
              <a:xfrm>
                <a:off x="3288" y="3521"/>
                <a:ext cx="317" cy="328"/>
                <a:chOff x="4468" y="1525"/>
                <a:chExt cx="317" cy="328"/>
              </a:xfrm>
            </p:grpSpPr>
            <p:sp>
              <p:nvSpPr>
                <p:cNvPr id="22565" name="Text Box 65"/>
                <p:cNvSpPr txBox="1">
                  <a:spLocks noChangeArrowheads="1"/>
                </p:cNvSpPr>
                <p:nvPr/>
              </p:nvSpPr>
              <p:spPr bwMode="auto">
                <a:xfrm>
                  <a:off x="4468" y="1525"/>
                  <a:ext cx="227" cy="288"/>
                </a:xfrm>
                <a:prstGeom prst="rect">
                  <a:avLst/>
                </a:prstGeom>
                <a:noFill/>
                <a:ln w="9525">
                  <a:noFill/>
                  <a:miter lim="800000"/>
                  <a:headEnd/>
                  <a:tailEnd/>
                </a:ln>
              </p:spPr>
              <p:txBody>
                <a:bodyPr>
                  <a:spAutoFit/>
                </a:bodyPr>
                <a:lstStyle/>
                <a:p>
                  <a:pPr>
                    <a:spcBef>
                      <a:spcPct val="50000"/>
                    </a:spcBef>
                  </a:pPr>
                  <a:r>
                    <a:rPr lang="en-US" sz="2400">
                      <a:solidFill>
                        <a:schemeClr val="bg1"/>
                      </a:solidFill>
                      <a:latin typeface="Times New Roman" pitchFamily="18" charset="0"/>
                    </a:rPr>
                    <a:t>F</a:t>
                  </a:r>
                  <a:endParaRPr lang="ru-RU" sz="2400">
                    <a:solidFill>
                      <a:schemeClr val="bg1"/>
                    </a:solidFill>
                    <a:latin typeface="Times New Roman" pitchFamily="18" charset="0"/>
                  </a:endParaRPr>
                </a:p>
              </p:txBody>
            </p:sp>
            <p:sp>
              <p:nvSpPr>
                <p:cNvPr id="22566" name="Text Box 66"/>
                <p:cNvSpPr txBox="1">
                  <a:spLocks noChangeArrowheads="1"/>
                </p:cNvSpPr>
                <p:nvPr/>
              </p:nvSpPr>
              <p:spPr bwMode="auto">
                <a:xfrm>
                  <a:off x="4558" y="1661"/>
                  <a:ext cx="227" cy="192"/>
                </a:xfrm>
                <a:prstGeom prst="rect">
                  <a:avLst/>
                </a:prstGeom>
                <a:noFill/>
                <a:ln w="9525">
                  <a:noFill/>
                  <a:miter lim="800000"/>
                  <a:headEnd/>
                  <a:tailEnd/>
                </a:ln>
              </p:spPr>
              <p:txBody>
                <a:bodyPr>
                  <a:spAutoFit/>
                </a:bodyPr>
                <a:lstStyle/>
                <a:p>
                  <a:pPr>
                    <a:spcBef>
                      <a:spcPct val="50000"/>
                    </a:spcBef>
                  </a:pPr>
                  <a:r>
                    <a:rPr lang="en-US" sz="1400">
                      <a:solidFill>
                        <a:schemeClr val="bg1"/>
                      </a:solidFill>
                      <a:latin typeface="Times New Roman" pitchFamily="18" charset="0"/>
                    </a:rPr>
                    <a:t>2</a:t>
                  </a:r>
                  <a:endParaRPr lang="ru-RU" sz="1400">
                    <a:solidFill>
                      <a:schemeClr val="bg1"/>
                    </a:solidFill>
                    <a:latin typeface="Times New Roman" pitchFamily="18" charset="0"/>
                  </a:endParaRPr>
                </a:p>
              </p:txBody>
            </p:sp>
          </p:grpSp>
        </p:grpSp>
      </p:grpSp>
      <p:grpSp>
        <p:nvGrpSpPr>
          <p:cNvPr id="26" name="Group 87"/>
          <p:cNvGrpSpPr>
            <a:grpSpLocks/>
          </p:cNvGrpSpPr>
          <p:nvPr/>
        </p:nvGrpSpPr>
        <p:grpSpPr bwMode="auto">
          <a:xfrm>
            <a:off x="4716463" y="5589588"/>
            <a:ext cx="2735262" cy="582612"/>
            <a:chOff x="2971" y="3521"/>
            <a:chExt cx="1723" cy="367"/>
          </a:xfrm>
        </p:grpSpPr>
        <p:sp>
          <p:nvSpPr>
            <p:cNvPr id="22542" name="Text Box 41"/>
            <p:cNvSpPr txBox="1">
              <a:spLocks noChangeArrowheads="1"/>
            </p:cNvSpPr>
            <p:nvPr/>
          </p:nvSpPr>
          <p:spPr bwMode="auto">
            <a:xfrm>
              <a:off x="3833" y="3566"/>
              <a:ext cx="182" cy="231"/>
            </a:xfrm>
            <a:prstGeom prst="rect">
              <a:avLst/>
            </a:prstGeom>
            <a:noFill/>
            <a:ln w="9525">
              <a:noFill/>
              <a:miter lim="800000"/>
              <a:headEnd/>
              <a:tailEnd/>
            </a:ln>
          </p:spPr>
          <p:txBody>
            <a:bodyPr>
              <a:spAutoFit/>
            </a:bodyPr>
            <a:lstStyle/>
            <a:p>
              <a:pPr>
                <a:spcBef>
                  <a:spcPct val="50000"/>
                </a:spcBef>
              </a:pPr>
              <a:r>
                <a:rPr lang="en-US" b="1">
                  <a:solidFill>
                    <a:schemeClr val="bg1"/>
                  </a:solidFill>
                </a:rPr>
                <a:t>+</a:t>
              </a:r>
              <a:endParaRPr lang="ru-RU" b="1">
                <a:solidFill>
                  <a:schemeClr val="bg1"/>
                </a:solidFill>
              </a:endParaRPr>
            </a:p>
          </p:txBody>
        </p:sp>
        <p:sp>
          <p:nvSpPr>
            <p:cNvPr id="22543" name="Text Box 54"/>
            <p:cNvSpPr txBox="1">
              <a:spLocks noChangeArrowheads="1"/>
            </p:cNvSpPr>
            <p:nvPr/>
          </p:nvSpPr>
          <p:spPr bwMode="auto">
            <a:xfrm>
              <a:off x="2971" y="3566"/>
              <a:ext cx="182" cy="231"/>
            </a:xfrm>
            <a:prstGeom prst="rect">
              <a:avLst/>
            </a:prstGeom>
            <a:noFill/>
            <a:ln w="9525">
              <a:noFill/>
              <a:miter lim="800000"/>
              <a:headEnd/>
              <a:tailEnd/>
            </a:ln>
          </p:spPr>
          <p:txBody>
            <a:bodyPr>
              <a:spAutoFit/>
            </a:bodyPr>
            <a:lstStyle/>
            <a:p>
              <a:pPr>
                <a:spcBef>
                  <a:spcPct val="50000"/>
                </a:spcBef>
              </a:pPr>
              <a:r>
                <a:rPr lang="en-US" b="1">
                  <a:solidFill>
                    <a:schemeClr val="bg1"/>
                  </a:solidFill>
                </a:rPr>
                <a:t>=</a:t>
              </a:r>
              <a:endParaRPr lang="ru-RU" b="1">
                <a:solidFill>
                  <a:schemeClr val="bg1"/>
                </a:solidFill>
              </a:endParaRPr>
            </a:p>
          </p:txBody>
        </p:sp>
        <p:grpSp>
          <p:nvGrpSpPr>
            <p:cNvPr id="22544" name="Group 80"/>
            <p:cNvGrpSpPr>
              <a:grpSpLocks/>
            </p:cNvGrpSpPr>
            <p:nvPr/>
          </p:nvGrpSpPr>
          <p:grpSpPr bwMode="auto">
            <a:xfrm>
              <a:off x="3152" y="3521"/>
              <a:ext cx="726" cy="367"/>
              <a:chOff x="3787" y="3521"/>
              <a:chExt cx="726" cy="367"/>
            </a:xfrm>
          </p:grpSpPr>
          <p:grpSp>
            <p:nvGrpSpPr>
              <p:cNvPr id="22552" name="Group 67"/>
              <p:cNvGrpSpPr>
                <a:grpSpLocks/>
              </p:cNvGrpSpPr>
              <p:nvPr/>
            </p:nvGrpSpPr>
            <p:grpSpPr bwMode="auto">
              <a:xfrm>
                <a:off x="3787" y="3521"/>
                <a:ext cx="318" cy="328"/>
                <a:chOff x="1247" y="1389"/>
                <a:chExt cx="318" cy="328"/>
              </a:xfrm>
            </p:grpSpPr>
            <p:sp>
              <p:nvSpPr>
                <p:cNvPr id="22556" name="Text Box 68"/>
                <p:cNvSpPr txBox="1">
                  <a:spLocks noChangeArrowheads="1"/>
                </p:cNvSpPr>
                <p:nvPr/>
              </p:nvSpPr>
              <p:spPr bwMode="auto">
                <a:xfrm>
                  <a:off x="1247" y="1389"/>
                  <a:ext cx="227" cy="288"/>
                </a:xfrm>
                <a:prstGeom prst="rect">
                  <a:avLst/>
                </a:prstGeom>
                <a:noFill/>
                <a:ln w="9525">
                  <a:noFill/>
                  <a:miter lim="800000"/>
                  <a:headEnd/>
                  <a:tailEnd/>
                </a:ln>
              </p:spPr>
              <p:txBody>
                <a:bodyPr>
                  <a:spAutoFit/>
                </a:bodyPr>
                <a:lstStyle/>
                <a:p>
                  <a:pPr>
                    <a:spcBef>
                      <a:spcPct val="50000"/>
                    </a:spcBef>
                  </a:pPr>
                  <a:r>
                    <a:rPr lang="en-US" sz="2400">
                      <a:solidFill>
                        <a:schemeClr val="bg1"/>
                      </a:solidFill>
                      <a:latin typeface="Times New Roman" pitchFamily="18" charset="0"/>
                    </a:rPr>
                    <a:t>F</a:t>
                  </a:r>
                  <a:endParaRPr lang="ru-RU" sz="2400">
                    <a:solidFill>
                      <a:schemeClr val="bg1"/>
                    </a:solidFill>
                    <a:latin typeface="Times New Roman" pitchFamily="18" charset="0"/>
                  </a:endParaRPr>
                </a:p>
              </p:txBody>
            </p:sp>
            <p:sp>
              <p:nvSpPr>
                <p:cNvPr id="22557" name="Text Box 69"/>
                <p:cNvSpPr txBox="1">
                  <a:spLocks noChangeArrowheads="1"/>
                </p:cNvSpPr>
                <p:nvPr/>
              </p:nvSpPr>
              <p:spPr bwMode="auto">
                <a:xfrm>
                  <a:off x="1338" y="1525"/>
                  <a:ext cx="227" cy="192"/>
                </a:xfrm>
                <a:prstGeom prst="rect">
                  <a:avLst/>
                </a:prstGeom>
                <a:noFill/>
                <a:ln w="9525">
                  <a:noFill/>
                  <a:miter lim="800000"/>
                  <a:headEnd/>
                  <a:tailEnd/>
                </a:ln>
              </p:spPr>
              <p:txBody>
                <a:bodyPr>
                  <a:spAutoFit/>
                </a:bodyPr>
                <a:lstStyle/>
                <a:p>
                  <a:pPr>
                    <a:spcBef>
                      <a:spcPct val="50000"/>
                    </a:spcBef>
                  </a:pPr>
                  <a:r>
                    <a:rPr lang="en-US" sz="1400">
                      <a:solidFill>
                        <a:schemeClr val="bg1"/>
                      </a:solidFill>
                      <a:latin typeface="Times New Roman" pitchFamily="18" charset="0"/>
                    </a:rPr>
                    <a:t>1</a:t>
                  </a:r>
                  <a:endParaRPr lang="ru-RU" sz="1400">
                    <a:solidFill>
                      <a:schemeClr val="bg1"/>
                    </a:solidFill>
                    <a:latin typeface="Times New Roman" pitchFamily="18" charset="0"/>
                  </a:endParaRPr>
                </a:p>
              </p:txBody>
            </p:sp>
          </p:grpSp>
          <p:grpSp>
            <p:nvGrpSpPr>
              <p:cNvPr id="22553" name="Group 73"/>
              <p:cNvGrpSpPr>
                <a:grpSpLocks/>
              </p:cNvGrpSpPr>
              <p:nvPr/>
            </p:nvGrpSpPr>
            <p:grpSpPr bwMode="auto">
              <a:xfrm>
                <a:off x="4014" y="3521"/>
                <a:ext cx="499" cy="367"/>
                <a:chOff x="3696" y="1979"/>
                <a:chExt cx="499" cy="367"/>
              </a:xfrm>
            </p:grpSpPr>
            <p:sp>
              <p:nvSpPr>
                <p:cNvPr id="22554" name="Text Box 74"/>
                <p:cNvSpPr txBox="1">
                  <a:spLocks noChangeArrowheads="1"/>
                </p:cNvSpPr>
                <p:nvPr/>
              </p:nvSpPr>
              <p:spPr bwMode="auto">
                <a:xfrm>
                  <a:off x="3696" y="1979"/>
                  <a:ext cx="272" cy="288"/>
                </a:xfrm>
                <a:prstGeom prst="rect">
                  <a:avLst/>
                </a:prstGeom>
                <a:noFill/>
                <a:ln w="9525">
                  <a:noFill/>
                  <a:miter lim="800000"/>
                  <a:headEnd/>
                  <a:tailEnd/>
                </a:ln>
              </p:spPr>
              <p:txBody>
                <a:bodyPr>
                  <a:spAutoFit/>
                </a:bodyPr>
                <a:lstStyle/>
                <a:p>
                  <a:pPr>
                    <a:spcBef>
                      <a:spcPct val="50000"/>
                    </a:spcBef>
                  </a:pPr>
                  <a:r>
                    <a:rPr lang="ru-RU" sz="2400" b="1">
                      <a:solidFill>
                        <a:schemeClr val="bg1"/>
                      </a:solidFill>
                      <a:latin typeface="Times New Roman" pitchFamily="18" charset="0"/>
                    </a:rPr>
                    <a:t>М</a:t>
                  </a:r>
                </a:p>
              </p:txBody>
            </p:sp>
            <p:sp>
              <p:nvSpPr>
                <p:cNvPr id="22555" name="Text Box 75"/>
                <p:cNvSpPr txBox="1">
                  <a:spLocks noChangeArrowheads="1"/>
                </p:cNvSpPr>
                <p:nvPr/>
              </p:nvSpPr>
              <p:spPr bwMode="auto">
                <a:xfrm>
                  <a:off x="3969" y="2115"/>
                  <a:ext cx="226" cy="231"/>
                </a:xfrm>
                <a:prstGeom prst="rect">
                  <a:avLst/>
                </a:prstGeom>
                <a:noFill/>
                <a:ln w="9525">
                  <a:noFill/>
                  <a:miter lim="800000"/>
                  <a:headEnd/>
                  <a:tailEnd/>
                </a:ln>
              </p:spPr>
              <p:txBody>
                <a:bodyPr>
                  <a:spAutoFit/>
                </a:bodyPr>
                <a:lstStyle/>
                <a:p>
                  <a:pPr>
                    <a:spcBef>
                      <a:spcPct val="50000"/>
                    </a:spcBef>
                  </a:pPr>
                  <a:r>
                    <a:rPr lang="ru-RU" b="1">
                      <a:solidFill>
                        <a:schemeClr val="bg1"/>
                      </a:solidFill>
                      <a:latin typeface="Times New Roman" pitchFamily="18" charset="0"/>
                    </a:rPr>
                    <a:t>3</a:t>
                  </a:r>
                </a:p>
              </p:txBody>
            </p:sp>
          </p:grpSp>
        </p:grpSp>
        <p:grpSp>
          <p:nvGrpSpPr>
            <p:cNvPr id="22545" name="Group 81"/>
            <p:cNvGrpSpPr>
              <a:grpSpLocks/>
            </p:cNvGrpSpPr>
            <p:nvPr/>
          </p:nvGrpSpPr>
          <p:grpSpPr bwMode="auto">
            <a:xfrm>
              <a:off x="3969" y="3521"/>
              <a:ext cx="725" cy="367"/>
              <a:chOff x="4604" y="3521"/>
              <a:chExt cx="725" cy="367"/>
            </a:xfrm>
          </p:grpSpPr>
          <p:grpSp>
            <p:nvGrpSpPr>
              <p:cNvPr id="22546" name="Group 70"/>
              <p:cNvGrpSpPr>
                <a:grpSpLocks/>
              </p:cNvGrpSpPr>
              <p:nvPr/>
            </p:nvGrpSpPr>
            <p:grpSpPr bwMode="auto">
              <a:xfrm>
                <a:off x="4604" y="3521"/>
                <a:ext cx="499" cy="367"/>
                <a:chOff x="3696" y="1979"/>
                <a:chExt cx="499" cy="367"/>
              </a:xfrm>
            </p:grpSpPr>
            <p:sp>
              <p:nvSpPr>
                <p:cNvPr id="22550" name="Text Box 71"/>
                <p:cNvSpPr txBox="1">
                  <a:spLocks noChangeArrowheads="1"/>
                </p:cNvSpPr>
                <p:nvPr/>
              </p:nvSpPr>
              <p:spPr bwMode="auto">
                <a:xfrm>
                  <a:off x="3696" y="1979"/>
                  <a:ext cx="272" cy="288"/>
                </a:xfrm>
                <a:prstGeom prst="rect">
                  <a:avLst/>
                </a:prstGeom>
                <a:noFill/>
                <a:ln w="9525">
                  <a:noFill/>
                  <a:miter lim="800000"/>
                  <a:headEnd/>
                  <a:tailEnd/>
                </a:ln>
              </p:spPr>
              <p:txBody>
                <a:bodyPr>
                  <a:spAutoFit/>
                </a:bodyPr>
                <a:lstStyle/>
                <a:p>
                  <a:pPr>
                    <a:spcBef>
                      <a:spcPct val="50000"/>
                    </a:spcBef>
                  </a:pPr>
                  <a:r>
                    <a:rPr lang="ru-RU" sz="2400" b="1">
                      <a:solidFill>
                        <a:schemeClr val="bg1"/>
                      </a:solidFill>
                      <a:latin typeface="Times New Roman" pitchFamily="18" charset="0"/>
                    </a:rPr>
                    <a:t>М</a:t>
                  </a:r>
                </a:p>
              </p:txBody>
            </p:sp>
            <p:sp>
              <p:nvSpPr>
                <p:cNvPr id="22551" name="Text Box 72"/>
                <p:cNvSpPr txBox="1">
                  <a:spLocks noChangeArrowheads="1"/>
                </p:cNvSpPr>
                <p:nvPr/>
              </p:nvSpPr>
              <p:spPr bwMode="auto">
                <a:xfrm>
                  <a:off x="3969" y="2115"/>
                  <a:ext cx="226" cy="231"/>
                </a:xfrm>
                <a:prstGeom prst="rect">
                  <a:avLst/>
                </a:prstGeom>
                <a:noFill/>
                <a:ln w="9525">
                  <a:noFill/>
                  <a:miter lim="800000"/>
                  <a:headEnd/>
                  <a:tailEnd/>
                </a:ln>
              </p:spPr>
              <p:txBody>
                <a:bodyPr>
                  <a:spAutoFit/>
                </a:bodyPr>
                <a:lstStyle/>
                <a:p>
                  <a:pPr>
                    <a:spcBef>
                      <a:spcPct val="50000"/>
                    </a:spcBef>
                  </a:pPr>
                  <a:r>
                    <a:rPr lang="ru-RU" b="1">
                      <a:solidFill>
                        <a:schemeClr val="bg1"/>
                      </a:solidFill>
                      <a:latin typeface="Times New Roman" pitchFamily="18" charset="0"/>
                    </a:rPr>
                    <a:t>3</a:t>
                  </a:r>
                </a:p>
              </p:txBody>
            </p:sp>
          </p:grpSp>
          <p:grpSp>
            <p:nvGrpSpPr>
              <p:cNvPr id="22547" name="Group 76"/>
              <p:cNvGrpSpPr>
                <a:grpSpLocks/>
              </p:cNvGrpSpPr>
              <p:nvPr/>
            </p:nvGrpSpPr>
            <p:grpSpPr bwMode="auto">
              <a:xfrm>
                <a:off x="5012" y="3521"/>
                <a:ext cx="317" cy="328"/>
                <a:chOff x="4468" y="1525"/>
                <a:chExt cx="317" cy="328"/>
              </a:xfrm>
            </p:grpSpPr>
            <p:sp>
              <p:nvSpPr>
                <p:cNvPr id="22548" name="Text Box 77"/>
                <p:cNvSpPr txBox="1">
                  <a:spLocks noChangeArrowheads="1"/>
                </p:cNvSpPr>
                <p:nvPr/>
              </p:nvSpPr>
              <p:spPr bwMode="auto">
                <a:xfrm>
                  <a:off x="4468" y="1525"/>
                  <a:ext cx="227" cy="288"/>
                </a:xfrm>
                <a:prstGeom prst="rect">
                  <a:avLst/>
                </a:prstGeom>
                <a:noFill/>
                <a:ln w="9525">
                  <a:noFill/>
                  <a:miter lim="800000"/>
                  <a:headEnd/>
                  <a:tailEnd/>
                </a:ln>
              </p:spPr>
              <p:txBody>
                <a:bodyPr>
                  <a:spAutoFit/>
                </a:bodyPr>
                <a:lstStyle/>
                <a:p>
                  <a:pPr>
                    <a:spcBef>
                      <a:spcPct val="50000"/>
                    </a:spcBef>
                  </a:pPr>
                  <a:r>
                    <a:rPr lang="en-US" sz="2400">
                      <a:solidFill>
                        <a:schemeClr val="bg1"/>
                      </a:solidFill>
                      <a:latin typeface="Times New Roman" pitchFamily="18" charset="0"/>
                    </a:rPr>
                    <a:t>F</a:t>
                  </a:r>
                  <a:endParaRPr lang="ru-RU" sz="2400">
                    <a:solidFill>
                      <a:schemeClr val="bg1"/>
                    </a:solidFill>
                    <a:latin typeface="Times New Roman" pitchFamily="18" charset="0"/>
                  </a:endParaRPr>
                </a:p>
              </p:txBody>
            </p:sp>
            <p:sp>
              <p:nvSpPr>
                <p:cNvPr id="22549" name="Text Box 78"/>
                <p:cNvSpPr txBox="1">
                  <a:spLocks noChangeArrowheads="1"/>
                </p:cNvSpPr>
                <p:nvPr/>
              </p:nvSpPr>
              <p:spPr bwMode="auto">
                <a:xfrm>
                  <a:off x="4558" y="1661"/>
                  <a:ext cx="227" cy="192"/>
                </a:xfrm>
                <a:prstGeom prst="rect">
                  <a:avLst/>
                </a:prstGeom>
                <a:noFill/>
                <a:ln w="9525">
                  <a:noFill/>
                  <a:miter lim="800000"/>
                  <a:headEnd/>
                  <a:tailEnd/>
                </a:ln>
              </p:spPr>
              <p:txBody>
                <a:bodyPr>
                  <a:spAutoFit/>
                </a:bodyPr>
                <a:lstStyle/>
                <a:p>
                  <a:pPr>
                    <a:spcBef>
                      <a:spcPct val="50000"/>
                    </a:spcBef>
                  </a:pPr>
                  <a:r>
                    <a:rPr lang="en-US" sz="1400">
                      <a:solidFill>
                        <a:schemeClr val="bg1"/>
                      </a:solidFill>
                      <a:latin typeface="Times New Roman" pitchFamily="18" charset="0"/>
                    </a:rPr>
                    <a:t>2</a:t>
                  </a:r>
                  <a:endParaRPr lang="ru-RU" sz="1400">
                    <a:solidFill>
                      <a:schemeClr val="bg1"/>
                    </a:solidFill>
                    <a:latin typeface="Times New Roman" pitchFamily="18" charset="0"/>
                  </a:endParaRPr>
                </a:p>
              </p:txBody>
            </p:sp>
          </p:grpSp>
        </p:grpSp>
      </p:grpSp>
      <p:grpSp>
        <p:nvGrpSpPr>
          <p:cNvPr id="22529" name="Group 88"/>
          <p:cNvGrpSpPr>
            <a:grpSpLocks/>
          </p:cNvGrpSpPr>
          <p:nvPr/>
        </p:nvGrpSpPr>
        <p:grpSpPr bwMode="auto">
          <a:xfrm>
            <a:off x="7308850" y="5589588"/>
            <a:ext cx="1295400" cy="457200"/>
            <a:chOff x="4604" y="3521"/>
            <a:chExt cx="816" cy="288"/>
          </a:xfrm>
        </p:grpSpPr>
        <p:sp>
          <p:nvSpPr>
            <p:cNvPr id="22540" name="Text Box 82"/>
            <p:cNvSpPr txBox="1">
              <a:spLocks noChangeArrowheads="1"/>
            </p:cNvSpPr>
            <p:nvPr/>
          </p:nvSpPr>
          <p:spPr bwMode="auto">
            <a:xfrm>
              <a:off x="4604" y="3566"/>
              <a:ext cx="182" cy="231"/>
            </a:xfrm>
            <a:prstGeom prst="rect">
              <a:avLst/>
            </a:prstGeom>
            <a:noFill/>
            <a:ln w="9525">
              <a:noFill/>
              <a:miter lim="800000"/>
              <a:headEnd/>
              <a:tailEnd/>
            </a:ln>
          </p:spPr>
          <p:txBody>
            <a:bodyPr>
              <a:spAutoFit/>
            </a:bodyPr>
            <a:lstStyle/>
            <a:p>
              <a:pPr>
                <a:spcBef>
                  <a:spcPct val="50000"/>
                </a:spcBef>
              </a:pPr>
              <a:r>
                <a:rPr lang="en-US" b="1">
                  <a:solidFill>
                    <a:schemeClr val="bg1"/>
                  </a:solidFill>
                </a:rPr>
                <a:t>=</a:t>
              </a:r>
              <a:endParaRPr lang="ru-RU" b="1">
                <a:solidFill>
                  <a:schemeClr val="bg1"/>
                </a:solidFill>
              </a:endParaRPr>
            </a:p>
          </p:txBody>
        </p:sp>
        <p:sp>
          <p:nvSpPr>
            <p:cNvPr id="22541" name="Text Box 83"/>
            <p:cNvSpPr txBox="1">
              <a:spLocks noChangeArrowheads="1"/>
            </p:cNvSpPr>
            <p:nvPr/>
          </p:nvSpPr>
          <p:spPr bwMode="auto">
            <a:xfrm>
              <a:off x="4830" y="3521"/>
              <a:ext cx="590" cy="288"/>
            </a:xfrm>
            <a:prstGeom prst="rect">
              <a:avLst/>
            </a:prstGeom>
            <a:noFill/>
            <a:ln w="9525">
              <a:noFill/>
              <a:miter lim="800000"/>
              <a:headEnd/>
              <a:tailEnd/>
            </a:ln>
          </p:spPr>
          <p:txBody>
            <a:bodyPr>
              <a:spAutoFit/>
            </a:bodyPr>
            <a:lstStyle/>
            <a:p>
              <a:pPr>
                <a:spcBef>
                  <a:spcPct val="50000"/>
                </a:spcBef>
              </a:pPr>
              <a:r>
                <a:rPr lang="en-US" sz="2400" b="1">
                  <a:solidFill>
                    <a:schemeClr val="bg1"/>
                  </a:solidFill>
                  <a:latin typeface="Times New Roman" pitchFamily="18" charset="0"/>
                </a:rPr>
                <a:t>const</a:t>
              </a:r>
              <a:endParaRPr lang="ru-RU" sz="2400" b="1">
                <a:solidFill>
                  <a:schemeClr val="bg1"/>
                </a:solidFill>
                <a:latin typeface="Times New Roman" pitchFamily="18" charset="0"/>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2000"/>
                                        <p:tgtEl>
                                          <p:spTgt spid="20"/>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2000"/>
                                        <p:tgtEl>
                                          <p:spTgt spid="26"/>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2000"/>
                                        <p:tgtEl>
                                          <p:spTgt spid="11"/>
                                        </p:tgtEl>
                                      </p:cBhvr>
                                    </p:animEffect>
                                  </p:childTnLst>
                                </p:cTn>
                              </p:par>
                              <p:par>
                                <p:cTn id="32" presetID="10" presetClass="entr" presetSubtype="0" fill="hold" nodeType="withEffect">
                                  <p:stCondLst>
                                    <p:cond delay="0"/>
                                  </p:stCondLst>
                                  <p:childTnLst>
                                    <p:set>
                                      <p:cBhvr>
                                        <p:cTn id="33" dur="1" fill="hold">
                                          <p:stCondLst>
                                            <p:cond delay="0"/>
                                          </p:stCondLst>
                                        </p:cTn>
                                        <p:tgtEl>
                                          <p:spTgt spid="22529"/>
                                        </p:tgtEl>
                                        <p:attrNameLst>
                                          <p:attrName>style.visibility</p:attrName>
                                        </p:attrNameLst>
                                      </p:cBhvr>
                                      <p:to>
                                        <p:strVal val="visible"/>
                                      </p:to>
                                    </p:set>
                                    <p:animEffect transition="in" filter="fade">
                                      <p:cBhvr>
                                        <p:cTn id="34" dur="2000"/>
                                        <p:tgtEl>
                                          <p:spTgt spid="22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Documents and Settings\@FENIX@\Мои документы\Мои рисунки\Рисунок1.png"/>
          <p:cNvPicPr>
            <a:picLocks noChangeAspect="1" noChangeArrowheads="1"/>
          </p:cNvPicPr>
          <p:nvPr/>
        </p:nvPicPr>
        <p:blipFill>
          <a:blip r:embed="rId2"/>
          <a:srcRect/>
          <a:stretch>
            <a:fillRect/>
          </a:stretch>
        </p:blipFill>
        <p:spPr bwMode="auto">
          <a:xfrm>
            <a:off x="0" y="6350"/>
            <a:ext cx="9151938" cy="6851650"/>
          </a:xfrm>
          <a:prstGeom prst="rect">
            <a:avLst/>
          </a:prstGeom>
          <a:noFill/>
          <a:ln w="9525">
            <a:noFill/>
            <a:miter lim="800000"/>
            <a:headEnd/>
            <a:tailEnd/>
          </a:ln>
        </p:spPr>
      </p:pic>
      <p:sp>
        <p:nvSpPr>
          <p:cNvPr id="3" name="Заголовок 2"/>
          <p:cNvSpPr>
            <a:spLocks noGrp="1"/>
          </p:cNvSpPr>
          <p:nvPr>
            <p:ph type="title"/>
          </p:nvPr>
        </p:nvSpPr>
        <p:spPr>
          <a:xfrm>
            <a:off x="457200" y="274638"/>
            <a:ext cx="8229600" cy="6297612"/>
          </a:xfrm>
        </p:spPr>
        <p:txBody>
          <a:bodyPr/>
          <a:lstStyle/>
          <a:p>
            <a:r>
              <a:rPr lang="ru-RU" sz="2400" smtClean="0">
                <a:solidFill>
                  <a:srgbClr val="FF0000"/>
                </a:solidFill>
              </a:rPr>
              <a:t>Першу наближену теорію руху Місяця створив Ейлер ще в 1722 р. Через 100 років Хілл розвинув ідеї Ейлера, і були закладені найбільш точні, теоретичні основи для обчислення положень Місяця. Найдосконаліша аналітична теорія руху Місяця створена Брауном і опублікована в 1919 р. Це був результат майже 30-річної праці Брауна, який, по суті, продовжив та розвинув надбання Хілла. Відтоді теорія руху Місяця неодноразово уточнювалась. Спочатку в 1960 р. теорія Брауна була поліпшена за рахунок введення в середню довготу Місяця емпіричної нерівності 8.72" - 26.74"Г - 11.227", пояснення якої до цього часу було проблематичним. Надалі після 1971 р. була виправлена помилка в 182 членові місячної теорії Брауна і був здійснений перехід на систему астрономічних сталих МАС 1964 р. </a:t>
            </a:r>
            <a:endParaRPr lang="en-US" sz="2400" smtClean="0">
              <a:solidFill>
                <a:srgbClr val="FF000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Содержимое 3" descr="001-solar_system-my-fantasy.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55298"/>
                                        </p:tgtEl>
                                        <p:attrNameLst>
                                          <p:attrName>style.visibility</p:attrName>
                                        </p:attrNameLst>
                                      </p:cBhvr>
                                      <p:to>
                                        <p:strVal val="visible"/>
                                      </p:to>
                                    </p:set>
                                    <p:anim to="" calcmode="lin" valueType="num">
                                      <p:cBhvr>
                                        <p:cTn id="7" dur="1" fill="hold"/>
                                        <p:tgtEl>
                                          <p:spTgt spid="5529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Documents and Settings\@FENIX@\Мои документы\Мои рисунки\Рисунок1.png"/>
          <p:cNvPicPr>
            <a:picLocks noChangeAspect="1" noChangeArrowheads="1"/>
          </p:cNvPicPr>
          <p:nvPr/>
        </p:nvPicPr>
        <p:blipFill>
          <a:blip r:embed="rId2"/>
          <a:srcRect/>
          <a:stretch>
            <a:fillRect/>
          </a:stretch>
        </p:blipFill>
        <p:spPr bwMode="auto">
          <a:xfrm>
            <a:off x="0" y="6350"/>
            <a:ext cx="9151938" cy="6851650"/>
          </a:xfrm>
          <a:prstGeom prst="rect">
            <a:avLst/>
          </a:prstGeom>
          <a:noFill/>
          <a:ln w="9525">
            <a:noFill/>
            <a:miter lim="800000"/>
            <a:headEnd/>
            <a:tailEnd/>
          </a:ln>
        </p:spPr>
      </p:pic>
      <p:sp>
        <p:nvSpPr>
          <p:cNvPr id="3" name="Заголовок 2"/>
          <p:cNvSpPr>
            <a:spLocks noGrp="1"/>
          </p:cNvSpPr>
          <p:nvPr>
            <p:ph type="title"/>
          </p:nvPr>
        </p:nvSpPr>
        <p:spPr>
          <a:xfrm>
            <a:off x="457200" y="274638"/>
            <a:ext cx="8229600" cy="6226175"/>
          </a:xfrm>
        </p:spPr>
        <p:txBody>
          <a:bodyPr/>
          <a:lstStyle/>
          <a:p>
            <a:r>
              <a:rPr lang="ru-RU" sz="2800" smtClean="0">
                <a:solidFill>
                  <a:srgbClr val="FFC000"/>
                </a:solidFill>
              </a:rPr>
              <a:t>Нарешті, було здійснене ще одне поліпшення теорії, яке зводиться до заміни співвідношень Брауна для збурень від Сонця співвідношеннями Еккерта. Загалом, теорія руху Місяця за Брауном подається у вигляді тригонометричних рядів із складним аргументом, який залежить від часу, вікових і періодичних збурень. Ряди налічують понад 1650 членів. Щоб обчислити, наприклад, довготу Місяця з точністю до 0.1", необхідно скласти 655 членів. Проте необхідно зауважити, що точність 0 1" є лише точністю обчислень, а справжня розбіжність обчислених і спостережених положень Місяця в багато разів більша. </a:t>
            </a:r>
            <a:endParaRPr lang="en-US" sz="2800" smtClean="0">
              <a:solidFill>
                <a:srgbClr val="FFC00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Documents and Settings\@FENIX@\Мои документы\Мои рисунки\Рисунок1.png"/>
          <p:cNvPicPr>
            <a:picLocks noChangeAspect="1" noChangeArrowheads="1"/>
          </p:cNvPicPr>
          <p:nvPr/>
        </p:nvPicPr>
        <p:blipFill>
          <a:blip r:embed="rId2"/>
          <a:srcRect/>
          <a:stretch>
            <a:fillRect/>
          </a:stretch>
        </p:blipFill>
        <p:spPr bwMode="auto">
          <a:xfrm>
            <a:off x="-15875" y="0"/>
            <a:ext cx="9159875" cy="6858000"/>
          </a:xfrm>
          <a:prstGeom prst="rect">
            <a:avLst/>
          </a:prstGeom>
          <a:noFill/>
          <a:ln w="9525">
            <a:noFill/>
            <a:miter lim="800000"/>
            <a:headEnd/>
            <a:tailEnd/>
          </a:ln>
        </p:spPr>
      </p:pic>
      <p:sp>
        <p:nvSpPr>
          <p:cNvPr id="3" name="Заголовок 2"/>
          <p:cNvSpPr>
            <a:spLocks noGrp="1"/>
          </p:cNvSpPr>
          <p:nvPr>
            <p:ph type="title"/>
          </p:nvPr>
        </p:nvSpPr>
        <p:spPr>
          <a:xfrm>
            <a:off x="457200" y="274638"/>
            <a:ext cx="8229600" cy="6297612"/>
          </a:xfrm>
        </p:spPr>
        <p:txBody>
          <a:bodyPr/>
          <a:lstStyle/>
          <a:p>
            <a:r>
              <a:rPr lang="ru-RU" sz="3000" smtClean="0">
                <a:solidFill>
                  <a:srgbClr val="FFFF00"/>
                </a:solidFill>
              </a:rPr>
              <a:t>В останні десятиріччя замість теорії Брауна набули поширення чисельні теорії руху Місяця DL200 і DL403, кожна з яких вводилась одночасно з DE200 і DE403. </a:t>
            </a:r>
            <a:br>
              <a:rPr lang="ru-RU" sz="3000" smtClean="0">
                <a:solidFill>
                  <a:srgbClr val="FFFF00"/>
                </a:solidFill>
              </a:rPr>
            </a:br>
            <a:r>
              <a:rPr lang="ru-RU" sz="3000" smtClean="0">
                <a:solidFill>
                  <a:srgbClr val="FFFF00"/>
                </a:solidFill>
              </a:rPr>
              <a:t>Як же оцінюється сучасний стан теорій руху планет і Місяця? Найбільш оптимальним критерієм досконалості теорій руху планет, їхніх супутників, астероїдів і комет вважається узгодженість обчислених і спостережених положень на коротких (десятки і сотні років) та історично тривалих (тисячі і сотні тисяч років) інтервалах часу. </a:t>
            </a:r>
            <a:endParaRPr lang="en-US" sz="3000" smtClean="0">
              <a:solidFill>
                <a:srgbClr val="FFFF0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C:\Documents and Settings\@FENIX@\Мои документы\Мои рисунки\Рисунок1.png"/>
          <p:cNvPicPr>
            <a:picLocks noChangeAspect="1" noChangeArrowheads="1"/>
          </p:cNvPicPr>
          <p:nvPr/>
        </p:nvPicPr>
        <p:blipFill>
          <a:blip r:embed="rId2"/>
          <a:srcRect/>
          <a:stretch>
            <a:fillRect/>
          </a:stretch>
        </p:blipFill>
        <p:spPr bwMode="auto">
          <a:xfrm>
            <a:off x="0" y="0"/>
            <a:ext cx="9159875" cy="6858000"/>
          </a:xfrm>
          <a:prstGeom prst="rect">
            <a:avLst/>
          </a:prstGeom>
          <a:noFill/>
          <a:ln w="9525">
            <a:noFill/>
            <a:miter lim="800000"/>
            <a:headEnd/>
            <a:tailEnd/>
          </a:ln>
        </p:spPr>
      </p:pic>
      <p:sp>
        <p:nvSpPr>
          <p:cNvPr id="48131" name="Заголовок 3"/>
          <p:cNvSpPr>
            <a:spLocks noGrp="1"/>
          </p:cNvSpPr>
          <p:nvPr>
            <p:ph type="title"/>
          </p:nvPr>
        </p:nvSpPr>
        <p:spPr>
          <a:xfrm>
            <a:off x="457200" y="274638"/>
            <a:ext cx="8229600" cy="6226175"/>
          </a:xfrm>
        </p:spPr>
        <p:txBody>
          <a:bodyPr/>
          <a:lstStyle/>
          <a:p>
            <a:r>
              <a:rPr lang="ru-RU" sz="3200" smtClean="0">
                <a:solidFill>
                  <a:srgbClr val="00B050"/>
                </a:solidFill>
              </a:rPr>
              <a:t>Перш за все, ця узгодженість залежить від точності врахування періодичних і вікових збурень. </a:t>
            </a:r>
            <a:br>
              <a:rPr lang="ru-RU" sz="3200" smtClean="0">
                <a:solidFill>
                  <a:srgbClr val="00B050"/>
                </a:solidFill>
              </a:rPr>
            </a:br>
            <a:r>
              <a:rPr lang="ru-RU" sz="3200" smtClean="0">
                <a:solidFill>
                  <a:srgbClr val="00B050"/>
                </a:solidFill>
              </a:rPr>
              <a:t>Періодичні збурення характеризують відхилення від руху по еліптичних орбітах в одну або іншу сторону. Для планет періодичні збурення порівняно невеликі. Зокрема, найбільші видимі відхилення на небі від еліптичного руху становлять для Меркурія біля 15", Венери - 30", Землі - Г, Марса - 2', Урана - З', Нептуна - 1.5', а для масивних планет Юпітера і Сатурна відхилення сягають 28' і 48'.</a:t>
            </a:r>
            <a:endParaRPr lang="en-US" sz="3200" smtClean="0">
              <a:solidFill>
                <a:srgbClr val="00B05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48131"/>
                                        </p:tgtEl>
                                        <p:attrNameLst>
                                          <p:attrName>style.visibility</p:attrName>
                                        </p:attrNameLst>
                                      </p:cBhvr>
                                      <p:to>
                                        <p:strVal val="visible"/>
                                      </p:to>
                                    </p:set>
                                    <p:anim to="" calcmode="lin" valueType="num">
                                      <p:cBhvr>
                                        <p:cTn id="7" dur="1" fill="hold"/>
                                        <p:tgtEl>
                                          <p:spTgt spid="4813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Заголовок 1"/>
          <p:cNvSpPr>
            <a:spLocks noGrp="1"/>
          </p:cNvSpPr>
          <p:nvPr>
            <p:ph type="title"/>
          </p:nvPr>
        </p:nvSpPr>
        <p:spPr/>
        <p:txBody>
          <a:bodyPr/>
          <a:lstStyle/>
          <a:p>
            <a:endParaRPr lang="en-US" smtClean="0"/>
          </a:p>
        </p:txBody>
      </p:sp>
      <p:pic>
        <p:nvPicPr>
          <p:cNvPr id="63491" name="Содержимое 3" descr="PLANET.jpg"/>
          <p:cNvPicPr>
            <a:picLocks noGrp="1" noChangeAspect="1"/>
          </p:cNvPicPr>
          <p:nvPr>
            <p:ph idx="1"/>
          </p:nvPr>
        </p:nvPicPr>
        <p:blipFill>
          <a:blip r:embed="rId2"/>
          <a:srcRect/>
          <a:stretch>
            <a:fillRect/>
          </a:stretch>
        </p:blipFill>
        <p:spPr>
          <a:xfrm>
            <a:off x="0" y="0"/>
            <a:ext cx="9144000" cy="6858000"/>
          </a:xfr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63491"/>
                                        </p:tgtEl>
                                        <p:attrNameLst>
                                          <p:attrName>style.visibility</p:attrName>
                                        </p:attrNameLst>
                                      </p:cBhvr>
                                      <p:to>
                                        <p:strVal val="visible"/>
                                      </p:to>
                                    </p:set>
                                    <p:anim to="" calcmode="lin" valueType="num">
                                      <p:cBhvr>
                                        <p:cTn id="7" dur="1" fill="hold"/>
                                        <p:tgtEl>
                                          <p:spTgt spid="6349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Documents and Settings\@FENIX@\Мои документы\Мои рисунки\Рисунок1.png"/>
          <p:cNvPicPr>
            <a:picLocks noChangeAspect="1" noChangeArrowheads="1"/>
          </p:cNvPicPr>
          <p:nvPr/>
        </p:nvPicPr>
        <p:blipFill>
          <a:blip r:embed="rId2"/>
          <a:srcRect/>
          <a:stretch>
            <a:fillRect/>
          </a:stretch>
        </p:blipFill>
        <p:spPr bwMode="auto">
          <a:xfrm>
            <a:off x="0" y="0"/>
            <a:ext cx="9159875" cy="6858000"/>
          </a:xfrm>
          <a:prstGeom prst="rect">
            <a:avLst/>
          </a:prstGeom>
          <a:noFill/>
          <a:ln w="9525">
            <a:noFill/>
            <a:miter lim="800000"/>
            <a:headEnd/>
            <a:tailEnd/>
          </a:ln>
        </p:spPr>
      </p:pic>
      <p:sp>
        <p:nvSpPr>
          <p:cNvPr id="3" name="Заголовок 2"/>
          <p:cNvSpPr>
            <a:spLocks noGrp="1"/>
          </p:cNvSpPr>
          <p:nvPr>
            <p:ph type="title"/>
          </p:nvPr>
        </p:nvSpPr>
        <p:spPr>
          <a:xfrm>
            <a:off x="457200" y="274638"/>
            <a:ext cx="8229600" cy="6297612"/>
          </a:xfrm>
        </p:spPr>
        <p:txBody>
          <a:bodyPr/>
          <a:lstStyle/>
          <a:p>
            <a:r>
              <a:rPr lang="ru-RU" sz="3200" smtClean="0">
                <a:solidFill>
                  <a:srgbClr val="92D050"/>
                </a:solidFill>
              </a:rPr>
              <a:t>При порівнянні сучасних аналітичних і чисельних теорій руху планет з даними спостережень з 1800 р. по теперішній час мають місце розходження періодичного характеру не більше декількох секунд. Це свідчить про те, що наявні теорії руху придатні для користування на інтервалі 100-200 років. За цей час елементи орбіт будуть змінюватись у відповідності з тими формулами, які покладені в основу теорій. Чи будуть елементи змінюватись надалі так - невідомо. </a:t>
            </a:r>
            <a:br>
              <a:rPr lang="ru-RU" sz="3200" smtClean="0">
                <a:solidFill>
                  <a:srgbClr val="92D050"/>
                </a:solidFill>
              </a:rPr>
            </a:br>
            <a:endParaRPr lang="en-US" sz="3200" smtClean="0">
              <a:solidFill>
                <a:srgbClr val="92D05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Documents and Settings\@FENIX@\Мои документы\Мои рисунки\Рисунок1.png"/>
          <p:cNvPicPr>
            <a:picLocks noChangeAspect="1" noChangeArrowheads="1"/>
          </p:cNvPicPr>
          <p:nvPr/>
        </p:nvPicPr>
        <p:blipFill>
          <a:blip r:embed="rId2"/>
          <a:srcRect/>
          <a:stretch>
            <a:fillRect/>
          </a:stretch>
        </p:blipFill>
        <p:spPr bwMode="auto">
          <a:xfrm>
            <a:off x="0" y="6350"/>
            <a:ext cx="9151938" cy="6851650"/>
          </a:xfrm>
          <a:prstGeom prst="rect">
            <a:avLst/>
          </a:prstGeom>
          <a:noFill/>
          <a:ln w="9525">
            <a:noFill/>
            <a:miter lim="800000"/>
            <a:headEnd/>
            <a:tailEnd/>
          </a:ln>
        </p:spPr>
      </p:pic>
      <p:sp>
        <p:nvSpPr>
          <p:cNvPr id="3" name="Заголовок 2"/>
          <p:cNvSpPr>
            <a:spLocks noGrp="1"/>
          </p:cNvSpPr>
          <p:nvPr>
            <p:ph type="title"/>
          </p:nvPr>
        </p:nvSpPr>
        <p:spPr>
          <a:xfrm>
            <a:off x="457200" y="274638"/>
            <a:ext cx="8229600" cy="6297612"/>
          </a:xfrm>
        </p:spPr>
        <p:txBody>
          <a:bodyPr/>
          <a:lstStyle/>
          <a:p>
            <a:r>
              <a:rPr lang="ru-RU" sz="3400" smtClean="0">
                <a:solidFill>
                  <a:srgbClr val="00B050"/>
                </a:solidFill>
              </a:rPr>
              <a:t>Вікові збурення регулярно збільшують відхилення від незбуреного руху. З їхнього аналізу можна впевнитись в зміні деяких елементів орбіт планет до таких величин, які є нереальними. Наприклад, для Венери розрахований ексцентриситет орбіти за теорією Левер'є через 20 тисяч років набуде від'ємного значення. Проте він не може бути меншим нуля. </a:t>
            </a:r>
            <a:br>
              <a:rPr lang="ru-RU" sz="3400" smtClean="0">
                <a:solidFill>
                  <a:srgbClr val="00B050"/>
                </a:solidFill>
              </a:rPr>
            </a:br>
            <a:endParaRPr lang="en-US" sz="3400" smtClean="0">
              <a:solidFill>
                <a:srgbClr val="00B05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Documents and Settings\@FENIX@\Мои документы\Мои рисунки\Рисунок1.png"/>
          <p:cNvPicPr>
            <a:picLocks noChangeAspect="1" noChangeArrowheads="1"/>
          </p:cNvPicPr>
          <p:nvPr/>
        </p:nvPicPr>
        <p:blipFill>
          <a:blip r:embed="rId2"/>
          <a:srcRect/>
          <a:stretch>
            <a:fillRect/>
          </a:stretch>
        </p:blipFill>
        <p:spPr bwMode="auto">
          <a:xfrm>
            <a:off x="0" y="6350"/>
            <a:ext cx="9144000" cy="6851650"/>
          </a:xfrm>
          <a:prstGeom prst="rect">
            <a:avLst/>
          </a:prstGeom>
          <a:noFill/>
          <a:ln w="9525">
            <a:noFill/>
            <a:miter lim="800000"/>
            <a:headEnd/>
            <a:tailEnd/>
          </a:ln>
        </p:spPr>
      </p:pic>
      <p:sp>
        <p:nvSpPr>
          <p:cNvPr id="51203" name="Заголовок 2"/>
          <p:cNvSpPr>
            <a:spLocks noGrp="1"/>
          </p:cNvSpPr>
          <p:nvPr>
            <p:ph type="title"/>
          </p:nvPr>
        </p:nvSpPr>
        <p:spPr>
          <a:xfrm>
            <a:off x="457200" y="274638"/>
            <a:ext cx="8229600" cy="6297612"/>
          </a:xfrm>
        </p:spPr>
        <p:txBody>
          <a:bodyPr/>
          <a:lstStyle/>
          <a:p>
            <a:r>
              <a:rPr lang="ru-RU" sz="3200" smtClean="0">
                <a:solidFill>
                  <a:srgbClr val="A6A6A6"/>
                </a:solidFill>
              </a:rPr>
              <a:t>На коротких інтервалах часу теж відомі факти неузгодженості аналітичних теорій руху планет і спостережень до 1". Зокрема, час від часу в публікаціях з'являються повідомлення про додаткові вікові зміни довгот перигеліїв і вузлів орбіт деяких планет, не знайдено пояснення так званого непрецесійного руху рівнодення біля 1" в століття та інше. Це невеликі відхилення, але вони є свідченням про необхідність уточнення теорій руху тіл Сонячної системи.</a:t>
            </a:r>
            <a:endParaRPr lang="en-US" sz="3200" smtClean="0">
              <a:solidFill>
                <a:srgbClr val="A6A6A6"/>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51203"/>
                                        </p:tgtEl>
                                        <p:attrNameLst>
                                          <p:attrName>style.visibility</p:attrName>
                                        </p:attrNameLst>
                                      </p:cBhvr>
                                      <p:to>
                                        <p:strVal val="visible"/>
                                      </p:to>
                                    </p:set>
                                    <p:anim to="" calcmode="lin" valueType="num">
                                      <p:cBhvr>
                                        <p:cTn id="7" dur="1" fill="hold"/>
                                        <p:tgtEl>
                                          <p:spTgt spid="5120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C:\Documents and Settings\@FENIX@\Мои документы\Мои рисунки\Рисунок1.png"/>
          <p:cNvPicPr>
            <a:picLocks noChangeAspect="1" noChangeArrowheads="1"/>
          </p:cNvPicPr>
          <p:nvPr/>
        </p:nvPicPr>
        <p:blipFill>
          <a:blip r:embed="rId2"/>
          <a:srcRect/>
          <a:stretch>
            <a:fillRect/>
          </a:stretch>
        </p:blipFill>
        <p:spPr bwMode="auto">
          <a:xfrm>
            <a:off x="-15875" y="0"/>
            <a:ext cx="9159875" cy="6858000"/>
          </a:xfrm>
          <a:prstGeom prst="rect">
            <a:avLst/>
          </a:prstGeom>
          <a:noFill/>
          <a:ln w="9525">
            <a:noFill/>
            <a:miter lim="800000"/>
            <a:headEnd/>
            <a:tailEnd/>
          </a:ln>
        </p:spPr>
      </p:pic>
      <p:sp>
        <p:nvSpPr>
          <p:cNvPr id="3" name="Заголовок 2"/>
          <p:cNvSpPr>
            <a:spLocks noGrp="1"/>
          </p:cNvSpPr>
          <p:nvPr>
            <p:ph type="title"/>
          </p:nvPr>
        </p:nvSpPr>
        <p:spPr>
          <a:xfrm>
            <a:off x="457200" y="274638"/>
            <a:ext cx="8229600" cy="6369050"/>
          </a:xfrm>
        </p:spPr>
        <p:txBody>
          <a:bodyPr/>
          <a:lstStyle/>
          <a:p>
            <a:r>
              <a:rPr lang="ru-RU" sz="2600" smtClean="0">
                <a:solidFill>
                  <a:srgbClr val="00B0F0"/>
                </a:solidFill>
              </a:rPr>
              <a:t>Найбільші ускладнення виникають при створенні теорій руху супутників планет, зокрема Місяця. Це пояснюється необхідністю досконалого знання гравітаційної фігури та внутрішньої будови планет, які мало вивчені. Для Місяця проблема створення теорії руху ускладнюється ще й близьким розташуванням його відносно Сонця, яке є масивним тілом і суттєво збурює рух в орбіті. Саме тому, ще в 60-70-х роках XX ст. три рази уточнювалась остання аналітична теорія руху Місяця, створена Брауном. Зокрема, лише в 60-х роках знайшла пояснення і була виключена з розряду емпіричних нерівність понад 9". Для низки супутників інших планет теорії руху є ще досить наближеними. </a:t>
            </a:r>
            <a:br>
              <a:rPr lang="ru-RU" sz="2600" smtClean="0">
                <a:solidFill>
                  <a:srgbClr val="00B0F0"/>
                </a:solidFill>
              </a:rPr>
            </a:br>
            <a:r>
              <a:rPr lang="ru-RU" sz="2600" b="1" i="1" smtClean="0">
                <a:solidFill>
                  <a:srgbClr val="00B0F0"/>
                </a:solidFill>
              </a:rPr>
              <a:t/>
            </a:r>
            <a:br>
              <a:rPr lang="ru-RU" sz="2600" b="1" i="1" smtClean="0">
                <a:solidFill>
                  <a:srgbClr val="00B0F0"/>
                </a:solidFill>
              </a:rPr>
            </a:br>
            <a:endParaRPr lang="en-US" sz="2600" smtClean="0">
              <a:solidFill>
                <a:srgbClr val="00B0F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Oval 2"/>
          <p:cNvSpPr>
            <a:spLocks noChangeArrowheads="1"/>
          </p:cNvSpPr>
          <p:nvPr/>
        </p:nvSpPr>
        <p:spPr bwMode="auto">
          <a:xfrm>
            <a:off x="611188" y="1700213"/>
            <a:ext cx="7705725" cy="2665412"/>
          </a:xfrm>
          <a:prstGeom prst="ellipse">
            <a:avLst/>
          </a:prstGeom>
          <a:noFill/>
          <a:ln w="28575">
            <a:solidFill>
              <a:srgbClr val="FFFF00"/>
            </a:solidFill>
            <a:prstDash val="dash"/>
            <a:round/>
            <a:headEnd/>
            <a:tailEnd/>
          </a:ln>
        </p:spPr>
        <p:txBody>
          <a:bodyPr wrap="none" anchor="ctr"/>
          <a:lstStyle/>
          <a:p>
            <a:endParaRPr lang="en-US"/>
          </a:p>
        </p:txBody>
      </p:sp>
      <p:sp>
        <p:nvSpPr>
          <p:cNvPr id="7171" name="Text Box 3"/>
          <p:cNvSpPr txBox="1">
            <a:spLocks noChangeArrowheads="1"/>
          </p:cNvSpPr>
          <p:nvPr/>
        </p:nvSpPr>
        <p:spPr bwMode="auto">
          <a:xfrm>
            <a:off x="100013" y="77788"/>
            <a:ext cx="3384550" cy="579437"/>
          </a:xfrm>
          <a:prstGeom prst="rect">
            <a:avLst/>
          </a:prstGeom>
          <a:noFill/>
          <a:ln w="9525">
            <a:noFill/>
            <a:miter lim="800000"/>
            <a:headEnd/>
            <a:tailEnd/>
          </a:ln>
          <a:effectLst/>
        </p:spPr>
        <p:txBody>
          <a:bodyPr>
            <a:spAutoFit/>
          </a:bodyPr>
          <a:lstStyle/>
          <a:p>
            <a:pPr>
              <a:spcBef>
                <a:spcPct val="50000"/>
              </a:spcBef>
            </a:pPr>
            <a:r>
              <a:rPr lang="ru-RU" sz="3200" b="1">
                <a:solidFill>
                  <a:srgbClr val="FFFF00"/>
                </a:solidFill>
                <a:effectLst>
                  <a:outerShdw blurRad="38100" dist="38100" dir="2700000" algn="tl">
                    <a:srgbClr val="C0C0C0"/>
                  </a:outerShdw>
                </a:effectLst>
                <a:latin typeface="Times New Roman" pitchFamily="18" charset="0"/>
              </a:rPr>
              <a:t>Закони Кеплера</a:t>
            </a:r>
          </a:p>
        </p:txBody>
      </p:sp>
      <p:sp>
        <p:nvSpPr>
          <p:cNvPr id="23556" name="Line 5"/>
          <p:cNvSpPr>
            <a:spLocks noChangeShapeType="1"/>
          </p:cNvSpPr>
          <p:nvPr/>
        </p:nvSpPr>
        <p:spPr bwMode="auto">
          <a:xfrm>
            <a:off x="611188" y="2997200"/>
            <a:ext cx="7705725" cy="0"/>
          </a:xfrm>
          <a:prstGeom prst="line">
            <a:avLst/>
          </a:prstGeom>
          <a:noFill/>
          <a:ln w="9525">
            <a:solidFill>
              <a:srgbClr val="FFFF00"/>
            </a:solidFill>
            <a:round/>
            <a:headEnd/>
            <a:tailEnd/>
          </a:ln>
        </p:spPr>
        <p:txBody>
          <a:bodyPr/>
          <a:lstStyle/>
          <a:p>
            <a:endParaRPr lang="ru-RU"/>
          </a:p>
        </p:txBody>
      </p:sp>
      <p:pic>
        <p:nvPicPr>
          <p:cNvPr id="7172" name="Picture 4" descr="sun"/>
          <p:cNvPicPr>
            <a:picLocks noChangeAspect="1" noChangeArrowheads="1" noCrop="1"/>
          </p:cNvPicPr>
          <p:nvPr/>
        </p:nvPicPr>
        <p:blipFill>
          <a:blip r:embed="rId3"/>
          <a:srcRect/>
          <a:stretch>
            <a:fillRect/>
          </a:stretch>
        </p:blipFill>
        <p:spPr bwMode="auto">
          <a:xfrm>
            <a:off x="1908175" y="2781300"/>
            <a:ext cx="431800" cy="431800"/>
          </a:xfrm>
          <a:prstGeom prst="rect">
            <a:avLst/>
          </a:prstGeom>
          <a:noFill/>
          <a:ln w="9525">
            <a:noFill/>
            <a:miter lim="800000"/>
            <a:headEnd/>
            <a:tailEnd/>
          </a:ln>
        </p:spPr>
      </p:pic>
      <p:sp>
        <p:nvSpPr>
          <p:cNvPr id="23558" name="Oval 6"/>
          <p:cNvSpPr>
            <a:spLocks noChangeArrowheads="1"/>
          </p:cNvSpPr>
          <p:nvPr/>
        </p:nvSpPr>
        <p:spPr bwMode="auto">
          <a:xfrm>
            <a:off x="4427538" y="2924175"/>
            <a:ext cx="131762" cy="131763"/>
          </a:xfrm>
          <a:prstGeom prst="ellipse">
            <a:avLst/>
          </a:prstGeom>
          <a:solidFill>
            <a:schemeClr val="bg1"/>
          </a:solidFill>
          <a:ln w="9525">
            <a:solidFill>
              <a:schemeClr val="tx1"/>
            </a:solidFill>
            <a:round/>
            <a:headEnd/>
            <a:tailEnd/>
          </a:ln>
        </p:spPr>
        <p:txBody>
          <a:bodyPr wrap="none" anchor="ctr"/>
          <a:lstStyle/>
          <a:p>
            <a:endParaRPr lang="en-US"/>
          </a:p>
        </p:txBody>
      </p:sp>
      <p:sp>
        <p:nvSpPr>
          <p:cNvPr id="7175" name="Oval 7"/>
          <p:cNvSpPr>
            <a:spLocks noChangeArrowheads="1"/>
          </p:cNvSpPr>
          <p:nvPr/>
        </p:nvSpPr>
        <p:spPr bwMode="auto">
          <a:xfrm>
            <a:off x="4356100" y="1557338"/>
            <a:ext cx="215900" cy="217487"/>
          </a:xfrm>
          <a:prstGeom prst="ellipse">
            <a:avLst/>
          </a:prstGeom>
          <a:solidFill>
            <a:srgbClr val="0066FF"/>
          </a:solidFill>
          <a:ln w="9525">
            <a:solidFill>
              <a:schemeClr val="tx1"/>
            </a:solidFill>
            <a:round/>
            <a:headEnd/>
            <a:tailEnd/>
          </a:ln>
        </p:spPr>
        <p:txBody>
          <a:bodyPr wrap="none" anchor="ctr"/>
          <a:lstStyle/>
          <a:p>
            <a:endParaRPr lang="en-US"/>
          </a:p>
        </p:txBody>
      </p:sp>
      <p:sp>
        <p:nvSpPr>
          <p:cNvPr id="23560" name="Oval 8"/>
          <p:cNvSpPr>
            <a:spLocks noChangeArrowheads="1"/>
          </p:cNvSpPr>
          <p:nvPr/>
        </p:nvSpPr>
        <p:spPr bwMode="auto">
          <a:xfrm>
            <a:off x="7164388" y="2924175"/>
            <a:ext cx="131762" cy="131763"/>
          </a:xfrm>
          <a:prstGeom prst="ellipse">
            <a:avLst/>
          </a:prstGeom>
          <a:solidFill>
            <a:schemeClr val="bg1"/>
          </a:solidFill>
          <a:ln w="9525">
            <a:solidFill>
              <a:schemeClr val="tx1"/>
            </a:solidFill>
            <a:round/>
            <a:headEnd/>
            <a:tailEnd/>
          </a:ln>
        </p:spPr>
        <p:txBody>
          <a:bodyPr wrap="none" anchor="ctr"/>
          <a:lstStyle/>
          <a:p>
            <a:endParaRPr lang="en-US"/>
          </a:p>
        </p:txBody>
      </p:sp>
      <p:sp>
        <p:nvSpPr>
          <p:cNvPr id="23561" name="Text Box 9"/>
          <p:cNvSpPr txBox="1">
            <a:spLocks noChangeArrowheads="1"/>
          </p:cNvSpPr>
          <p:nvPr/>
        </p:nvSpPr>
        <p:spPr bwMode="auto">
          <a:xfrm>
            <a:off x="4500563" y="2420938"/>
            <a:ext cx="431800" cy="457200"/>
          </a:xfrm>
          <a:prstGeom prst="rect">
            <a:avLst/>
          </a:prstGeom>
          <a:noFill/>
          <a:ln w="9525">
            <a:noFill/>
            <a:miter lim="800000"/>
            <a:headEnd/>
            <a:tailEnd/>
          </a:ln>
        </p:spPr>
        <p:txBody>
          <a:bodyPr>
            <a:spAutoFit/>
          </a:bodyPr>
          <a:lstStyle/>
          <a:p>
            <a:pPr>
              <a:spcBef>
                <a:spcPct val="50000"/>
              </a:spcBef>
            </a:pPr>
            <a:r>
              <a:rPr lang="ru-RU" sz="2400">
                <a:solidFill>
                  <a:schemeClr val="bg1"/>
                </a:solidFill>
                <a:latin typeface="Times New Roman" pitchFamily="18" charset="0"/>
              </a:rPr>
              <a:t>О</a:t>
            </a:r>
          </a:p>
        </p:txBody>
      </p:sp>
      <p:grpSp>
        <p:nvGrpSpPr>
          <p:cNvPr id="23562" name="Group 19"/>
          <p:cNvGrpSpPr>
            <a:grpSpLocks/>
          </p:cNvGrpSpPr>
          <p:nvPr/>
        </p:nvGrpSpPr>
        <p:grpSpPr bwMode="auto">
          <a:xfrm>
            <a:off x="1979613" y="2205038"/>
            <a:ext cx="504825" cy="520700"/>
            <a:chOff x="1247" y="1389"/>
            <a:chExt cx="318" cy="328"/>
          </a:xfrm>
        </p:grpSpPr>
        <p:sp>
          <p:nvSpPr>
            <p:cNvPr id="23584" name="Text Box 11"/>
            <p:cNvSpPr txBox="1">
              <a:spLocks noChangeArrowheads="1"/>
            </p:cNvSpPr>
            <p:nvPr/>
          </p:nvSpPr>
          <p:spPr bwMode="auto">
            <a:xfrm>
              <a:off x="1247" y="1389"/>
              <a:ext cx="227" cy="288"/>
            </a:xfrm>
            <a:prstGeom prst="rect">
              <a:avLst/>
            </a:prstGeom>
            <a:noFill/>
            <a:ln w="9525">
              <a:noFill/>
              <a:miter lim="800000"/>
              <a:headEnd/>
              <a:tailEnd/>
            </a:ln>
          </p:spPr>
          <p:txBody>
            <a:bodyPr>
              <a:spAutoFit/>
            </a:bodyPr>
            <a:lstStyle/>
            <a:p>
              <a:pPr>
                <a:spcBef>
                  <a:spcPct val="50000"/>
                </a:spcBef>
              </a:pPr>
              <a:r>
                <a:rPr lang="en-US" sz="2400">
                  <a:solidFill>
                    <a:schemeClr val="bg1"/>
                  </a:solidFill>
                  <a:latin typeface="Times New Roman" pitchFamily="18" charset="0"/>
                </a:rPr>
                <a:t>F</a:t>
              </a:r>
              <a:endParaRPr lang="ru-RU" sz="2400">
                <a:solidFill>
                  <a:schemeClr val="bg1"/>
                </a:solidFill>
                <a:latin typeface="Times New Roman" pitchFamily="18" charset="0"/>
              </a:endParaRPr>
            </a:p>
          </p:txBody>
        </p:sp>
        <p:sp>
          <p:nvSpPr>
            <p:cNvPr id="23585" name="Text Box 12"/>
            <p:cNvSpPr txBox="1">
              <a:spLocks noChangeArrowheads="1"/>
            </p:cNvSpPr>
            <p:nvPr/>
          </p:nvSpPr>
          <p:spPr bwMode="auto">
            <a:xfrm>
              <a:off x="1338" y="1525"/>
              <a:ext cx="227" cy="192"/>
            </a:xfrm>
            <a:prstGeom prst="rect">
              <a:avLst/>
            </a:prstGeom>
            <a:noFill/>
            <a:ln w="9525">
              <a:noFill/>
              <a:miter lim="800000"/>
              <a:headEnd/>
              <a:tailEnd/>
            </a:ln>
          </p:spPr>
          <p:txBody>
            <a:bodyPr>
              <a:spAutoFit/>
            </a:bodyPr>
            <a:lstStyle/>
            <a:p>
              <a:pPr>
                <a:spcBef>
                  <a:spcPct val="50000"/>
                </a:spcBef>
              </a:pPr>
              <a:r>
                <a:rPr lang="en-US" sz="1400">
                  <a:solidFill>
                    <a:schemeClr val="bg1"/>
                  </a:solidFill>
                  <a:latin typeface="Times New Roman" pitchFamily="18" charset="0"/>
                </a:rPr>
                <a:t>1</a:t>
              </a:r>
              <a:endParaRPr lang="ru-RU" sz="1400">
                <a:solidFill>
                  <a:schemeClr val="bg1"/>
                </a:solidFill>
                <a:latin typeface="Times New Roman" pitchFamily="18" charset="0"/>
              </a:endParaRPr>
            </a:p>
          </p:txBody>
        </p:sp>
      </p:grpSp>
      <p:grpSp>
        <p:nvGrpSpPr>
          <p:cNvPr id="23563" name="Group 18"/>
          <p:cNvGrpSpPr>
            <a:grpSpLocks/>
          </p:cNvGrpSpPr>
          <p:nvPr/>
        </p:nvGrpSpPr>
        <p:grpSpPr bwMode="auto">
          <a:xfrm>
            <a:off x="7092950" y="2420938"/>
            <a:ext cx="503238" cy="520700"/>
            <a:chOff x="4468" y="1525"/>
            <a:chExt cx="317" cy="328"/>
          </a:xfrm>
        </p:grpSpPr>
        <p:sp>
          <p:nvSpPr>
            <p:cNvPr id="23582" name="Text Box 10"/>
            <p:cNvSpPr txBox="1">
              <a:spLocks noChangeArrowheads="1"/>
            </p:cNvSpPr>
            <p:nvPr/>
          </p:nvSpPr>
          <p:spPr bwMode="auto">
            <a:xfrm>
              <a:off x="4468" y="1525"/>
              <a:ext cx="227" cy="288"/>
            </a:xfrm>
            <a:prstGeom prst="rect">
              <a:avLst/>
            </a:prstGeom>
            <a:noFill/>
            <a:ln w="9525">
              <a:noFill/>
              <a:miter lim="800000"/>
              <a:headEnd/>
              <a:tailEnd/>
            </a:ln>
          </p:spPr>
          <p:txBody>
            <a:bodyPr>
              <a:spAutoFit/>
            </a:bodyPr>
            <a:lstStyle/>
            <a:p>
              <a:pPr>
                <a:spcBef>
                  <a:spcPct val="50000"/>
                </a:spcBef>
              </a:pPr>
              <a:r>
                <a:rPr lang="en-US" sz="2400">
                  <a:solidFill>
                    <a:schemeClr val="bg1"/>
                  </a:solidFill>
                  <a:latin typeface="Times New Roman" pitchFamily="18" charset="0"/>
                </a:rPr>
                <a:t>F</a:t>
              </a:r>
              <a:endParaRPr lang="ru-RU" sz="2400">
                <a:solidFill>
                  <a:schemeClr val="bg1"/>
                </a:solidFill>
                <a:latin typeface="Times New Roman" pitchFamily="18" charset="0"/>
              </a:endParaRPr>
            </a:p>
          </p:txBody>
        </p:sp>
        <p:sp>
          <p:nvSpPr>
            <p:cNvPr id="23583" name="Text Box 13"/>
            <p:cNvSpPr txBox="1">
              <a:spLocks noChangeArrowheads="1"/>
            </p:cNvSpPr>
            <p:nvPr/>
          </p:nvSpPr>
          <p:spPr bwMode="auto">
            <a:xfrm>
              <a:off x="4558" y="1661"/>
              <a:ext cx="227" cy="192"/>
            </a:xfrm>
            <a:prstGeom prst="rect">
              <a:avLst/>
            </a:prstGeom>
            <a:noFill/>
            <a:ln w="9525">
              <a:noFill/>
              <a:miter lim="800000"/>
              <a:headEnd/>
              <a:tailEnd/>
            </a:ln>
          </p:spPr>
          <p:txBody>
            <a:bodyPr>
              <a:spAutoFit/>
            </a:bodyPr>
            <a:lstStyle/>
            <a:p>
              <a:pPr>
                <a:spcBef>
                  <a:spcPct val="50000"/>
                </a:spcBef>
              </a:pPr>
              <a:r>
                <a:rPr lang="en-US" sz="1400">
                  <a:solidFill>
                    <a:schemeClr val="bg1"/>
                  </a:solidFill>
                  <a:latin typeface="Times New Roman" pitchFamily="18" charset="0"/>
                </a:rPr>
                <a:t>2</a:t>
              </a:r>
              <a:endParaRPr lang="ru-RU" sz="1400">
                <a:solidFill>
                  <a:schemeClr val="bg1"/>
                </a:solidFill>
                <a:latin typeface="Times New Roman" pitchFamily="18" charset="0"/>
              </a:endParaRPr>
            </a:p>
          </p:txBody>
        </p:sp>
      </p:grpSp>
      <p:sp>
        <p:nvSpPr>
          <p:cNvPr id="7183" name="Text Box 15"/>
          <p:cNvSpPr txBox="1">
            <a:spLocks noChangeArrowheads="1"/>
          </p:cNvSpPr>
          <p:nvPr/>
        </p:nvSpPr>
        <p:spPr bwMode="auto">
          <a:xfrm>
            <a:off x="395288" y="4929188"/>
            <a:ext cx="8748712" cy="954087"/>
          </a:xfrm>
          <a:prstGeom prst="rect">
            <a:avLst/>
          </a:prstGeom>
          <a:noFill/>
          <a:ln w="9525">
            <a:noFill/>
            <a:miter lim="800000"/>
            <a:headEnd/>
            <a:tailEnd/>
          </a:ln>
        </p:spPr>
        <p:txBody>
          <a:bodyPr>
            <a:spAutoFit/>
          </a:bodyPr>
          <a:lstStyle/>
          <a:p>
            <a:pPr>
              <a:spcBef>
                <a:spcPct val="50000"/>
              </a:spcBef>
            </a:pPr>
            <a:r>
              <a:rPr lang="ru-RU" sz="2800" b="1">
                <a:solidFill>
                  <a:schemeClr val="bg1"/>
                </a:solidFill>
                <a:latin typeface="Times New Roman" pitchFamily="18" charset="0"/>
              </a:rPr>
              <a:t>Кожна планета рухається навколо Сонця по еліпсу, в одному з фокусів якого знаходится Сонце</a:t>
            </a:r>
          </a:p>
        </p:txBody>
      </p:sp>
      <p:sp>
        <p:nvSpPr>
          <p:cNvPr id="23565" name="Oval 16"/>
          <p:cNvSpPr>
            <a:spLocks noChangeArrowheads="1"/>
          </p:cNvSpPr>
          <p:nvPr/>
        </p:nvSpPr>
        <p:spPr bwMode="auto">
          <a:xfrm>
            <a:off x="539750" y="2924175"/>
            <a:ext cx="131763" cy="131763"/>
          </a:xfrm>
          <a:prstGeom prst="ellipse">
            <a:avLst/>
          </a:prstGeom>
          <a:solidFill>
            <a:schemeClr val="bg1"/>
          </a:solidFill>
          <a:ln w="9525">
            <a:solidFill>
              <a:schemeClr val="tx1"/>
            </a:solidFill>
            <a:round/>
            <a:headEnd/>
            <a:tailEnd/>
          </a:ln>
        </p:spPr>
        <p:txBody>
          <a:bodyPr wrap="none" anchor="ctr"/>
          <a:lstStyle/>
          <a:p>
            <a:endParaRPr lang="en-US"/>
          </a:p>
        </p:txBody>
      </p:sp>
      <p:sp>
        <p:nvSpPr>
          <p:cNvPr id="23566" name="Oval 17"/>
          <p:cNvSpPr>
            <a:spLocks noChangeArrowheads="1"/>
          </p:cNvSpPr>
          <p:nvPr/>
        </p:nvSpPr>
        <p:spPr bwMode="auto">
          <a:xfrm>
            <a:off x="8243888" y="2924175"/>
            <a:ext cx="131762" cy="131763"/>
          </a:xfrm>
          <a:prstGeom prst="ellipse">
            <a:avLst/>
          </a:prstGeom>
          <a:solidFill>
            <a:schemeClr val="bg1"/>
          </a:solidFill>
          <a:ln w="9525">
            <a:solidFill>
              <a:schemeClr val="tx1"/>
            </a:solidFill>
            <a:round/>
            <a:headEnd/>
            <a:tailEnd/>
          </a:ln>
        </p:spPr>
        <p:txBody>
          <a:bodyPr wrap="none" anchor="ctr"/>
          <a:lstStyle/>
          <a:p>
            <a:endParaRPr lang="en-US"/>
          </a:p>
        </p:txBody>
      </p:sp>
      <p:grpSp>
        <p:nvGrpSpPr>
          <p:cNvPr id="4" name="Group 28"/>
          <p:cNvGrpSpPr>
            <a:grpSpLocks/>
          </p:cNvGrpSpPr>
          <p:nvPr/>
        </p:nvGrpSpPr>
        <p:grpSpPr bwMode="auto">
          <a:xfrm>
            <a:off x="4500563" y="3141663"/>
            <a:ext cx="3743325" cy="744537"/>
            <a:chOff x="2835" y="1979"/>
            <a:chExt cx="2358" cy="469"/>
          </a:xfrm>
        </p:grpSpPr>
        <p:sp>
          <p:nvSpPr>
            <p:cNvPr id="23580" name="AutoShape 24"/>
            <p:cNvSpPr>
              <a:spLocks/>
            </p:cNvSpPr>
            <p:nvPr/>
          </p:nvSpPr>
          <p:spPr bwMode="auto">
            <a:xfrm rot="-5400000">
              <a:off x="3923" y="891"/>
              <a:ext cx="181" cy="2358"/>
            </a:xfrm>
            <a:prstGeom prst="leftBrace">
              <a:avLst>
                <a:gd name="adj1" fmla="val 108564"/>
                <a:gd name="adj2" fmla="val 50000"/>
              </a:avLst>
            </a:prstGeom>
            <a:noFill/>
            <a:ln w="38100">
              <a:solidFill>
                <a:schemeClr val="bg1"/>
              </a:solidFill>
              <a:round/>
              <a:headEnd/>
              <a:tailEnd/>
            </a:ln>
          </p:spPr>
          <p:txBody>
            <a:bodyPr wrap="none" anchor="ctr"/>
            <a:lstStyle/>
            <a:p>
              <a:endParaRPr lang="en-US"/>
            </a:p>
          </p:txBody>
        </p:sp>
        <p:sp>
          <p:nvSpPr>
            <p:cNvPr id="23581" name="Text Box 25"/>
            <p:cNvSpPr txBox="1">
              <a:spLocks noChangeArrowheads="1"/>
            </p:cNvSpPr>
            <p:nvPr/>
          </p:nvSpPr>
          <p:spPr bwMode="auto">
            <a:xfrm>
              <a:off x="3878" y="2160"/>
              <a:ext cx="272" cy="288"/>
            </a:xfrm>
            <a:prstGeom prst="rect">
              <a:avLst/>
            </a:prstGeom>
            <a:noFill/>
            <a:ln w="9525">
              <a:noFill/>
              <a:miter lim="800000"/>
              <a:headEnd/>
              <a:tailEnd/>
            </a:ln>
          </p:spPr>
          <p:txBody>
            <a:bodyPr>
              <a:spAutoFit/>
            </a:bodyPr>
            <a:lstStyle/>
            <a:p>
              <a:pPr>
                <a:spcBef>
                  <a:spcPct val="50000"/>
                </a:spcBef>
              </a:pPr>
              <a:r>
                <a:rPr lang="ru-RU" sz="2400">
                  <a:solidFill>
                    <a:schemeClr val="bg1"/>
                  </a:solidFill>
                  <a:latin typeface="Times New Roman" pitchFamily="18" charset="0"/>
                </a:rPr>
                <a:t>а</a:t>
              </a:r>
            </a:p>
          </p:txBody>
        </p:sp>
      </p:grpSp>
      <p:grpSp>
        <p:nvGrpSpPr>
          <p:cNvPr id="5" name="Group 29"/>
          <p:cNvGrpSpPr>
            <a:grpSpLocks/>
          </p:cNvGrpSpPr>
          <p:nvPr/>
        </p:nvGrpSpPr>
        <p:grpSpPr bwMode="auto">
          <a:xfrm>
            <a:off x="2195513" y="3213100"/>
            <a:ext cx="2232025" cy="673100"/>
            <a:chOff x="1383" y="2024"/>
            <a:chExt cx="1406" cy="424"/>
          </a:xfrm>
        </p:grpSpPr>
        <p:sp>
          <p:nvSpPr>
            <p:cNvPr id="23578" name="AutoShape 26"/>
            <p:cNvSpPr>
              <a:spLocks/>
            </p:cNvSpPr>
            <p:nvPr/>
          </p:nvSpPr>
          <p:spPr bwMode="auto">
            <a:xfrm rot="-5400000">
              <a:off x="2040" y="1367"/>
              <a:ext cx="91" cy="1406"/>
            </a:xfrm>
            <a:prstGeom prst="leftBrace">
              <a:avLst>
                <a:gd name="adj1" fmla="val 128755"/>
                <a:gd name="adj2" fmla="val 50000"/>
              </a:avLst>
            </a:prstGeom>
            <a:noFill/>
            <a:ln w="38100">
              <a:solidFill>
                <a:schemeClr val="bg1"/>
              </a:solidFill>
              <a:round/>
              <a:headEnd/>
              <a:tailEnd/>
            </a:ln>
          </p:spPr>
          <p:txBody>
            <a:bodyPr wrap="none" anchor="ctr"/>
            <a:lstStyle/>
            <a:p>
              <a:endParaRPr lang="en-US"/>
            </a:p>
          </p:txBody>
        </p:sp>
        <p:sp>
          <p:nvSpPr>
            <p:cNvPr id="23579" name="Text Box 27"/>
            <p:cNvSpPr txBox="1">
              <a:spLocks noChangeArrowheads="1"/>
            </p:cNvSpPr>
            <p:nvPr/>
          </p:nvSpPr>
          <p:spPr bwMode="auto">
            <a:xfrm>
              <a:off x="1973" y="2160"/>
              <a:ext cx="272" cy="288"/>
            </a:xfrm>
            <a:prstGeom prst="rect">
              <a:avLst/>
            </a:prstGeom>
            <a:noFill/>
            <a:ln w="9525">
              <a:noFill/>
              <a:miter lim="800000"/>
              <a:headEnd/>
              <a:tailEnd/>
            </a:ln>
          </p:spPr>
          <p:txBody>
            <a:bodyPr>
              <a:spAutoFit/>
            </a:bodyPr>
            <a:lstStyle/>
            <a:p>
              <a:pPr>
                <a:spcBef>
                  <a:spcPct val="50000"/>
                </a:spcBef>
              </a:pPr>
              <a:r>
                <a:rPr lang="ru-RU" sz="2400">
                  <a:solidFill>
                    <a:schemeClr val="bg1"/>
                  </a:solidFill>
                  <a:latin typeface="Times New Roman" pitchFamily="18" charset="0"/>
                </a:rPr>
                <a:t>с</a:t>
              </a:r>
            </a:p>
          </p:txBody>
        </p:sp>
      </p:grpSp>
      <p:sp>
        <p:nvSpPr>
          <p:cNvPr id="7200" name="WordArt 32"/>
          <p:cNvSpPr>
            <a:spLocks noChangeArrowheads="1" noChangeShapeType="1" noTextEdit="1"/>
          </p:cNvSpPr>
          <p:nvPr/>
        </p:nvSpPr>
        <p:spPr bwMode="auto">
          <a:xfrm>
            <a:off x="4427538" y="333375"/>
            <a:ext cx="4175125" cy="504825"/>
          </a:xfrm>
          <a:prstGeom prst="rect">
            <a:avLst/>
          </a:prstGeom>
        </p:spPr>
        <p:txBody>
          <a:bodyPr wrap="none" fromWordArt="1">
            <a:prstTxWarp prst="textPlain">
              <a:avLst>
                <a:gd name="adj" fmla="val 47889"/>
              </a:avLst>
            </a:prstTxWarp>
          </a:bodyPr>
          <a:lstStyle/>
          <a:p>
            <a:pPr algn="ctr"/>
            <a:r>
              <a:rPr lang="ru-RU" sz="3600" kern="10">
                <a:ln w="19050">
                  <a:solidFill>
                    <a:srgbClr val="99CCFF"/>
                  </a:solidFill>
                  <a:round/>
                  <a:headEnd/>
                  <a:tailEnd/>
                </a:ln>
                <a:solidFill>
                  <a:srgbClr val="0066CC"/>
                </a:solidFill>
                <a:effectLst>
                  <a:outerShdw dist="35921" dir="2700000" algn="ctr" rotWithShape="0">
                    <a:srgbClr val="990000"/>
                  </a:outerShdw>
                </a:effectLst>
                <a:latin typeface="Impact"/>
              </a:rPr>
              <a:t>Перший закон</a:t>
            </a:r>
          </a:p>
        </p:txBody>
      </p:sp>
      <p:grpSp>
        <p:nvGrpSpPr>
          <p:cNvPr id="6" name="Group 39"/>
          <p:cNvGrpSpPr>
            <a:grpSpLocks/>
          </p:cNvGrpSpPr>
          <p:nvPr/>
        </p:nvGrpSpPr>
        <p:grpSpPr bwMode="auto">
          <a:xfrm>
            <a:off x="428625" y="4857750"/>
            <a:ext cx="8353425" cy="1200150"/>
            <a:chOff x="270" y="3060"/>
            <a:chExt cx="5262" cy="756"/>
          </a:xfrm>
        </p:grpSpPr>
        <p:sp>
          <p:nvSpPr>
            <p:cNvPr id="23571" name="Text Box 30"/>
            <p:cNvSpPr txBox="1">
              <a:spLocks noChangeArrowheads="1"/>
            </p:cNvSpPr>
            <p:nvPr/>
          </p:nvSpPr>
          <p:spPr bwMode="auto">
            <a:xfrm>
              <a:off x="270" y="3060"/>
              <a:ext cx="5262" cy="756"/>
            </a:xfrm>
            <a:prstGeom prst="rect">
              <a:avLst/>
            </a:prstGeom>
            <a:noFill/>
            <a:ln w="9525">
              <a:noFill/>
              <a:miter lim="800000"/>
              <a:headEnd/>
              <a:tailEnd/>
            </a:ln>
          </p:spPr>
          <p:txBody>
            <a:bodyPr>
              <a:spAutoFit/>
            </a:bodyPr>
            <a:lstStyle/>
            <a:p>
              <a:pPr>
                <a:spcBef>
                  <a:spcPct val="50000"/>
                </a:spcBef>
              </a:pPr>
              <a:r>
                <a:rPr lang="ru-RU" sz="2400" b="1">
                  <a:solidFill>
                    <a:schemeClr val="bg1"/>
                  </a:solidFill>
                  <a:latin typeface="Times New Roman" pitchFamily="18" charset="0"/>
                </a:rPr>
                <a:t>ОА=а – середня відстань від планети до Сонця</a:t>
              </a:r>
              <a:br>
                <a:rPr lang="ru-RU" sz="2400" b="1">
                  <a:solidFill>
                    <a:schemeClr val="bg1"/>
                  </a:solidFill>
                  <a:latin typeface="Times New Roman" pitchFamily="18" charset="0"/>
                </a:rPr>
              </a:br>
              <a:r>
                <a:rPr lang="ru-RU" sz="2400" b="1">
                  <a:solidFill>
                    <a:schemeClr val="bg1"/>
                  </a:solidFill>
                  <a:latin typeface="Times New Roman" pitchFamily="18" charset="0"/>
                </a:rPr>
                <a:t>с – відстань від центра еліпса до фокуса</a:t>
              </a:r>
              <a:br>
                <a:rPr lang="ru-RU" sz="2400" b="1">
                  <a:solidFill>
                    <a:schemeClr val="bg1"/>
                  </a:solidFill>
                  <a:latin typeface="Times New Roman" pitchFamily="18" charset="0"/>
                </a:rPr>
              </a:br>
              <a:r>
                <a:rPr lang="ru-RU" sz="2400" b="1">
                  <a:solidFill>
                    <a:schemeClr val="bg1"/>
                  </a:solidFill>
                  <a:latin typeface="Times New Roman" pitchFamily="18" charset="0"/>
                </a:rPr>
                <a:t>        и              - фокуси еліпса</a:t>
              </a:r>
            </a:p>
          </p:txBody>
        </p:sp>
        <p:grpSp>
          <p:nvGrpSpPr>
            <p:cNvPr id="23572" name="Group 33"/>
            <p:cNvGrpSpPr>
              <a:grpSpLocks/>
            </p:cNvGrpSpPr>
            <p:nvPr/>
          </p:nvGrpSpPr>
          <p:grpSpPr bwMode="auto">
            <a:xfrm>
              <a:off x="385" y="3385"/>
              <a:ext cx="318" cy="328"/>
              <a:chOff x="1247" y="1389"/>
              <a:chExt cx="318" cy="328"/>
            </a:xfrm>
          </p:grpSpPr>
          <p:sp>
            <p:nvSpPr>
              <p:cNvPr id="23576" name="Text Box 34"/>
              <p:cNvSpPr txBox="1">
                <a:spLocks noChangeArrowheads="1"/>
              </p:cNvSpPr>
              <p:nvPr/>
            </p:nvSpPr>
            <p:spPr bwMode="auto">
              <a:xfrm>
                <a:off x="1247" y="1389"/>
                <a:ext cx="227" cy="288"/>
              </a:xfrm>
              <a:prstGeom prst="rect">
                <a:avLst/>
              </a:prstGeom>
              <a:noFill/>
              <a:ln w="9525">
                <a:noFill/>
                <a:miter lim="800000"/>
                <a:headEnd/>
                <a:tailEnd/>
              </a:ln>
            </p:spPr>
            <p:txBody>
              <a:bodyPr>
                <a:spAutoFit/>
              </a:bodyPr>
              <a:lstStyle/>
              <a:p>
                <a:pPr>
                  <a:spcBef>
                    <a:spcPct val="50000"/>
                  </a:spcBef>
                </a:pPr>
                <a:r>
                  <a:rPr lang="en-US" sz="2400">
                    <a:solidFill>
                      <a:schemeClr val="bg1"/>
                    </a:solidFill>
                    <a:latin typeface="Times New Roman" pitchFamily="18" charset="0"/>
                  </a:rPr>
                  <a:t>F</a:t>
                </a:r>
                <a:endParaRPr lang="ru-RU" sz="2400">
                  <a:solidFill>
                    <a:schemeClr val="bg1"/>
                  </a:solidFill>
                  <a:latin typeface="Times New Roman" pitchFamily="18" charset="0"/>
                </a:endParaRPr>
              </a:p>
            </p:txBody>
          </p:sp>
          <p:sp>
            <p:nvSpPr>
              <p:cNvPr id="23577" name="Text Box 35"/>
              <p:cNvSpPr txBox="1">
                <a:spLocks noChangeArrowheads="1"/>
              </p:cNvSpPr>
              <p:nvPr/>
            </p:nvSpPr>
            <p:spPr bwMode="auto">
              <a:xfrm>
                <a:off x="1338" y="1525"/>
                <a:ext cx="227" cy="192"/>
              </a:xfrm>
              <a:prstGeom prst="rect">
                <a:avLst/>
              </a:prstGeom>
              <a:noFill/>
              <a:ln w="9525">
                <a:noFill/>
                <a:miter lim="800000"/>
                <a:headEnd/>
                <a:tailEnd/>
              </a:ln>
            </p:spPr>
            <p:txBody>
              <a:bodyPr>
                <a:spAutoFit/>
              </a:bodyPr>
              <a:lstStyle/>
              <a:p>
                <a:pPr>
                  <a:spcBef>
                    <a:spcPct val="50000"/>
                  </a:spcBef>
                </a:pPr>
                <a:r>
                  <a:rPr lang="en-US" sz="1400">
                    <a:solidFill>
                      <a:schemeClr val="bg1"/>
                    </a:solidFill>
                    <a:latin typeface="Times New Roman" pitchFamily="18" charset="0"/>
                  </a:rPr>
                  <a:t>1</a:t>
                </a:r>
                <a:endParaRPr lang="ru-RU" sz="1400">
                  <a:solidFill>
                    <a:schemeClr val="bg1"/>
                  </a:solidFill>
                  <a:latin typeface="Times New Roman" pitchFamily="18" charset="0"/>
                </a:endParaRPr>
              </a:p>
            </p:txBody>
          </p:sp>
        </p:grpSp>
        <p:grpSp>
          <p:nvGrpSpPr>
            <p:cNvPr id="23573" name="Group 36"/>
            <p:cNvGrpSpPr>
              <a:grpSpLocks/>
            </p:cNvGrpSpPr>
            <p:nvPr/>
          </p:nvGrpSpPr>
          <p:grpSpPr bwMode="auto">
            <a:xfrm>
              <a:off x="1020" y="3385"/>
              <a:ext cx="318" cy="328"/>
              <a:chOff x="1247" y="1389"/>
              <a:chExt cx="318" cy="328"/>
            </a:xfrm>
          </p:grpSpPr>
          <p:sp>
            <p:nvSpPr>
              <p:cNvPr id="23574" name="Text Box 37"/>
              <p:cNvSpPr txBox="1">
                <a:spLocks noChangeArrowheads="1"/>
              </p:cNvSpPr>
              <p:nvPr/>
            </p:nvSpPr>
            <p:spPr bwMode="auto">
              <a:xfrm>
                <a:off x="1247" y="1389"/>
                <a:ext cx="227" cy="288"/>
              </a:xfrm>
              <a:prstGeom prst="rect">
                <a:avLst/>
              </a:prstGeom>
              <a:noFill/>
              <a:ln w="9525">
                <a:noFill/>
                <a:miter lim="800000"/>
                <a:headEnd/>
                <a:tailEnd/>
              </a:ln>
            </p:spPr>
            <p:txBody>
              <a:bodyPr>
                <a:spAutoFit/>
              </a:bodyPr>
              <a:lstStyle/>
              <a:p>
                <a:pPr>
                  <a:spcBef>
                    <a:spcPct val="50000"/>
                  </a:spcBef>
                </a:pPr>
                <a:r>
                  <a:rPr lang="en-US" sz="2400">
                    <a:solidFill>
                      <a:schemeClr val="bg1"/>
                    </a:solidFill>
                    <a:latin typeface="Times New Roman" pitchFamily="18" charset="0"/>
                  </a:rPr>
                  <a:t>F</a:t>
                </a:r>
                <a:endParaRPr lang="ru-RU" sz="2400">
                  <a:solidFill>
                    <a:schemeClr val="bg1"/>
                  </a:solidFill>
                  <a:latin typeface="Times New Roman" pitchFamily="18" charset="0"/>
                </a:endParaRPr>
              </a:p>
            </p:txBody>
          </p:sp>
          <p:sp>
            <p:nvSpPr>
              <p:cNvPr id="23575" name="Text Box 38"/>
              <p:cNvSpPr txBox="1">
                <a:spLocks noChangeArrowheads="1"/>
              </p:cNvSpPr>
              <p:nvPr/>
            </p:nvSpPr>
            <p:spPr bwMode="auto">
              <a:xfrm>
                <a:off x="1338" y="1525"/>
                <a:ext cx="227" cy="192"/>
              </a:xfrm>
              <a:prstGeom prst="rect">
                <a:avLst/>
              </a:prstGeom>
              <a:noFill/>
              <a:ln w="9525">
                <a:noFill/>
                <a:miter lim="800000"/>
                <a:headEnd/>
                <a:tailEnd/>
              </a:ln>
            </p:spPr>
            <p:txBody>
              <a:bodyPr>
                <a:spAutoFit/>
              </a:bodyPr>
              <a:lstStyle/>
              <a:p>
                <a:pPr>
                  <a:spcBef>
                    <a:spcPct val="50000"/>
                  </a:spcBef>
                </a:pPr>
                <a:r>
                  <a:rPr lang="en-US" sz="1400">
                    <a:solidFill>
                      <a:schemeClr val="bg1"/>
                    </a:solidFill>
                    <a:latin typeface="Times New Roman" pitchFamily="18" charset="0"/>
                  </a:rPr>
                  <a:t>1</a:t>
                </a:r>
                <a:endParaRPr lang="ru-RU" sz="1400">
                  <a:solidFill>
                    <a:schemeClr val="bg1"/>
                  </a:solidFill>
                  <a:latin typeface="Times New Roman" pitchFamily="18" charset="0"/>
                </a:endParaRPr>
              </a:p>
            </p:txBody>
          </p:sp>
        </p:gr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00"/>
                                        </p:tgtEl>
                                        <p:attrNameLst>
                                          <p:attrName>style.visibility</p:attrName>
                                        </p:attrNameLst>
                                      </p:cBhvr>
                                      <p:to>
                                        <p:strVal val="visible"/>
                                      </p:to>
                                    </p:set>
                                    <p:anim calcmode="lin" valueType="num">
                                      <p:cBhvr additive="base">
                                        <p:cTn id="7" dur="500" fill="hold"/>
                                        <p:tgtEl>
                                          <p:spTgt spid="7200"/>
                                        </p:tgtEl>
                                        <p:attrNameLst>
                                          <p:attrName>ppt_x</p:attrName>
                                        </p:attrNameLst>
                                      </p:cBhvr>
                                      <p:tavLst>
                                        <p:tav tm="0">
                                          <p:val>
                                            <p:strVal val="#ppt_x"/>
                                          </p:val>
                                        </p:tav>
                                        <p:tav tm="100000">
                                          <p:val>
                                            <p:strVal val="#ppt_x"/>
                                          </p:val>
                                        </p:tav>
                                      </p:tavLst>
                                    </p:anim>
                                    <p:anim calcmode="lin" valueType="num">
                                      <p:cBhvr additive="base">
                                        <p:cTn id="8" dur="500" fill="hold"/>
                                        <p:tgtEl>
                                          <p:spTgt spid="7200"/>
                                        </p:tgtEl>
                                        <p:attrNameLst>
                                          <p:attrName>ppt_y</p:attrName>
                                        </p:attrNameLst>
                                      </p:cBhvr>
                                      <p:tavLst>
                                        <p:tav tm="0">
                                          <p:val>
                                            <p:strVal val="0-#ppt_h/2"/>
                                          </p:val>
                                        </p:tav>
                                        <p:tav tm="100000">
                                          <p:val>
                                            <p:strVal val="#ppt_y"/>
                                          </p:val>
                                        </p:tav>
                                      </p:tavLst>
                                    </p:anim>
                                  </p:childTnLst>
                                </p:cTn>
                              </p:par>
                              <p:par>
                                <p:cTn id="9" presetID="12" presetClass="entr" presetSubtype="2" fill="hold" nodeType="withEffect">
                                  <p:stCondLst>
                                    <p:cond delay="0"/>
                                  </p:stCondLst>
                                  <p:iterate type="lt">
                                    <p:tmPct val="10000"/>
                                  </p:iterate>
                                  <p:childTnLst>
                                    <p:set>
                                      <p:cBhvr>
                                        <p:cTn id="10" dur="1" fill="hold">
                                          <p:stCondLst>
                                            <p:cond delay="0"/>
                                          </p:stCondLst>
                                        </p:cTn>
                                        <p:tgtEl>
                                          <p:spTgt spid="7183">
                                            <p:txEl>
                                              <p:pRg st="0" end="0"/>
                                            </p:txEl>
                                          </p:spTgt>
                                        </p:tgtEl>
                                        <p:attrNameLst>
                                          <p:attrName>style.visibility</p:attrName>
                                        </p:attrNameLst>
                                      </p:cBhvr>
                                      <p:to>
                                        <p:strVal val="visible"/>
                                      </p:to>
                                    </p:set>
                                    <p:animEffect transition="in" filter="slide(fromRight)">
                                      <p:cBhvr>
                                        <p:cTn id="11" dur="500"/>
                                        <p:tgtEl>
                                          <p:spTgt spid="7183">
                                            <p:txEl>
                                              <p:pRg st="0" end="0"/>
                                            </p:txEl>
                                          </p:spTgt>
                                        </p:tgtEl>
                                      </p:cBhvr>
                                    </p:animEffect>
                                  </p:childTnLst>
                                </p:cTn>
                              </p:par>
                              <p:par>
                                <p:cTn id="12" presetID="1" presetClass="path" presetSubtype="0" repeatCount="indefinite" fill="hold" nodeType="withEffect">
                                  <p:stCondLst>
                                    <p:cond delay="0"/>
                                  </p:stCondLst>
                                  <p:childTnLst>
                                    <p:animMotion origin="layout" path="M -1.94444E-6 3.33333E-6 C 0.23212 3.33333E-6 0.42136 0.08703 0.42136 0.19398 C 0.42136 0.30115 0.23212 0.38865 -1.94444E-6 0.38865 C -0.23246 0.38865 -0.42135 0.30115 -0.42135 0.19398 C -0.42135 0.08703 -0.23246 3.33333E-6 -1.94444E-6 3.33333E-6 Z " pathEditMode="relative" rAng="0" ptsTypes="fffff">
                                      <p:cBhvr>
                                        <p:cTn id="13" dur="5000" fill="hold"/>
                                        <p:tgtEl>
                                          <p:spTgt spid="7175"/>
                                        </p:tgtEl>
                                        <p:attrNameLst>
                                          <p:attrName>ppt_x</p:attrName>
                                          <p:attrName>ppt_y</p:attrName>
                                        </p:attrNameLst>
                                      </p:cBhvr>
                                      <p:rCtr x="0" y="194"/>
                                    </p:animMotion>
                                  </p:childTnLst>
                                </p:cTn>
                              </p:par>
                            </p:childTnLst>
                          </p:cTn>
                        </p:par>
                        <p:par>
                          <p:cTn id="14" fill="hold">
                            <p:stCondLst>
                              <p:cond delay="5000"/>
                            </p:stCondLst>
                            <p:childTnLst>
                              <p:par>
                                <p:cTn id="15" presetID="35" presetClass="emph" presetSubtype="0" repeatCount="4000" fill="hold" nodeType="afterEffect">
                                  <p:stCondLst>
                                    <p:cond delay="1500"/>
                                  </p:stCondLst>
                                  <p:childTnLst>
                                    <p:anim calcmode="discrete" valueType="str">
                                      <p:cBhvr>
                                        <p:cTn id="16" dur="1000" fill="hold"/>
                                        <p:tgtEl>
                                          <p:spTgt spid="7172"/>
                                        </p:tgtEl>
                                        <p:attrNameLst>
                                          <p:attrName>style.visibility</p:attrName>
                                        </p:attrNameLst>
                                      </p:cBhvr>
                                      <p:tavLst>
                                        <p:tav tm="0">
                                          <p:val>
                                            <p:strVal val="hidden"/>
                                          </p:val>
                                        </p:tav>
                                        <p:tav tm="50000">
                                          <p:val>
                                            <p:strVal val="visible"/>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xit" presetSubtype="0" fill="hold" grpId="0" nodeType="clickEffect">
                                  <p:stCondLst>
                                    <p:cond delay="0"/>
                                  </p:stCondLst>
                                  <p:iterate type="lt">
                                    <p:tmPct val="0"/>
                                  </p:iterate>
                                  <p:childTnLst>
                                    <p:anim calcmode="lin" valueType="num">
                                      <p:cBhvr>
                                        <p:cTn id="20" dur="1000"/>
                                        <p:tgtEl>
                                          <p:spTgt spid="7183">
                                            <p:txEl>
                                              <p:pRg st="0" end="0"/>
                                            </p:txEl>
                                          </p:spTgt>
                                        </p:tgtEl>
                                        <p:attrNameLst>
                                          <p:attrName>ppt_w</p:attrName>
                                        </p:attrNameLst>
                                      </p:cBhvr>
                                      <p:tavLst>
                                        <p:tav tm="0">
                                          <p:val>
                                            <p:strVal val="ppt_w"/>
                                          </p:val>
                                        </p:tav>
                                        <p:tav tm="100000">
                                          <p:val>
                                            <p:strVal val="ppt_w*0.70"/>
                                          </p:val>
                                        </p:tav>
                                      </p:tavLst>
                                    </p:anim>
                                    <p:anim calcmode="lin" valueType="num">
                                      <p:cBhvr>
                                        <p:cTn id="21" dur="1000"/>
                                        <p:tgtEl>
                                          <p:spTgt spid="7183">
                                            <p:txEl>
                                              <p:pRg st="0" end="0"/>
                                            </p:txEl>
                                          </p:spTgt>
                                        </p:tgtEl>
                                        <p:attrNameLst>
                                          <p:attrName>ppt_h</p:attrName>
                                        </p:attrNameLst>
                                      </p:cBhvr>
                                      <p:tavLst>
                                        <p:tav tm="0">
                                          <p:val>
                                            <p:strVal val="ppt_h"/>
                                          </p:val>
                                        </p:tav>
                                        <p:tav tm="100000">
                                          <p:val>
                                            <p:strVal val="ppt_h"/>
                                          </p:val>
                                        </p:tav>
                                      </p:tavLst>
                                    </p:anim>
                                    <p:animEffect transition="out" filter="fade">
                                      <p:cBhvr>
                                        <p:cTn id="22" dur="1000"/>
                                        <p:tgtEl>
                                          <p:spTgt spid="7183">
                                            <p:txEl>
                                              <p:pRg st="0" end="0"/>
                                            </p:txEl>
                                          </p:spTgt>
                                        </p:tgtEl>
                                      </p:cBhvr>
                                    </p:animEffect>
                                    <p:set>
                                      <p:cBhvr>
                                        <p:cTn id="23" dur="1" fill="hold">
                                          <p:stCondLst>
                                            <p:cond delay="999"/>
                                          </p:stCondLst>
                                        </p:cTn>
                                        <p:tgtEl>
                                          <p:spTgt spid="7183">
                                            <p:txEl>
                                              <p:pRg st="0" end="0"/>
                                            </p:txEl>
                                          </p:spTgt>
                                        </p:tgtEl>
                                        <p:attrNameLst>
                                          <p:attrName>style.visibility</p:attrName>
                                        </p:attrNameLst>
                                      </p:cBhvr>
                                      <p:to>
                                        <p:strVal val="hidden"/>
                                      </p:to>
                                    </p:set>
                                  </p:childTnLst>
                                </p:cTn>
                              </p:par>
                              <p:par>
                                <p:cTn id="24" presetID="31" presetClass="entr" presetSubtype="0" fill="hold" nodeType="withEffect">
                                  <p:stCondLst>
                                    <p:cond delay="0"/>
                                  </p:stCondLst>
                                  <p:iterate type="lt">
                                    <p:tmPct val="5000"/>
                                  </p:iterate>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fltVal val="0"/>
                                          </p:val>
                                        </p:tav>
                                        <p:tav tm="100000">
                                          <p:val>
                                            <p:strVal val="#ppt_w"/>
                                          </p:val>
                                        </p:tav>
                                      </p:tavLst>
                                    </p:anim>
                                    <p:anim calcmode="lin" valueType="num">
                                      <p:cBhvr>
                                        <p:cTn id="27" dur="1000" fill="hold"/>
                                        <p:tgtEl>
                                          <p:spTgt spid="6"/>
                                        </p:tgtEl>
                                        <p:attrNameLst>
                                          <p:attrName>ppt_h</p:attrName>
                                        </p:attrNameLst>
                                      </p:cBhvr>
                                      <p:tavLst>
                                        <p:tav tm="0">
                                          <p:val>
                                            <p:fltVal val="0"/>
                                          </p:val>
                                        </p:tav>
                                        <p:tav tm="100000">
                                          <p:val>
                                            <p:strVal val="#ppt_h"/>
                                          </p:val>
                                        </p:tav>
                                      </p:tavLst>
                                    </p:anim>
                                    <p:anim calcmode="lin" valueType="num">
                                      <p:cBhvr>
                                        <p:cTn id="28" dur="1000" fill="hold"/>
                                        <p:tgtEl>
                                          <p:spTgt spid="6"/>
                                        </p:tgtEl>
                                        <p:attrNameLst>
                                          <p:attrName>style.rotation</p:attrName>
                                        </p:attrNameLst>
                                      </p:cBhvr>
                                      <p:tavLst>
                                        <p:tav tm="0">
                                          <p:val>
                                            <p:fltVal val="90"/>
                                          </p:val>
                                        </p:tav>
                                        <p:tav tm="100000">
                                          <p:val>
                                            <p:fltVal val="0"/>
                                          </p:val>
                                        </p:tav>
                                      </p:tavLst>
                                    </p:anim>
                                    <p:animEffect transition="in" filter="fade">
                                      <p:cBhvr>
                                        <p:cTn id="29" dur="1000"/>
                                        <p:tgtEl>
                                          <p:spTgt spid="6"/>
                                        </p:tgtEl>
                                      </p:cBhvr>
                                    </p:animEffect>
                                  </p:childTnLst>
                                </p:cTn>
                              </p:par>
                              <p:par>
                                <p:cTn id="30" presetID="10"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2000"/>
                                        <p:tgtEl>
                                          <p:spTgt spid="5"/>
                                        </p:tgtEl>
                                      </p:cBhvr>
                                    </p:animEffect>
                                  </p:childTnLst>
                                </p:cTn>
                              </p:par>
                              <p:par>
                                <p:cTn id="33" presetID="10" presetClass="entr" presetSubtype="0" fill="hold" nodeType="withEffect">
                                  <p:stCondLst>
                                    <p:cond delay="200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3" grpId="0" build="allAtOnce"/>
      <p:bldP spid="720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Заголовок 1"/>
          <p:cNvSpPr>
            <a:spLocks noGrp="1"/>
          </p:cNvSpPr>
          <p:nvPr>
            <p:ph type="title"/>
          </p:nvPr>
        </p:nvSpPr>
        <p:spPr/>
        <p:txBody>
          <a:bodyPr/>
          <a:lstStyle/>
          <a:p>
            <a:endParaRPr lang="en-US" smtClean="0"/>
          </a:p>
        </p:txBody>
      </p:sp>
      <p:pic>
        <p:nvPicPr>
          <p:cNvPr id="58371" name="Содержимое 3" descr="240b2516ad902581690c2779d5d1cdee.jpg"/>
          <p:cNvPicPr>
            <a:picLocks noGrp="1" noChangeAspect="1"/>
          </p:cNvPicPr>
          <p:nvPr>
            <p:ph idx="1"/>
          </p:nvPr>
        </p:nvPicPr>
        <p:blipFill>
          <a:blip r:embed="rId2"/>
          <a:srcRect/>
          <a:stretch>
            <a:fillRect/>
          </a:stretch>
        </p:blipFill>
        <p:spPr>
          <a:xfrm>
            <a:off x="0" y="0"/>
            <a:ext cx="9144000" cy="6858000"/>
          </a:xfr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58371"/>
                                        </p:tgtEl>
                                        <p:attrNameLst>
                                          <p:attrName>style.visibility</p:attrName>
                                        </p:attrNameLst>
                                      </p:cBhvr>
                                      <p:to>
                                        <p:strVal val="visible"/>
                                      </p:to>
                                    </p:set>
                                    <p:anim to="" calcmode="lin" valueType="num">
                                      <p:cBhvr>
                                        <p:cTn id="7" dur="1" fill="hold"/>
                                        <p:tgtEl>
                                          <p:spTgt spid="5837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Содержимое 3" descr="1234022943_kosmos-5.jpg"/>
          <p:cNvPicPr>
            <a:picLocks noGrp="1" noChangeAspect="1"/>
          </p:cNvPicPr>
          <p:nvPr>
            <p:ph idx="1"/>
          </p:nvPr>
        </p:nvPicPr>
        <p:blipFill>
          <a:blip r:embed="rId2"/>
          <a:srcRect/>
          <a:stretch>
            <a:fillRect/>
          </a:stretch>
        </p:blipFill>
        <p:spPr>
          <a:xfrm>
            <a:off x="0" y="0"/>
            <a:ext cx="9144000" cy="6858000"/>
          </a:xfr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59394"/>
                                        </p:tgtEl>
                                        <p:attrNameLst>
                                          <p:attrName>style.visibility</p:attrName>
                                        </p:attrNameLst>
                                      </p:cBhvr>
                                      <p:to>
                                        <p:strVal val="visible"/>
                                      </p:to>
                                    </p:set>
                                    <p:anim to="" calcmode="lin" valueType="num">
                                      <p:cBhvr>
                                        <p:cTn id="7" dur="1" fill="hold"/>
                                        <p:tgtEl>
                                          <p:spTgt spid="5939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Заголовок 1"/>
          <p:cNvSpPr>
            <a:spLocks noGrp="1"/>
          </p:cNvSpPr>
          <p:nvPr>
            <p:ph type="title"/>
          </p:nvPr>
        </p:nvSpPr>
        <p:spPr/>
        <p:txBody>
          <a:bodyPr/>
          <a:lstStyle/>
          <a:p>
            <a:endParaRPr lang="en-US" smtClean="0"/>
          </a:p>
        </p:txBody>
      </p:sp>
      <p:pic>
        <p:nvPicPr>
          <p:cNvPr id="60419" name="Содержимое 3" descr="1238411763_universe-38.jpg"/>
          <p:cNvPicPr>
            <a:picLocks noGrp="1" noChangeAspect="1"/>
          </p:cNvPicPr>
          <p:nvPr>
            <p:ph idx="1"/>
          </p:nvPr>
        </p:nvPicPr>
        <p:blipFill>
          <a:blip r:embed="rId2"/>
          <a:srcRect/>
          <a:stretch>
            <a:fillRect/>
          </a:stretch>
        </p:blipFill>
        <p:spPr>
          <a:xfrm>
            <a:off x="0" y="0"/>
            <a:ext cx="9144000" cy="6858000"/>
          </a:xfr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60419"/>
                                        </p:tgtEl>
                                        <p:attrNameLst>
                                          <p:attrName>style.visibility</p:attrName>
                                        </p:attrNameLst>
                                      </p:cBhvr>
                                      <p:to>
                                        <p:strVal val="visible"/>
                                      </p:to>
                                    </p:set>
                                    <p:anim to="" calcmode="lin" valueType="num">
                                      <p:cBhvr>
                                        <p:cTn id="7" dur="1" fill="hold"/>
                                        <p:tgtEl>
                                          <p:spTgt spid="6041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Содержимое 5" descr="aa65fda85cd7a75d7dd786b1265988a8.jpg"/>
          <p:cNvPicPr>
            <a:picLocks noGrp="1" noChangeAspect="1"/>
          </p:cNvPicPr>
          <p:nvPr>
            <p:ph idx="1"/>
          </p:nvPr>
        </p:nvPicPr>
        <p:blipFill>
          <a:blip r:embed="rId2"/>
          <a:srcRect/>
          <a:stretch>
            <a:fillRect/>
          </a:stretch>
        </p:blipFill>
        <p:spPr>
          <a:xfrm>
            <a:off x="0" y="0"/>
            <a:ext cx="9144000" cy="6858000"/>
          </a:xfr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62466"/>
                                        </p:tgtEl>
                                        <p:attrNameLst>
                                          <p:attrName>style.visibility</p:attrName>
                                        </p:attrNameLst>
                                      </p:cBhvr>
                                      <p:to>
                                        <p:strVal val="visible"/>
                                      </p:to>
                                    </p:set>
                                    <p:anim to="" calcmode="lin" valueType="num">
                                      <p:cBhvr>
                                        <p:cTn id="7" dur="1" fill="hold"/>
                                        <p:tgtEl>
                                          <p:spTgt spid="6246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Заголовок 1"/>
          <p:cNvSpPr>
            <a:spLocks noGrp="1"/>
          </p:cNvSpPr>
          <p:nvPr>
            <p:ph type="title"/>
          </p:nvPr>
        </p:nvSpPr>
        <p:spPr/>
        <p:txBody>
          <a:bodyPr/>
          <a:lstStyle/>
          <a:p>
            <a:endParaRPr lang="en-US" smtClean="0"/>
          </a:p>
        </p:txBody>
      </p:sp>
      <p:pic>
        <p:nvPicPr>
          <p:cNvPr id="64515" name="Содержимое 3" descr="cb796eab8efc6db47e0a3ff01d5a52d4_full.jpg"/>
          <p:cNvPicPr>
            <a:picLocks noGrp="1" noChangeAspect="1"/>
          </p:cNvPicPr>
          <p:nvPr>
            <p:ph idx="1"/>
          </p:nvPr>
        </p:nvPicPr>
        <p:blipFill>
          <a:blip r:embed="rId2"/>
          <a:srcRect/>
          <a:stretch>
            <a:fillRect/>
          </a:stretch>
        </p:blipFill>
        <p:spPr>
          <a:xfrm>
            <a:off x="0" y="0"/>
            <a:ext cx="9144000" cy="6858000"/>
          </a:xfr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64515"/>
                                        </p:tgtEl>
                                        <p:attrNameLst>
                                          <p:attrName>style.visibility</p:attrName>
                                        </p:attrNameLst>
                                      </p:cBhvr>
                                      <p:to>
                                        <p:strVal val="visible"/>
                                      </p:to>
                                    </p:set>
                                    <p:anim to="" calcmode="lin" valueType="num">
                                      <p:cBhvr>
                                        <p:cTn id="7" dur="1" fill="hold"/>
                                        <p:tgtEl>
                                          <p:spTgt spid="6451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Заголовок 1"/>
          <p:cNvSpPr>
            <a:spLocks noGrp="1"/>
          </p:cNvSpPr>
          <p:nvPr>
            <p:ph type="title"/>
          </p:nvPr>
        </p:nvSpPr>
        <p:spPr/>
        <p:txBody>
          <a:bodyPr/>
          <a:lstStyle/>
          <a:p>
            <a:endParaRPr lang="en-US" smtClean="0"/>
          </a:p>
        </p:txBody>
      </p:sp>
      <p:pic>
        <p:nvPicPr>
          <p:cNvPr id="65539" name="Содержимое 3" descr="49302.jpg"/>
          <p:cNvPicPr>
            <a:picLocks noGrp="1" noChangeAspect="1"/>
          </p:cNvPicPr>
          <p:nvPr>
            <p:ph idx="1"/>
          </p:nvPr>
        </p:nvPicPr>
        <p:blipFill>
          <a:blip r:embed="rId2"/>
          <a:srcRect/>
          <a:stretch>
            <a:fillRect/>
          </a:stretch>
        </p:blipFill>
        <p:spPr>
          <a:xfrm>
            <a:off x="0" y="0"/>
            <a:ext cx="9144000" cy="6858000"/>
          </a:xfr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65539"/>
                                        </p:tgtEl>
                                        <p:attrNameLst>
                                          <p:attrName>style.visibility</p:attrName>
                                        </p:attrNameLst>
                                      </p:cBhvr>
                                      <p:to>
                                        <p:strVal val="visible"/>
                                      </p:to>
                                    </p:set>
                                    <p:anim to="" calcmode="lin" valueType="num">
                                      <p:cBhvr>
                                        <p:cTn id="7" dur="1" fill="hold"/>
                                        <p:tgtEl>
                                          <p:spTgt spid="6553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Oval 2"/>
          <p:cNvSpPr>
            <a:spLocks noChangeArrowheads="1"/>
          </p:cNvSpPr>
          <p:nvPr/>
        </p:nvSpPr>
        <p:spPr bwMode="auto">
          <a:xfrm>
            <a:off x="611188" y="1700213"/>
            <a:ext cx="7705725" cy="2665412"/>
          </a:xfrm>
          <a:prstGeom prst="ellipse">
            <a:avLst/>
          </a:prstGeom>
          <a:noFill/>
          <a:ln w="28575">
            <a:solidFill>
              <a:srgbClr val="FFFF00"/>
            </a:solidFill>
            <a:prstDash val="dash"/>
            <a:round/>
            <a:headEnd/>
            <a:tailEnd/>
          </a:ln>
        </p:spPr>
        <p:txBody>
          <a:bodyPr wrap="none" anchor="ctr"/>
          <a:lstStyle/>
          <a:p>
            <a:endParaRPr lang="en-US"/>
          </a:p>
        </p:txBody>
      </p:sp>
      <p:sp>
        <p:nvSpPr>
          <p:cNvPr id="24579" name="Text Box 3"/>
          <p:cNvSpPr txBox="1">
            <a:spLocks noChangeArrowheads="1"/>
          </p:cNvSpPr>
          <p:nvPr/>
        </p:nvSpPr>
        <p:spPr bwMode="auto">
          <a:xfrm>
            <a:off x="100013" y="77788"/>
            <a:ext cx="3384550" cy="579437"/>
          </a:xfrm>
          <a:prstGeom prst="rect">
            <a:avLst/>
          </a:prstGeom>
          <a:noFill/>
          <a:ln w="9525">
            <a:noFill/>
            <a:miter lim="800000"/>
            <a:headEnd/>
            <a:tailEnd/>
          </a:ln>
        </p:spPr>
        <p:txBody>
          <a:bodyPr>
            <a:spAutoFit/>
          </a:bodyPr>
          <a:lstStyle/>
          <a:p>
            <a:pPr>
              <a:spcBef>
                <a:spcPct val="50000"/>
              </a:spcBef>
            </a:pPr>
            <a:r>
              <a:rPr lang="ru-RU" sz="3200" b="1">
                <a:solidFill>
                  <a:srgbClr val="FFFF00"/>
                </a:solidFill>
                <a:latin typeface="Times New Roman" pitchFamily="18" charset="0"/>
              </a:rPr>
              <a:t>Закони Кеплера</a:t>
            </a:r>
          </a:p>
        </p:txBody>
      </p:sp>
      <p:sp>
        <p:nvSpPr>
          <p:cNvPr id="24580" name="Line 4"/>
          <p:cNvSpPr>
            <a:spLocks noChangeShapeType="1"/>
          </p:cNvSpPr>
          <p:nvPr/>
        </p:nvSpPr>
        <p:spPr bwMode="auto">
          <a:xfrm>
            <a:off x="611188" y="2997200"/>
            <a:ext cx="7705725" cy="0"/>
          </a:xfrm>
          <a:prstGeom prst="line">
            <a:avLst/>
          </a:prstGeom>
          <a:noFill/>
          <a:ln w="9525">
            <a:solidFill>
              <a:srgbClr val="FFFF00"/>
            </a:solidFill>
            <a:round/>
            <a:headEnd/>
            <a:tailEnd/>
          </a:ln>
        </p:spPr>
        <p:txBody>
          <a:bodyPr/>
          <a:lstStyle/>
          <a:p>
            <a:endParaRPr lang="ru-RU"/>
          </a:p>
        </p:txBody>
      </p:sp>
      <p:pic>
        <p:nvPicPr>
          <p:cNvPr id="24581" name="Picture 5" descr="sun"/>
          <p:cNvPicPr>
            <a:picLocks noChangeAspect="1" noChangeArrowheads="1" noCrop="1"/>
          </p:cNvPicPr>
          <p:nvPr/>
        </p:nvPicPr>
        <p:blipFill>
          <a:blip r:embed="rId3"/>
          <a:srcRect/>
          <a:stretch>
            <a:fillRect/>
          </a:stretch>
        </p:blipFill>
        <p:spPr bwMode="auto">
          <a:xfrm>
            <a:off x="1908175" y="2781300"/>
            <a:ext cx="431800" cy="431800"/>
          </a:xfrm>
          <a:prstGeom prst="rect">
            <a:avLst/>
          </a:prstGeom>
          <a:noFill/>
          <a:ln w="9525">
            <a:noFill/>
            <a:miter lim="800000"/>
            <a:headEnd/>
            <a:tailEnd/>
          </a:ln>
        </p:spPr>
      </p:pic>
      <p:sp>
        <p:nvSpPr>
          <p:cNvPr id="24582" name="Oval 6"/>
          <p:cNvSpPr>
            <a:spLocks noChangeArrowheads="1"/>
          </p:cNvSpPr>
          <p:nvPr/>
        </p:nvSpPr>
        <p:spPr bwMode="auto">
          <a:xfrm>
            <a:off x="4427538" y="2924175"/>
            <a:ext cx="131762" cy="131763"/>
          </a:xfrm>
          <a:prstGeom prst="ellipse">
            <a:avLst/>
          </a:prstGeom>
          <a:solidFill>
            <a:schemeClr val="bg1"/>
          </a:solidFill>
          <a:ln w="9525">
            <a:solidFill>
              <a:schemeClr val="tx1"/>
            </a:solidFill>
            <a:round/>
            <a:headEnd/>
            <a:tailEnd/>
          </a:ln>
        </p:spPr>
        <p:txBody>
          <a:bodyPr wrap="none" anchor="ctr"/>
          <a:lstStyle/>
          <a:p>
            <a:endParaRPr lang="en-US"/>
          </a:p>
        </p:txBody>
      </p:sp>
      <p:sp>
        <p:nvSpPr>
          <p:cNvPr id="8199" name="Oval 7"/>
          <p:cNvSpPr>
            <a:spLocks noChangeArrowheads="1"/>
          </p:cNvSpPr>
          <p:nvPr/>
        </p:nvSpPr>
        <p:spPr bwMode="auto">
          <a:xfrm>
            <a:off x="4356100" y="1557338"/>
            <a:ext cx="215900" cy="217487"/>
          </a:xfrm>
          <a:prstGeom prst="ellipse">
            <a:avLst/>
          </a:prstGeom>
          <a:solidFill>
            <a:srgbClr val="0066FF"/>
          </a:solidFill>
          <a:ln w="9525">
            <a:solidFill>
              <a:schemeClr val="tx1"/>
            </a:solidFill>
            <a:round/>
            <a:headEnd/>
            <a:tailEnd/>
          </a:ln>
        </p:spPr>
        <p:txBody>
          <a:bodyPr wrap="none" anchor="ctr"/>
          <a:lstStyle/>
          <a:p>
            <a:endParaRPr lang="en-US"/>
          </a:p>
        </p:txBody>
      </p:sp>
      <p:sp>
        <p:nvSpPr>
          <p:cNvPr id="24584" name="Oval 8"/>
          <p:cNvSpPr>
            <a:spLocks noChangeArrowheads="1"/>
          </p:cNvSpPr>
          <p:nvPr/>
        </p:nvSpPr>
        <p:spPr bwMode="auto">
          <a:xfrm>
            <a:off x="7164388" y="2924175"/>
            <a:ext cx="131762" cy="131763"/>
          </a:xfrm>
          <a:prstGeom prst="ellipse">
            <a:avLst/>
          </a:prstGeom>
          <a:solidFill>
            <a:schemeClr val="bg1"/>
          </a:solidFill>
          <a:ln w="9525">
            <a:solidFill>
              <a:schemeClr val="tx1"/>
            </a:solidFill>
            <a:round/>
            <a:headEnd/>
            <a:tailEnd/>
          </a:ln>
        </p:spPr>
        <p:txBody>
          <a:bodyPr wrap="none" anchor="ctr"/>
          <a:lstStyle/>
          <a:p>
            <a:endParaRPr lang="en-US"/>
          </a:p>
        </p:txBody>
      </p:sp>
      <p:sp>
        <p:nvSpPr>
          <p:cNvPr id="24585" name="Text Box 9"/>
          <p:cNvSpPr txBox="1">
            <a:spLocks noChangeArrowheads="1"/>
          </p:cNvSpPr>
          <p:nvPr/>
        </p:nvSpPr>
        <p:spPr bwMode="auto">
          <a:xfrm>
            <a:off x="4500563" y="2420938"/>
            <a:ext cx="431800" cy="457200"/>
          </a:xfrm>
          <a:prstGeom prst="rect">
            <a:avLst/>
          </a:prstGeom>
          <a:noFill/>
          <a:ln w="9525">
            <a:noFill/>
            <a:miter lim="800000"/>
            <a:headEnd/>
            <a:tailEnd/>
          </a:ln>
        </p:spPr>
        <p:txBody>
          <a:bodyPr>
            <a:spAutoFit/>
          </a:bodyPr>
          <a:lstStyle/>
          <a:p>
            <a:pPr>
              <a:spcBef>
                <a:spcPct val="50000"/>
              </a:spcBef>
            </a:pPr>
            <a:r>
              <a:rPr lang="ru-RU" sz="2400">
                <a:solidFill>
                  <a:schemeClr val="bg1"/>
                </a:solidFill>
                <a:latin typeface="Times New Roman" pitchFamily="18" charset="0"/>
              </a:rPr>
              <a:t>О</a:t>
            </a:r>
          </a:p>
        </p:txBody>
      </p:sp>
      <p:sp>
        <p:nvSpPr>
          <p:cNvPr id="24586" name="Text Box 10"/>
          <p:cNvSpPr txBox="1">
            <a:spLocks noChangeArrowheads="1"/>
          </p:cNvSpPr>
          <p:nvPr/>
        </p:nvSpPr>
        <p:spPr bwMode="auto">
          <a:xfrm>
            <a:off x="7092950" y="2420938"/>
            <a:ext cx="360363" cy="457200"/>
          </a:xfrm>
          <a:prstGeom prst="rect">
            <a:avLst/>
          </a:prstGeom>
          <a:noFill/>
          <a:ln w="9525">
            <a:noFill/>
            <a:miter lim="800000"/>
            <a:headEnd/>
            <a:tailEnd/>
          </a:ln>
        </p:spPr>
        <p:txBody>
          <a:bodyPr>
            <a:spAutoFit/>
          </a:bodyPr>
          <a:lstStyle/>
          <a:p>
            <a:pPr>
              <a:spcBef>
                <a:spcPct val="50000"/>
              </a:spcBef>
            </a:pPr>
            <a:r>
              <a:rPr lang="en-US" sz="2400">
                <a:solidFill>
                  <a:schemeClr val="bg1"/>
                </a:solidFill>
                <a:latin typeface="Times New Roman" pitchFamily="18" charset="0"/>
              </a:rPr>
              <a:t>F</a:t>
            </a:r>
            <a:endParaRPr lang="ru-RU" sz="2400">
              <a:solidFill>
                <a:schemeClr val="bg1"/>
              </a:solidFill>
              <a:latin typeface="Times New Roman" pitchFamily="18" charset="0"/>
            </a:endParaRPr>
          </a:p>
        </p:txBody>
      </p:sp>
      <p:sp>
        <p:nvSpPr>
          <p:cNvPr id="24587" name="Text Box 11"/>
          <p:cNvSpPr txBox="1">
            <a:spLocks noChangeArrowheads="1"/>
          </p:cNvSpPr>
          <p:nvPr/>
        </p:nvSpPr>
        <p:spPr bwMode="auto">
          <a:xfrm>
            <a:off x="1979613" y="2205038"/>
            <a:ext cx="360362" cy="457200"/>
          </a:xfrm>
          <a:prstGeom prst="rect">
            <a:avLst/>
          </a:prstGeom>
          <a:noFill/>
          <a:ln w="9525">
            <a:noFill/>
            <a:miter lim="800000"/>
            <a:headEnd/>
            <a:tailEnd/>
          </a:ln>
        </p:spPr>
        <p:txBody>
          <a:bodyPr>
            <a:spAutoFit/>
          </a:bodyPr>
          <a:lstStyle/>
          <a:p>
            <a:pPr>
              <a:spcBef>
                <a:spcPct val="50000"/>
              </a:spcBef>
            </a:pPr>
            <a:r>
              <a:rPr lang="en-US" sz="2400">
                <a:solidFill>
                  <a:schemeClr val="bg1"/>
                </a:solidFill>
                <a:latin typeface="Times New Roman" pitchFamily="18" charset="0"/>
              </a:rPr>
              <a:t>F</a:t>
            </a:r>
            <a:endParaRPr lang="ru-RU" sz="2400">
              <a:solidFill>
                <a:schemeClr val="bg1"/>
              </a:solidFill>
              <a:latin typeface="Times New Roman" pitchFamily="18" charset="0"/>
            </a:endParaRPr>
          </a:p>
        </p:txBody>
      </p:sp>
      <p:sp>
        <p:nvSpPr>
          <p:cNvPr id="24588" name="Text Box 12"/>
          <p:cNvSpPr txBox="1">
            <a:spLocks noChangeArrowheads="1"/>
          </p:cNvSpPr>
          <p:nvPr/>
        </p:nvSpPr>
        <p:spPr bwMode="auto">
          <a:xfrm>
            <a:off x="2124075" y="2420938"/>
            <a:ext cx="360363" cy="304800"/>
          </a:xfrm>
          <a:prstGeom prst="rect">
            <a:avLst/>
          </a:prstGeom>
          <a:noFill/>
          <a:ln w="9525">
            <a:noFill/>
            <a:miter lim="800000"/>
            <a:headEnd/>
            <a:tailEnd/>
          </a:ln>
        </p:spPr>
        <p:txBody>
          <a:bodyPr>
            <a:spAutoFit/>
          </a:bodyPr>
          <a:lstStyle/>
          <a:p>
            <a:pPr>
              <a:spcBef>
                <a:spcPct val="50000"/>
              </a:spcBef>
            </a:pPr>
            <a:r>
              <a:rPr lang="en-US" sz="1400">
                <a:solidFill>
                  <a:schemeClr val="bg1"/>
                </a:solidFill>
                <a:latin typeface="Times New Roman" pitchFamily="18" charset="0"/>
              </a:rPr>
              <a:t>1</a:t>
            </a:r>
            <a:endParaRPr lang="ru-RU" sz="1400">
              <a:solidFill>
                <a:schemeClr val="bg1"/>
              </a:solidFill>
              <a:latin typeface="Times New Roman" pitchFamily="18" charset="0"/>
            </a:endParaRPr>
          </a:p>
        </p:txBody>
      </p:sp>
      <p:sp>
        <p:nvSpPr>
          <p:cNvPr id="24589" name="Text Box 13"/>
          <p:cNvSpPr txBox="1">
            <a:spLocks noChangeArrowheads="1"/>
          </p:cNvSpPr>
          <p:nvPr/>
        </p:nvSpPr>
        <p:spPr bwMode="auto">
          <a:xfrm>
            <a:off x="7235825" y="2636838"/>
            <a:ext cx="360363" cy="304800"/>
          </a:xfrm>
          <a:prstGeom prst="rect">
            <a:avLst/>
          </a:prstGeom>
          <a:noFill/>
          <a:ln w="9525">
            <a:noFill/>
            <a:miter lim="800000"/>
            <a:headEnd/>
            <a:tailEnd/>
          </a:ln>
        </p:spPr>
        <p:txBody>
          <a:bodyPr>
            <a:spAutoFit/>
          </a:bodyPr>
          <a:lstStyle/>
          <a:p>
            <a:pPr>
              <a:spcBef>
                <a:spcPct val="50000"/>
              </a:spcBef>
            </a:pPr>
            <a:r>
              <a:rPr lang="en-US" sz="1400">
                <a:solidFill>
                  <a:schemeClr val="bg1"/>
                </a:solidFill>
                <a:latin typeface="Times New Roman" pitchFamily="18" charset="0"/>
              </a:rPr>
              <a:t>2</a:t>
            </a:r>
            <a:endParaRPr lang="ru-RU" sz="1400">
              <a:solidFill>
                <a:schemeClr val="bg1"/>
              </a:solidFill>
              <a:latin typeface="Times New Roman" pitchFamily="18" charset="0"/>
            </a:endParaRPr>
          </a:p>
        </p:txBody>
      </p:sp>
      <p:grpSp>
        <p:nvGrpSpPr>
          <p:cNvPr id="24590" name="Group 17"/>
          <p:cNvGrpSpPr>
            <a:grpSpLocks/>
          </p:cNvGrpSpPr>
          <p:nvPr/>
        </p:nvGrpSpPr>
        <p:grpSpPr bwMode="auto">
          <a:xfrm>
            <a:off x="4500563" y="3141663"/>
            <a:ext cx="3743325" cy="744537"/>
            <a:chOff x="2835" y="1979"/>
            <a:chExt cx="2358" cy="469"/>
          </a:xfrm>
        </p:grpSpPr>
        <p:sp>
          <p:nvSpPr>
            <p:cNvPr id="24612" name="AutoShape 18"/>
            <p:cNvSpPr>
              <a:spLocks/>
            </p:cNvSpPr>
            <p:nvPr/>
          </p:nvSpPr>
          <p:spPr bwMode="auto">
            <a:xfrm rot="-5400000">
              <a:off x="3923" y="891"/>
              <a:ext cx="181" cy="2358"/>
            </a:xfrm>
            <a:prstGeom prst="leftBrace">
              <a:avLst>
                <a:gd name="adj1" fmla="val 108564"/>
                <a:gd name="adj2" fmla="val 50000"/>
              </a:avLst>
            </a:prstGeom>
            <a:noFill/>
            <a:ln w="38100">
              <a:solidFill>
                <a:schemeClr val="bg1"/>
              </a:solidFill>
              <a:round/>
              <a:headEnd/>
              <a:tailEnd/>
            </a:ln>
          </p:spPr>
          <p:txBody>
            <a:bodyPr wrap="none" anchor="ctr"/>
            <a:lstStyle/>
            <a:p>
              <a:endParaRPr lang="en-US"/>
            </a:p>
          </p:txBody>
        </p:sp>
        <p:sp>
          <p:nvSpPr>
            <p:cNvPr id="24613" name="Text Box 19"/>
            <p:cNvSpPr txBox="1">
              <a:spLocks noChangeArrowheads="1"/>
            </p:cNvSpPr>
            <p:nvPr/>
          </p:nvSpPr>
          <p:spPr bwMode="auto">
            <a:xfrm>
              <a:off x="3878" y="2160"/>
              <a:ext cx="272" cy="288"/>
            </a:xfrm>
            <a:prstGeom prst="rect">
              <a:avLst/>
            </a:prstGeom>
            <a:noFill/>
            <a:ln w="9525">
              <a:noFill/>
              <a:miter lim="800000"/>
              <a:headEnd/>
              <a:tailEnd/>
            </a:ln>
          </p:spPr>
          <p:txBody>
            <a:bodyPr>
              <a:spAutoFit/>
            </a:bodyPr>
            <a:lstStyle/>
            <a:p>
              <a:pPr>
                <a:spcBef>
                  <a:spcPct val="50000"/>
                </a:spcBef>
              </a:pPr>
              <a:r>
                <a:rPr lang="ru-RU" sz="2400">
                  <a:solidFill>
                    <a:schemeClr val="bg1"/>
                  </a:solidFill>
                  <a:latin typeface="Times New Roman" pitchFamily="18" charset="0"/>
                </a:rPr>
                <a:t>а</a:t>
              </a:r>
            </a:p>
          </p:txBody>
        </p:sp>
      </p:grpSp>
      <p:grpSp>
        <p:nvGrpSpPr>
          <p:cNvPr id="24591" name="Group 20"/>
          <p:cNvGrpSpPr>
            <a:grpSpLocks/>
          </p:cNvGrpSpPr>
          <p:nvPr/>
        </p:nvGrpSpPr>
        <p:grpSpPr bwMode="auto">
          <a:xfrm>
            <a:off x="2195513" y="3213100"/>
            <a:ext cx="2232025" cy="673100"/>
            <a:chOff x="1383" y="2024"/>
            <a:chExt cx="1406" cy="424"/>
          </a:xfrm>
        </p:grpSpPr>
        <p:sp>
          <p:nvSpPr>
            <p:cNvPr id="24610" name="AutoShape 21"/>
            <p:cNvSpPr>
              <a:spLocks/>
            </p:cNvSpPr>
            <p:nvPr/>
          </p:nvSpPr>
          <p:spPr bwMode="auto">
            <a:xfrm rot="-5400000">
              <a:off x="2040" y="1367"/>
              <a:ext cx="91" cy="1406"/>
            </a:xfrm>
            <a:prstGeom prst="leftBrace">
              <a:avLst>
                <a:gd name="adj1" fmla="val 128755"/>
                <a:gd name="adj2" fmla="val 50000"/>
              </a:avLst>
            </a:prstGeom>
            <a:noFill/>
            <a:ln w="38100">
              <a:solidFill>
                <a:schemeClr val="bg1"/>
              </a:solidFill>
              <a:round/>
              <a:headEnd/>
              <a:tailEnd/>
            </a:ln>
          </p:spPr>
          <p:txBody>
            <a:bodyPr wrap="none" anchor="ctr"/>
            <a:lstStyle/>
            <a:p>
              <a:endParaRPr lang="en-US"/>
            </a:p>
          </p:txBody>
        </p:sp>
        <p:sp>
          <p:nvSpPr>
            <p:cNvPr id="24611" name="Text Box 22"/>
            <p:cNvSpPr txBox="1">
              <a:spLocks noChangeArrowheads="1"/>
            </p:cNvSpPr>
            <p:nvPr/>
          </p:nvSpPr>
          <p:spPr bwMode="auto">
            <a:xfrm>
              <a:off x="1973" y="2160"/>
              <a:ext cx="272" cy="288"/>
            </a:xfrm>
            <a:prstGeom prst="rect">
              <a:avLst/>
            </a:prstGeom>
            <a:noFill/>
            <a:ln w="9525">
              <a:noFill/>
              <a:miter lim="800000"/>
              <a:headEnd/>
              <a:tailEnd/>
            </a:ln>
          </p:spPr>
          <p:txBody>
            <a:bodyPr>
              <a:spAutoFit/>
            </a:bodyPr>
            <a:lstStyle/>
            <a:p>
              <a:pPr>
                <a:spcBef>
                  <a:spcPct val="50000"/>
                </a:spcBef>
              </a:pPr>
              <a:r>
                <a:rPr lang="ru-RU" sz="2400">
                  <a:solidFill>
                    <a:schemeClr val="bg1"/>
                  </a:solidFill>
                  <a:latin typeface="Times New Roman" pitchFamily="18" charset="0"/>
                </a:rPr>
                <a:t>с</a:t>
              </a:r>
            </a:p>
          </p:txBody>
        </p:sp>
      </p:grpSp>
      <p:grpSp>
        <p:nvGrpSpPr>
          <p:cNvPr id="4" name="Group 49"/>
          <p:cNvGrpSpPr>
            <a:grpSpLocks/>
          </p:cNvGrpSpPr>
          <p:nvPr/>
        </p:nvGrpSpPr>
        <p:grpSpPr bwMode="auto">
          <a:xfrm>
            <a:off x="539750" y="4508500"/>
            <a:ext cx="8604250" cy="2139950"/>
            <a:chOff x="340" y="2840"/>
            <a:chExt cx="5420" cy="1348"/>
          </a:xfrm>
        </p:grpSpPr>
        <p:sp>
          <p:nvSpPr>
            <p:cNvPr id="24602" name="Text Box 16"/>
            <p:cNvSpPr txBox="1">
              <a:spLocks noChangeArrowheads="1"/>
            </p:cNvSpPr>
            <p:nvPr/>
          </p:nvSpPr>
          <p:spPr bwMode="auto">
            <a:xfrm>
              <a:off x="340" y="2840"/>
              <a:ext cx="5420" cy="523"/>
            </a:xfrm>
            <a:prstGeom prst="rect">
              <a:avLst/>
            </a:prstGeom>
            <a:noFill/>
            <a:ln w="9525">
              <a:noFill/>
              <a:miter lim="800000"/>
              <a:headEnd/>
              <a:tailEnd/>
            </a:ln>
          </p:spPr>
          <p:txBody>
            <a:bodyPr>
              <a:spAutoFit/>
            </a:bodyPr>
            <a:lstStyle/>
            <a:p>
              <a:pPr>
                <a:spcBef>
                  <a:spcPct val="50000"/>
                </a:spcBef>
              </a:pPr>
              <a:r>
                <a:rPr lang="ru-RU" sz="2400">
                  <a:solidFill>
                    <a:schemeClr val="bg1"/>
                  </a:solidFill>
                  <a:latin typeface="Times New Roman" pitchFamily="18" charset="0"/>
                </a:rPr>
                <a:t>Одна з важливих характеристик эліпса – эксцентриситет  </a:t>
              </a:r>
              <a:br>
                <a:rPr lang="ru-RU" sz="2400">
                  <a:solidFill>
                    <a:schemeClr val="bg1"/>
                  </a:solidFill>
                  <a:latin typeface="Times New Roman" pitchFamily="18" charset="0"/>
                </a:rPr>
              </a:br>
              <a:r>
                <a:rPr lang="ru-RU" sz="2400">
                  <a:solidFill>
                    <a:schemeClr val="bg1"/>
                  </a:solidFill>
                  <a:latin typeface="Times New Roman" pitchFamily="18" charset="0"/>
                </a:rPr>
                <a:t>(степінь витягнутості)</a:t>
              </a:r>
            </a:p>
          </p:txBody>
        </p:sp>
        <p:grpSp>
          <p:nvGrpSpPr>
            <p:cNvPr id="24603" name="Group 37"/>
            <p:cNvGrpSpPr>
              <a:grpSpLocks/>
            </p:cNvGrpSpPr>
            <p:nvPr/>
          </p:nvGrpSpPr>
          <p:grpSpPr bwMode="auto">
            <a:xfrm>
              <a:off x="1973" y="3249"/>
              <a:ext cx="998" cy="939"/>
              <a:chOff x="1973" y="3249"/>
              <a:chExt cx="998" cy="939"/>
            </a:xfrm>
          </p:grpSpPr>
          <p:grpSp>
            <p:nvGrpSpPr>
              <p:cNvPr id="24604" name="Group 31"/>
              <p:cNvGrpSpPr>
                <a:grpSpLocks/>
              </p:cNvGrpSpPr>
              <p:nvPr/>
            </p:nvGrpSpPr>
            <p:grpSpPr bwMode="auto">
              <a:xfrm>
                <a:off x="1973" y="3430"/>
                <a:ext cx="825" cy="576"/>
                <a:chOff x="930" y="3475"/>
                <a:chExt cx="825" cy="576"/>
              </a:xfrm>
            </p:grpSpPr>
            <p:sp>
              <p:nvSpPr>
                <p:cNvPr id="24607" name="Text Box 32"/>
                <p:cNvSpPr txBox="1">
                  <a:spLocks noChangeArrowheads="1"/>
                </p:cNvSpPr>
                <p:nvPr/>
              </p:nvSpPr>
              <p:spPr bwMode="auto">
                <a:xfrm>
                  <a:off x="930" y="3475"/>
                  <a:ext cx="499" cy="576"/>
                </a:xfrm>
                <a:prstGeom prst="rect">
                  <a:avLst/>
                </a:prstGeom>
                <a:noFill/>
                <a:ln w="9525">
                  <a:noFill/>
                  <a:miter lim="800000"/>
                  <a:headEnd/>
                  <a:tailEnd/>
                </a:ln>
              </p:spPr>
              <p:txBody>
                <a:bodyPr>
                  <a:spAutoFit/>
                </a:bodyPr>
                <a:lstStyle/>
                <a:p>
                  <a:pPr>
                    <a:spcBef>
                      <a:spcPct val="50000"/>
                    </a:spcBef>
                  </a:pPr>
                  <a:r>
                    <a:rPr lang="ru-RU" sz="5400">
                      <a:solidFill>
                        <a:schemeClr val="bg1"/>
                      </a:solidFill>
                      <a:latin typeface="Times New Roman" pitchFamily="18" charset="0"/>
                    </a:rPr>
                    <a:t>е</a:t>
                  </a:r>
                </a:p>
              </p:txBody>
            </p:sp>
            <p:sp>
              <p:nvSpPr>
                <p:cNvPr id="24608" name="Text Box 33"/>
                <p:cNvSpPr txBox="1">
                  <a:spLocks noChangeArrowheads="1"/>
                </p:cNvSpPr>
                <p:nvPr/>
              </p:nvSpPr>
              <p:spPr bwMode="auto">
                <a:xfrm>
                  <a:off x="1156" y="3612"/>
                  <a:ext cx="363" cy="404"/>
                </a:xfrm>
                <a:prstGeom prst="rect">
                  <a:avLst/>
                </a:prstGeom>
                <a:noFill/>
                <a:ln w="9525">
                  <a:noFill/>
                  <a:miter lim="800000"/>
                  <a:headEnd/>
                  <a:tailEnd/>
                </a:ln>
              </p:spPr>
              <p:txBody>
                <a:bodyPr>
                  <a:spAutoFit/>
                </a:bodyPr>
                <a:lstStyle/>
                <a:p>
                  <a:pPr>
                    <a:spcBef>
                      <a:spcPct val="50000"/>
                    </a:spcBef>
                  </a:pPr>
                  <a:r>
                    <a:rPr lang="ru-RU" sz="3600">
                      <a:solidFill>
                        <a:schemeClr val="bg1"/>
                      </a:solidFill>
                    </a:rPr>
                    <a:t>=</a:t>
                  </a:r>
                </a:p>
              </p:txBody>
            </p:sp>
            <p:sp>
              <p:nvSpPr>
                <p:cNvPr id="24609" name="Line 34"/>
                <p:cNvSpPr>
                  <a:spLocks noChangeShapeType="1"/>
                </p:cNvSpPr>
                <p:nvPr/>
              </p:nvSpPr>
              <p:spPr bwMode="auto">
                <a:xfrm>
                  <a:off x="1438" y="3821"/>
                  <a:ext cx="317" cy="0"/>
                </a:xfrm>
                <a:prstGeom prst="line">
                  <a:avLst/>
                </a:prstGeom>
                <a:noFill/>
                <a:ln w="38100">
                  <a:solidFill>
                    <a:schemeClr val="bg1"/>
                  </a:solidFill>
                  <a:round/>
                  <a:headEnd/>
                  <a:tailEnd/>
                </a:ln>
              </p:spPr>
              <p:txBody>
                <a:bodyPr/>
                <a:lstStyle/>
                <a:p>
                  <a:endParaRPr lang="ru-RU"/>
                </a:p>
              </p:txBody>
            </p:sp>
          </p:grpSp>
          <p:sp>
            <p:nvSpPr>
              <p:cNvPr id="24605" name="Text Box 35"/>
              <p:cNvSpPr txBox="1">
                <a:spLocks noChangeArrowheads="1"/>
              </p:cNvSpPr>
              <p:nvPr/>
            </p:nvSpPr>
            <p:spPr bwMode="auto">
              <a:xfrm>
                <a:off x="2472" y="3249"/>
                <a:ext cx="499" cy="576"/>
              </a:xfrm>
              <a:prstGeom prst="rect">
                <a:avLst/>
              </a:prstGeom>
              <a:noFill/>
              <a:ln w="9525">
                <a:noFill/>
                <a:miter lim="800000"/>
                <a:headEnd/>
                <a:tailEnd/>
              </a:ln>
            </p:spPr>
            <p:txBody>
              <a:bodyPr>
                <a:spAutoFit/>
              </a:bodyPr>
              <a:lstStyle/>
              <a:p>
                <a:pPr>
                  <a:spcBef>
                    <a:spcPct val="50000"/>
                  </a:spcBef>
                </a:pPr>
                <a:r>
                  <a:rPr lang="ru-RU" sz="5400">
                    <a:solidFill>
                      <a:schemeClr val="bg1"/>
                    </a:solidFill>
                    <a:latin typeface="Times New Roman" pitchFamily="18" charset="0"/>
                  </a:rPr>
                  <a:t>с</a:t>
                </a:r>
              </a:p>
            </p:txBody>
          </p:sp>
          <p:sp>
            <p:nvSpPr>
              <p:cNvPr id="24606" name="Text Box 36"/>
              <p:cNvSpPr txBox="1">
                <a:spLocks noChangeArrowheads="1"/>
              </p:cNvSpPr>
              <p:nvPr/>
            </p:nvSpPr>
            <p:spPr bwMode="auto">
              <a:xfrm>
                <a:off x="2472" y="3612"/>
                <a:ext cx="343" cy="576"/>
              </a:xfrm>
              <a:prstGeom prst="rect">
                <a:avLst/>
              </a:prstGeom>
              <a:noFill/>
              <a:ln w="9525">
                <a:noFill/>
                <a:miter lim="800000"/>
                <a:headEnd/>
                <a:tailEnd/>
              </a:ln>
            </p:spPr>
            <p:txBody>
              <a:bodyPr>
                <a:spAutoFit/>
              </a:bodyPr>
              <a:lstStyle/>
              <a:p>
                <a:pPr>
                  <a:spcBef>
                    <a:spcPct val="50000"/>
                  </a:spcBef>
                </a:pPr>
                <a:r>
                  <a:rPr lang="ru-RU" sz="5400">
                    <a:solidFill>
                      <a:schemeClr val="bg1"/>
                    </a:solidFill>
                    <a:latin typeface="Times New Roman" pitchFamily="18" charset="0"/>
                  </a:rPr>
                  <a:t>а</a:t>
                </a:r>
              </a:p>
            </p:txBody>
          </p:sp>
        </p:grpSp>
      </p:grpSp>
      <p:sp>
        <p:nvSpPr>
          <p:cNvPr id="24593" name="WordArt 39"/>
          <p:cNvSpPr>
            <a:spLocks noChangeArrowheads="1" noChangeShapeType="1" noTextEdit="1"/>
          </p:cNvSpPr>
          <p:nvPr/>
        </p:nvSpPr>
        <p:spPr bwMode="auto">
          <a:xfrm>
            <a:off x="4500563" y="260350"/>
            <a:ext cx="4175125" cy="504825"/>
          </a:xfrm>
          <a:prstGeom prst="rect">
            <a:avLst/>
          </a:prstGeom>
        </p:spPr>
        <p:txBody>
          <a:bodyPr wrap="none" fromWordArt="1">
            <a:prstTxWarp prst="textPlain">
              <a:avLst>
                <a:gd name="adj" fmla="val 47889"/>
              </a:avLst>
            </a:prstTxWarp>
          </a:bodyPr>
          <a:lstStyle/>
          <a:p>
            <a:pPr algn="ctr"/>
            <a:r>
              <a:rPr lang="ru-RU" sz="3600" kern="10">
                <a:ln w="19050">
                  <a:solidFill>
                    <a:srgbClr val="99CCFF"/>
                  </a:solidFill>
                  <a:round/>
                  <a:headEnd/>
                  <a:tailEnd/>
                </a:ln>
                <a:solidFill>
                  <a:srgbClr val="0066CC"/>
                </a:solidFill>
                <a:effectLst>
                  <a:outerShdw dist="35921" dir="2700000" algn="ctr" rotWithShape="0">
                    <a:srgbClr val="990000"/>
                  </a:outerShdw>
                </a:effectLst>
                <a:latin typeface="Impact"/>
              </a:rPr>
              <a:t>Перший закон</a:t>
            </a:r>
          </a:p>
        </p:txBody>
      </p:sp>
      <p:grpSp>
        <p:nvGrpSpPr>
          <p:cNvPr id="7" name="Group 40"/>
          <p:cNvGrpSpPr>
            <a:grpSpLocks/>
          </p:cNvGrpSpPr>
          <p:nvPr/>
        </p:nvGrpSpPr>
        <p:grpSpPr bwMode="auto">
          <a:xfrm>
            <a:off x="179388" y="1196975"/>
            <a:ext cx="647700" cy="2328863"/>
            <a:chOff x="113" y="754"/>
            <a:chExt cx="408" cy="1467"/>
          </a:xfrm>
        </p:grpSpPr>
        <p:sp>
          <p:nvSpPr>
            <p:cNvPr id="24600" name="Text Box 41"/>
            <p:cNvSpPr txBox="1">
              <a:spLocks noChangeArrowheads="1"/>
            </p:cNvSpPr>
            <p:nvPr/>
          </p:nvSpPr>
          <p:spPr bwMode="auto">
            <a:xfrm>
              <a:off x="113" y="1933"/>
              <a:ext cx="408" cy="288"/>
            </a:xfrm>
            <a:prstGeom prst="rect">
              <a:avLst/>
            </a:prstGeom>
            <a:noFill/>
            <a:ln w="9525">
              <a:noFill/>
              <a:miter lim="800000"/>
              <a:headEnd/>
              <a:tailEnd/>
            </a:ln>
          </p:spPr>
          <p:txBody>
            <a:bodyPr>
              <a:spAutoFit/>
            </a:bodyPr>
            <a:lstStyle/>
            <a:p>
              <a:pPr>
                <a:spcBef>
                  <a:spcPct val="50000"/>
                </a:spcBef>
              </a:pPr>
              <a:r>
                <a:rPr lang="ru-RU" sz="2400">
                  <a:solidFill>
                    <a:schemeClr val="bg1"/>
                  </a:solidFill>
                  <a:latin typeface="Times New Roman" pitchFamily="18" charset="0"/>
                </a:rPr>
                <a:t>П</a:t>
              </a:r>
            </a:p>
          </p:txBody>
        </p:sp>
        <p:sp>
          <p:nvSpPr>
            <p:cNvPr id="24601" name="Text Box 42"/>
            <p:cNvSpPr txBox="1">
              <a:spLocks noChangeArrowheads="1"/>
            </p:cNvSpPr>
            <p:nvPr/>
          </p:nvSpPr>
          <p:spPr bwMode="auto">
            <a:xfrm rot="-5400000">
              <a:off x="-352" y="1219"/>
              <a:ext cx="1179" cy="250"/>
            </a:xfrm>
            <a:prstGeom prst="rect">
              <a:avLst/>
            </a:prstGeom>
            <a:noFill/>
            <a:ln w="9525">
              <a:noFill/>
              <a:miter lim="800000"/>
              <a:headEnd/>
              <a:tailEnd/>
            </a:ln>
          </p:spPr>
          <p:txBody>
            <a:bodyPr>
              <a:spAutoFit/>
            </a:bodyPr>
            <a:lstStyle/>
            <a:p>
              <a:pPr>
                <a:spcBef>
                  <a:spcPct val="50000"/>
                </a:spcBef>
              </a:pPr>
              <a:r>
                <a:rPr lang="ru-RU" sz="2000" b="1">
                  <a:solidFill>
                    <a:schemeClr val="bg1"/>
                  </a:solidFill>
                  <a:latin typeface="Times New Roman" pitchFamily="18" charset="0"/>
                </a:rPr>
                <a:t>Перигелій</a:t>
              </a:r>
            </a:p>
          </p:txBody>
        </p:sp>
      </p:grpSp>
      <p:grpSp>
        <p:nvGrpSpPr>
          <p:cNvPr id="8" name="Group 43"/>
          <p:cNvGrpSpPr>
            <a:grpSpLocks/>
          </p:cNvGrpSpPr>
          <p:nvPr/>
        </p:nvGrpSpPr>
        <p:grpSpPr bwMode="auto">
          <a:xfrm>
            <a:off x="8243888" y="1268413"/>
            <a:ext cx="647700" cy="2330450"/>
            <a:chOff x="5193" y="799"/>
            <a:chExt cx="408" cy="1468"/>
          </a:xfrm>
        </p:grpSpPr>
        <p:sp>
          <p:nvSpPr>
            <p:cNvPr id="24598" name="Text Box 44"/>
            <p:cNvSpPr txBox="1">
              <a:spLocks noChangeArrowheads="1"/>
            </p:cNvSpPr>
            <p:nvPr/>
          </p:nvSpPr>
          <p:spPr bwMode="auto">
            <a:xfrm>
              <a:off x="5193" y="1979"/>
              <a:ext cx="408" cy="288"/>
            </a:xfrm>
            <a:prstGeom prst="rect">
              <a:avLst/>
            </a:prstGeom>
            <a:noFill/>
            <a:ln w="9525">
              <a:noFill/>
              <a:miter lim="800000"/>
              <a:headEnd/>
              <a:tailEnd/>
            </a:ln>
          </p:spPr>
          <p:txBody>
            <a:bodyPr>
              <a:spAutoFit/>
            </a:bodyPr>
            <a:lstStyle/>
            <a:p>
              <a:pPr>
                <a:spcBef>
                  <a:spcPct val="50000"/>
                </a:spcBef>
              </a:pPr>
              <a:r>
                <a:rPr lang="ru-RU" sz="2400">
                  <a:solidFill>
                    <a:schemeClr val="bg1"/>
                  </a:solidFill>
                  <a:latin typeface="Times New Roman" pitchFamily="18" charset="0"/>
                </a:rPr>
                <a:t>А</a:t>
              </a:r>
            </a:p>
          </p:txBody>
        </p:sp>
        <p:sp>
          <p:nvSpPr>
            <p:cNvPr id="24599" name="Text Box 45"/>
            <p:cNvSpPr txBox="1">
              <a:spLocks noChangeArrowheads="1"/>
            </p:cNvSpPr>
            <p:nvPr/>
          </p:nvSpPr>
          <p:spPr bwMode="auto">
            <a:xfrm rot="-5400000">
              <a:off x="4819" y="1264"/>
              <a:ext cx="1179" cy="250"/>
            </a:xfrm>
            <a:prstGeom prst="rect">
              <a:avLst/>
            </a:prstGeom>
            <a:noFill/>
            <a:ln w="9525">
              <a:noFill/>
              <a:miter lim="800000"/>
              <a:headEnd/>
              <a:tailEnd/>
            </a:ln>
          </p:spPr>
          <p:txBody>
            <a:bodyPr>
              <a:spAutoFit/>
            </a:bodyPr>
            <a:lstStyle/>
            <a:p>
              <a:pPr>
                <a:spcBef>
                  <a:spcPct val="50000"/>
                </a:spcBef>
              </a:pPr>
              <a:r>
                <a:rPr lang="ru-RU" sz="2000" b="1">
                  <a:solidFill>
                    <a:schemeClr val="bg1"/>
                  </a:solidFill>
                  <a:latin typeface="Times New Roman" pitchFamily="18" charset="0"/>
                </a:rPr>
                <a:t>Афелій</a:t>
              </a:r>
            </a:p>
          </p:txBody>
        </p:sp>
      </p:grpSp>
      <p:sp>
        <p:nvSpPr>
          <p:cNvPr id="8239" name="Text Box 47"/>
          <p:cNvSpPr txBox="1">
            <a:spLocks noChangeArrowheads="1"/>
          </p:cNvSpPr>
          <p:nvPr/>
        </p:nvSpPr>
        <p:spPr bwMode="auto">
          <a:xfrm>
            <a:off x="571500" y="4714875"/>
            <a:ext cx="8280400" cy="457200"/>
          </a:xfrm>
          <a:prstGeom prst="rect">
            <a:avLst/>
          </a:prstGeom>
          <a:noFill/>
          <a:ln w="9525">
            <a:noFill/>
            <a:miter lim="800000"/>
            <a:headEnd/>
            <a:tailEnd/>
          </a:ln>
        </p:spPr>
        <p:txBody>
          <a:bodyPr>
            <a:spAutoFit/>
          </a:bodyPr>
          <a:lstStyle/>
          <a:p>
            <a:pPr>
              <a:spcBef>
                <a:spcPct val="50000"/>
              </a:spcBef>
            </a:pPr>
            <a:r>
              <a:rPr lang="ru-RU" sz="2400" b="1">
                <a:solidFill>
                  <a:schemeClr val="bg1"/>
                </a:solidFill>
                <a:latin typeface="Times New Roman" pitchFamily="18" charset="0"/>
              </a:rPr>
              <a:t>Найблища до Сонця точка орбіти - перигелій</a:t>
            </a:r>
            <a:r>
              <a:rPr lang="ru-RU" sz="2400" b="1">
                <a:latin typeface="Times New Roman" pitchFamily="18" charset="0"/>
              </a:rPr>
              <a:t> </a:t>
            </a:r>
          </a:p>
        </p:txBody>
      </p:sp>
      <p:sp>
        <p:nvSpPr>
          <p:cNvPr id="8240" name="Text Box 48"/>
          <p:cNvSpPr txBox="1">
            <a:spLocks noChangeArrowheads="1"/>
          </p:cNvSpPr>
          <p:nvPr/>
        </p:nvSpPr>
        <p:spPr bwMode="auto">
          <a:xfrm>
            <a:off x="611188" y="5300663"/>
            <a:ext cx="8280400" cy="457200"/>
          </a:xfrm>
          <a:prstGeom prst="rect">
            <a:avLst/>
          </a:prstGeom>
          <a:noFill/>
          <a:ln w="9525">
            <a:noFill/>
            <a:miter lim="800000"/>
            <a:headEnd/>
            <a:tailEnd/>
          </a:ln>
        </p:spPr>
        <p:txBody>
          <a:bodyPr>
            <a:spAutoFit/>
          </a:bodyPr>
          <a:lstStyle/>
          <a:p>
            <a:pPr>
              <a:spcBef>
                <a:spcPct val="50000"/>
              </a:spcBef>
            </a:pPr>
            <a:r>
              <a:rPr lang="ru-RU" sz="2400" b="1">
                <a:solidFill>
                  <a:schemeClr val="bg1"/>
                </a:solidFill>
                <a:latin typeface="Times New Roman" pitchFamily="18" charset="0"/>
              </a:rPr>
              <a:t>Найбільш віддалена точка орбіти - афелій</a:t>
            </a:r>
            <a:r>
              <a:rPr lang="ru-RU" sz="2400" b="1">
                <a:latin typeface="Times New Roman" pitchFamily="18" charset="0"/>
              </a:rPr>
              <a:t>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indefinite" fill="hold" grpId="0" nodeType="withEffect">
                                  <p:stCondLst>
                                    <p:cond delay="0"/>
                                  </p:stCondLst>
                                  <p:childTnLst>
                                    <p:animMotion origin="layout" path="M -1.94444E-6 3.33333E-6 C 0.23212 3.33333E-6 0.42136 0.08703 0.42136 0.19398 C 0.42136 0.30115 0.23212 0.38865 -1.94444E-6 0.38865 C -0.23246 0.38865 -0.42135 0.30115 -0.42135 0.19398 C -0.42135 0.08703 -0.23246 3.33333E-6 -1.94444E-6 3.33333E-6 Z " pathEditMode="relative" rAng="0" ptsTypes="fffff">
                                      <p:cBhvr>
                                        <p:cTn id="6" dur="5000" fill="hold"/>
                                        <p:tgtEl>
                                          <p:spTgt spid="8199"/>
                                        </p:tgtEl>
                                        <p:attrNameLst>
                                          <p:attrName>ppt_x</p:attrName>
                                          <p:attrName>ppt_y</p:attrName>
                                        </p:attrNameLst>
                                      </p:cBhvr>
                                      <p:rCtr x="0" y="194"/>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8239"/>
                                        </p:tgtEl>
                                        <p:attrNameLst>
                                          <p:attrName>style.visibility</p:attrName>
                                        </p:attrNameLst>
                                      </p:cBhvr>
                                      <p:to>
                                        <p:strVal val="visible"/>
                                      </p:to>
                                    </p:set>
                                    <p:anim calcmode="lin" valueType="num">
                                      <p:cBhvr additive="base">
                                        <p:cTn id="11" dur="500" fill="hold"/>
                                        <p:tgtEl>
                                          <p:spTgt spid="8239"/>
                                        </p:tgtEl>
                                        <p:attrNameLst>
                                          <p:attrName>ppt_x</p:attrName>
                                        </p:attrNameLst>
                                      </p:cBhvr>
                                      <p:tavLst>
                                        <p:tav tm="0">
                                          <p:val>
                                            <p:strVal val="1+#ppt_w/2"/>
                                          </p:val>
                                        </p:tav>
                                        <p:tav tm="100000">
                                          <p:val>
                                            <p:strVal val="#ppt_x"/>
                                          </p:val>
                                        </p:tav>
                                      </p:tavLst>
                                    </p:anim>
                                    <p:anim calcmode="lin" valueType="num">
                                      <p:cBhvr additive="base">
                                        <p:cTn id="12" dur="500" fill="hold"/>
                                        <p:tgtEl>
                                          <p:spTgt spid="823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8240"/>
                                        </p:tgtEl>
                                        <p:attrNameLst>
                                          <p:attrName>style.visibility</p:attrName>
                                        </p:attrNameLst>
                                      </p:cBhvr>
                                      <p:to>
                                        <p:strVal val="visible"/>
                                      </p:to>
                                    </p:set>
                                    <p:anim calcmode="lin" valueType="num">
                                      <p:cBhvr additive="base">
                                        <p:cTn id="21" dur="500" fill="hold"/>
                                        <p:tgtEl>
                                          <p:spTgt spid="8240"/>
                                        </p:tgtEl>
                                        <p:attrNameLst>
                                          <p:attrName>ppt_x</p:attrName>
                                        </p:attrNameLst>
                                      </p:cBhvr>
                                      <p:tavLst>
                                        <p:tav tm="0">
                                          <p:val>
                                            <p:strVal val="0-#ppt_w/2"/>
                                          </p:val>
                                        </p:tav>
                                        <p:tav tm="100000">
                                          <p:val>
                                            <p:strVal val="#ppt_x"/>
                                          </p:val>
                                        </p:tav>
                                      </p:tavLst>
                                    </p:anim>
                                    <p:anim calcmode="lin" valueType="num">
                                      <p:cBhvr additive="base">
                                        <p:cTn id="22" dur="500" fill="hold"/>
                                        <p:tgtEl>
                                          <p:spTgt spid="8240"/>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8" fill="hold" grpId="1" nodeType="clickEffect">
                                  <p:stCondLst>
                                    <p:cond delay="0"/>
                                  </p:stCondLst>
                                  <p:childTnLst>
                                    <p:anim calcmode="lin" valueType="num">
                                      <p:cBhvr additive="base">
                                        <p:cTn id="30" dur="500"/>
                                        <p:tgtEl>
                                          <p:spTgt spid="8239"/>
                                        </p:tgtEl>
                                        <p:attrNameLst>
                                          <p:attrName>ppt_x</p:attrName>
                                        </p:attrNameLst>
                                      </p:cBhvr>
                                      <p:tavLst>
                                        <p:tav tm="0">
                                          <p:val>
                                            <p:strVal val="ppt_x"/>
                                          </p:val>
                                        </p:tav>
                                        <p:tav tm="100000">
                                          <p:val>
                                            <p:strVal val="0-ppt_w/2"/>
                                          </p:val>
                                        </p:tav>
                                      </p:tavLst>
                                    </p:anim>
                                    <p:anim calcmode="lin" valueType="num">
                                      <p:cBhvr additive="base">
                                        <p:cTn id="31" dur="500"/>
                                        <p:tgtEl>
                                          <p:spTgt spid="8239"/>
                                        </p:tgtEl>
                                        <p:attrNameLst>
                                          <p:attrName>ppt_y</p:attrName>
                                        </p:attrNameLst>
                                      </p:cBhvr>
                                      <p:tavLst>
                                        <p:tav tm="0">
                                          <p:val>
                                            <p:strVal val="ppt_y"/>
                                          </p:val>
                                        </p:tav>
                                        <p:tav tm="100000">
                                          <p:val>
                                            <p:strVal val="ppt_y"/>
                                          </p:val>
                                        </p:tav>
                                      </p:tavLst>
                                    </p:anim>
                                    <p:set>
                                      <p:cBhvr>
                                        <p:cTn id="32" dur="1" fill="hold">
                                          <p:stCondLst>
                                            <p:cond delay="499"/>
                                          </p:stCondLst>
                                        </p:cTn>
                                        <p:tgtEl>
                                          <p:spTgt spid="8239"/>
                                        </p:tgtEl>
                                        <p:attrNameLst>
                                          <p:attrName>style.visibility</p:attrName>
                                        </p:attrNameLst>
                                      </p:cBhvr>
                                      <p:to>
                                        <p:strVal val="hidden"/>
                                      </p:to>
                                    </p:set>
                                  </p:childTnLst>
                                </p:cTn>
                              </p:par>
                              <p:par>
                                <p:cTn id="33" presetID="2" presetClass="exit" presetSubtype="2" fill="hold" grpId="1" nodeType="withEffect">
                                  <p:stCondLst>
                                    <p:cond delay="0"/>
                                  </p:stCondLst>
                                  <p:childTnLst>
                                    <p:anim calcmode="lin" valueType="num">
                                      <p:cBhvr additive="base">
                                        <p:cTn id="34" dur="500"/>
                                        <p:tgtEl>
                                          <p:spTgt spid="8240"/>
                                        </p:tgtEl>
                                        <p:attrNameLst>
                                          <p:attrName>ppt_x</p:attrName>
                                        </p:attrNameLst>
                                      </p:cBhvr>
                                      <p:tavLst>
                                        <p:tav tm="0">
                                          <p:val>
                                            <p:strVal val="ppt_x"/>
                                          </p:val>
                                        </p:tav>
                                        <p:tav tm="100000">
                                          <p:val>
                                            <p:strVal val="1+ppt_w/2"/>
                                          </p:val>
                                        </p:tav>
                                      </p:tavLst>
                                    </p:anim>
                                    <p:anim calcmode="lin" valueType="num">
                                      <p:cBhvr additive="base">
                                        <p:cTn id="35" dur="500"/>
                                        <p:tgtEl>
                                          <p:spTgt spid="8240"/>
                                        </p:tgtEl>
                                        <p:attrNameLst>
                                          <p:attrName>ppt_y</p:attrName>
                                        </p:attrNameLst>
                                      </p:cBhvr>
                                      <p:tavLst>
                                        <p:tav tm="0">
                                          <p:val>
                                            <p:strVal val="ppt_y"/>
                                          </p:val>
                                        </p:tav>
                                        <p:tav tm="100000">
                                          <p:val>
                                            <p:strVal val="ppt_y"/>
                                          </p:val>
                                        </p:tav>
                                      </p:tavLst>
                                    </p:anim>
                                    <p:set>
                                      <p:cBhvr>
                                        <p:cTn id="36" dur="1" fill="hold">
                                          <p:stCondLst>
                                            <p:cond delay="499"/>
                                          </p:stCondLst>
                                        </p:cTn>
                                        <p:tgtEl>
                                          <p:spTgt spid="8240"/>
                                        </p:tgtEl>
                                        <p:attrNameLst>
                                          <p:attrName>style.visibility</p:attrName>
                                        </p:attrNameLst>
                                      </p:cBhvr>
                                      <p:to>
                                        <p:strVal val="hidden"/>
                                      </p:to>
                                    </p:set>
                                  </p:childTnLst>
                                </p:cTn>
                              </p:par>
                              <p:par>
                                <p:cTn id="37" presetID="2" presetClass="entr" presetSubtype="4"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2000" fill="hold"/>
                                        <p:tgtEl>
                                          <p:spTgt spid="4"/>
                                        </p:tgtEl>
                                        <p:attrNameLst>
                                          <p:attrName>ppt_x</p:attrName>
                                        </p:attrNameLst>
                                      </p:cBhvr>
                                      <p:tavLst>
                                        <p:tav tm="0">
                                          <p:val>
                                            <p:strVal val="#ppt_x"/>
                                          </p:val>
                                        </p:tav>
                                        <p:tav tm="100000">
                                          <p:val>
                                            <p:strVal val="#ppt_x"/>
                                          </p:val>
                                        </p:tav>
                                      </p:tavLst>
                                    </p:anim>
                                    <p:anim calcmode="lin" valueType="num">
                                      <p:cBhvr additive="base">
                                        <p:cTn id="40"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animBg="1"/>
      <p:bldP spid="8239" grpId="0"/>
      <p:bldP spid="8239" grpId="1"/>
      <p:bldP spid="8240" grpId="0"/>
      <p:bldP spid="8240"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602" name="Text Box 3"/>
          <p:cNvSpPr txBox="1">
            <a:spLocks noChangeArrowheads="1"/>
          </p:cNvSpPr>
          <p:nvPr/>
        </p:nvSpPr>
        <p:spPr bwMode="auto">
          <a:xfrm>
            <a:off x="100013" y="77788"/>
            <a:ext cx="3384550" cy="579437"/>
          </a:xfrm>
          <a:prstGeom prst="rect">
            <a:avLst/>
          </a:prstGeom>
          <a:noFill/>
          <a:ln w="9525">
            <a:noFill/>
            <a:miter lim="800000"/>
            <a:headEnd/>
            <a:tailEnd/>
          </a:ln>
        </p:spPr>
        <p:txBody>
          <a:bodyPr>
            <a:spAutoFit/>
          </a:bodyPr>
          <a:lstStyle/>
          <a:p>
            <a:pPr>
              <a:spcBef>
                <a:spcPct val="50000"/>
              </a:spcBef>
            </a:pPr>
            <a:r>
              <a:rPr lang="ru-RU" sz="3200" b="1">
                <a:solidFill>
                  <a:srgbClr val="FFFF00"/>
                </a:solidFill>
                <a:latin typeface="Times New Roman" pitchFamily="18" charset="0"/>
              </a:rPr>
              <a:t>Закони Кеплера</a:t>
            </a:r>
          </a:p>
        </p:txBody>
      </p:sp>
      <p:grpSp>
        <p:nvGrpSpPr>
          <p:cNvPr id="2" name="Group 40"/>
          <p:cNvGrpSpPr>
            <a:grpSpLocks/>
          </p:cNvGrpSpPr>
          <p:nvPr/>
        </p:nvGrpSpPr>
        <p:grpSpPr bwMode="auto">
          <a:xfrm>
            <a:off x="684213" y="1557338"/>
            <a:ext cx="7705725" cy="2808287"/>
            <a:chOff x="431" y="1071"/>
            <a:chExt cx="4854" cy="1769"/>
          </a:xfrm>
        </p:grpSpPr>
        <p:sp>
          <p:nvSpPr>
            <p:cNvPr id="25610" name="Text Box 10"/>
            <p:cNvSpPr txBox="1">
              <a:spLocks noChangeArrowheads="1"/>
            </p:cNvSpPr>
            <p:nvPr/>
          </p:nvSpPr>
          <p:spPr bwMode="auto">
            <a:xfrm>
              <a:off x="4468" y="1525"/>
              <a:ext cx="227" cy="288"/>
            </a:xfrm>
            <a:prstGeom prst="rect">
              <a:avLst/>
            </a:prstGeom>
            <a:noFill/>
            <a:ln w="9525">
              <a:noFill/>
              <a:miter lim="800000"/>
              <a:headEnd/>
              <a:tailEnd/>
            </a:ln>
          </p:spPr>
          <p:txBody>
            <a:bodyPr>
              <a:spAutoFit/>
            </a:bodyPr>
            <a:lstStyle/>
            <a:p>
              <a:pPr>
                <a:spcBef>
                  <a:spcPct val="50000"/>
                </a:spcBef>
              </a:pPr>
              <a:r>
                <a:rPr lang="en-US" sz="2400">
                  <a:solidFill>
                    <a:schemeClr val="bg1"/>
                  </a:solidFill>
                  <a:latin typeface="Times New Roman" pitchFamily="18" charset="0"/>
                </a:rPr>
                <a:t>F</a:t>
              </a:r>
              <a:endParaRPr lang="ru-RU" sz="2400">
                <a:solidFill>
                  <a:schemeClr val="bg1"/>
                </a:solidFill>
                <a:latin typeface="Times New Roman" pitchFamily="18" charset="0"/>
              </a:endParaRPr>
            </a:p>
          </p:txBody>
        </p:sp>
        <p:sp>
          <p:nvSpPr>
            <p:cNvPr id="25611" name="Text Box 11"/>
            <p:cNvSpPr txBox="1">
              <a:spLocks noChangeArrowheads="1"/>
            </p:cNvSpPr>
            <p:nvPr/>
          </p:nvSpPr>
          <p:spPr bwMode="auto">
            <a:xfrm>
              <a:off x="1247" y="1480"/>
              <a:ext cx="227" cy="288"/>
            </a:xfrm>
            <a:prstGeom prst="rect">
              <a:avLst/>
            </a:prstGeom>
            <a:noFill/>
            <a:ln w="9525">
              <a:noFill/>
              <a:miter lim="800000"/>
              <a:headEnd/>
              <a:tailEnd/>
            </a:ln>
          </p:spPr>
          <p:txBody>
            <a:bodyPr>
              <a:spAutoFit/>
            </a:bodyPr>
            <a:lstStyle/>
            <a:p>
              <a:pPr>
                <a:spcBef>
                  <a:spcPct val="50000"/>
                </a:spcBef>
              </a:pPr>
              <a:r>
                <a:rPr lang="en-US" sz="2400">
                  <a:solidFill>
                    <a:schemeClr val="bg1"/>
                  </a:solidFill>
                  <a:latin typeface="Times New Roman" pitchFamily="18" charset="0"/>
                </a:rPr>
                <a:t>F</a:t>
              </a:r>
              <a:endParaRPr lang="ru-RU" sz="2400">
                <a:solidFill>
                  <a:schemeClr val="bg1"/>
                </a:solidFill>
                <a:latin typeface="Times New Roman" pitchFamily="18" charset="0"/>
              </a:endParaRPr>
            </a:p>
          </p:txBody>
        </p:sp>
        <p:grpSp>
          <p:nvGrpSpPr>
            <p:cNvPr id="25612" name="Group 39"/>
            <p:cNvGrpSpPr>
              <a:grpSpLocks/>
            </p:cNvGrpSpPr>
            <p:nvPr/>
          </p:nvGrpSpPr>
          <p:grpSpPr bwMode="auto">
            <a:xfrm>
              <a:off x="431" y="1071"/>
              <a:ext cx="4854" cy="1769"/>
              <a:chOff x="385" y="981"/>
              <a:chExt cx="4854" cy="1769"/>
            </a:xfrm>
          </p:grpSpPr>
          <p:sp>
            <p:nvSpPr>
              <p:cNvPr id="25613" name="Oval 2"/>
              <p:cNvSpPr>
                <a:spLocks noChangeArrowheads="1"/>
              </p:cNvSpPr>
              <p:nvPr/>
            </p:nvSpPr>
            <p:spPr bwMode="auto">
              <a:xfrm>
                <a:off x="385" y="1071"/>
                <a:ext cx="4854" cy="1679"/>
              </a:xfrm>
              <a:prstGeom prst="ellipse">
                <a:avLst/>
              </a:prstGeom>
              <a:noFill/>
              <a:ln w="28575">
                <a:solidFill>
                  <a:srgbClr val="FFFF00"/>
                </a:solidFill>
                <a:prstDash val="dash"/>
                <a:round/>
                <a:headEnd/>
                <a:tailEnd/>
              </a:ln>
            </p:spPr>
            <p:txBody>
              <a:bodyPr wrap="none" anchor="ctr"/>
              <a:lstStyle/>
              <a:p>
                <a:endParaRPr lang="en-US"/>
              </a:p>
            </p:txBody>
          </p:sp>
          <p:sp>
            <p:nvSpPr>
              <p:cNvPr id="25614" name="Line 4"/>
              <p:cNvSpPr>
                <a:spLocks noChangeShapeType="1"/>
              </p:cNvSpPr>
              <p:nvPr/>
            </p:nvSpPr>
            <p:spPr bwMode="auto">
              <a:xfrm>
                <a:off x="385" y="1888"/>
                <a:ext cx="4854" cy="0"/>
              </a:xfrm>
              <a:prstGeom prst="line">
                <a:avLst/>
              </a:prstGeom>
              <a:noFill/>
              <a:ln w="9525">
                <a:solidFill>
                  <a:srgbClr val="FFFF00"/>
                </a:solidFill>
                <a:round/>
                <a:headEnd/>
                <a:tailEnd/>
              </a:ln>
            </p:spPr>
            <p:txBody>
              <a:bodyPr/>
              <a:lstStyle/>
              <a:p>
                <a:endParaRPr lang="ru-RU"/>
              </a:p>
            </p:txBody>
          </p:sp>
          <p:pic>
            <p:nvPicPr>
              <p:cNvPr id="25615" name="Picture 5" descr="sun"/>
              <p:cNvPicPr>
                <a:picLocks noChangeAspect="1" noChangeArrowheads="1" noCrop="1"/>
              </p:cNvPicPr>
              <p:nvPr/>
            </p:nvPicPr>
            <p:blipFill>
              <a:blip r:embed="rId3"/>
              <a:srcRect/>
              <a:stretch>
                <a:fillRect/>
              </a:stretch>
            </p:blipFill>
            <p:spPr bwMode="auto">
              <a:xfrm>
                <a:off x="1202" y="1752"/>
                <a:ext cx="272" cy="272"/>
              </a:xfrm>
              <a:prstGeom prst="rect">
                <a:avLst/>
              </a:prstGeom>
              <a:noFill/>
              <a:ln w="9525">
                <a:noFill/>
                <a:miter lim="800000"/>
                <a:headEnd/>
                <a:tailEnd/>
              </a:ln>
            </p:spPr>
          </p:pic>
          <p:sp>
            <p:nvSpPr>
              <p:cNvPr id="25616" name="Oval 6"/>
              <p:cNvSpPr>
                <a:spLocks noChangeArrowheads="1"/>
              </p:cNvSpPr>
              <p:nvPr/>
            </p:nvSpPr>
            <p:spPr bwMode="auto">
              <a:xfrm>
                <a:off x="2789" y="1842"/>
                <a:ext cx="83" cy="83"/>
              </a:xfrm>
              <a:prstGeom prst="ellipse">
                <a:avLst/>
              </a:prstGeom>
              <a:solidFill>
                <a:schemeClr val="bg1"/>
              </a:solidFill>
              <a:ln w="9525">
                <a:solidFill>
                  <a:schemeClr val="tx1"/>
                </a:solidFill>
                <a:round/>
                <a:headEnd/>
                <a:tailEnd/>
              </a:ln>
            </p:spPr>
            <p:txBody>
              <a:bodyPr wrap="none" anchor="ctr"/>
              <a:lstStyle/>
              <a:p>
                <a:endParaRPr lang="en-US"/>
              </a:p>
            </p:txBody>
          </p:sp>
          <p:sp>
            <p:nvSpPr>
              <p:cNvPr id="25617" name="Oval 7"/>
              <p:cNvSpPr>
                <a:spLocks noChangeArrowheads="1"/>
              </p:cNvSpPr>
              <p:nvPr/>
            </p:nvSpPr>
            <p:spPr bwMode="auto">
              <a:xfrm>
                <a:off x="2744" y="981"/>
                <a:ext cx="136" cy="137"/>
              </a:xfrm>
              <a:prstGeom prst="ellipse">
                <a:avLst/>
              </a:prstGeom>
              <a:solidFill>
                <a:srgbClr val="0066FF"/>
              </a:solidFill>
              <a:ln w="9525">
                <a:solidFill>
                  <a:schemeClr val="tx1"/>
                </a:solidFill>
                <a:round/>
                <a:headEnd/>
                <a:tailEnd/>
              </a:ln>
            </p:spPr>
            <p:txBody>
              <a:bodyPr wrap="none" anchor="ctr"/>
              <a:lstStyle/>
              <a:p>
                <a:endParaRPr lang="en-US"/>
              </a:p>
            </p:txBody>
          </p:sp>
          <p:sp>
            <p:nvSpPr>
              <p:cNvPr id="25618" name="Oval 8"/>
              <p:cNvSpPr>
                <a:spLocks noChangeArrowheads="1"/>
              </p:cNvSpPr>
              <p:nvPr/>
            </p:nvSpPr>
            <p:spPr bwMode="auto">
              <a:xfrm>
                <a:off x="4513" y="1842"/>
                <a:ext cx="83" cy="83"/>
              </a:xfrm>
              <a:prstGeom prst="ellipse">
                <a:avLst/>
              </a:prstGeom>
              <a:solidFill>
                <a:schemeClr val="bg1"/>
              </a:solidFill>
              <a:ln w="9525">
                <a:solidFill>
                  <a:schemeClr val="tx1"/>
                </a:solidFill>
                <a:round/>
                <a:headEnd/>
                <a:tailEnd/>
              </a:ln>
            </p:spPr>
            <p:txBody>
              <a:bodyPr wrap="none" anchor="ctr"/>
              <a:lstStyle/>
              <a:p>
                <a:endParaRPr lang="en-US"/>
              </a:p>
            </p:txBody>
          </p:sp>
          <p:sp>
            <p:nvSpPr>
              <p:cNvPr id="25619" name="Text Box 9"/>
              <p:cNvSpPr txBox="1">
                <a:spLocks noChangeArrowheads="1"/>
              </p:cNvSpPr>
              <p:nvPr/>
            </p:nvSpPr>
            <p:spPr bwMode="auto">
              <a:xfrm>
                <a:off x="2835" y="1525"/>
                <a:ext cx="272" cy="288"/>
              </a:xfrm>
              <a:prstGeom prst="rect">
                <a:avLst/>
              </a:prstGeom>
              <a:noFill/>
              <a:ln w="9525">
                <a:noFill/>
                <a:miter lim="800000"/>
                <a:headEnd/>
                <a:tailEnd/>
              </a:ln>
            </p:spPr>
            <p:txBody>
              <a:bodyPr>
                <a:spAutoFit/>
              </a:bodyPr>
              <a:lstStyle/>
              <a:p>
                <a:pPr>
                  <a:spcBef>
                    <a:spcPct val="50000"/>
                  </a:spcBef>
                </a:pPr>
                <a:r>
                  <a:rPr lang="ru-RU" sz="2400">
                    <a:solidFill>
                      <a:schemeClr val="bg1"/>
                    </a:solidFill>
                    <a:latin typeface="Times New Roman" pitchFamily="18" charset="0"/>
                  </a:rPr>
                  <a:t>О</a:t>
                </a:r>
              </a:p>
            </p:txBody>
          </p:sp>
          <p:sp>
            <p:nvSpPr>
              <p:cNvPr id="25620" name="Text Box 12"/>
              <p:cNvSpPr txBox="1">
                <a:spLocks noChangeArrowheads="1"/>
              </p:cNvSpPr>
              <p:nvPr/>
            </p:nvSpPr>
            <p:spPr bwMode="auto">
              <a:xfrm>
                <a:off x="1338" y="1525"/>
                <a:ext cx="227" cy="192"/>
              </a:xfrm>
              <a:prstGeom prst="rect">
                <a:avLst/>
              </a:prstGeom>
              <a:noFill/>
              <a:ln w="9525">
                <a:noFill/>
                <a:miter lim="800000"/>
                <a:headEnd/>
                <a:tailEnd/>
              </a:ln>
            </p:spPr>
            <p:txBody>
              <a:bodyPr>
                <a:spAutoFit/>
              </a:bodyPr>
              <a:lstStyle/>
              <a:p>
                <a:pPr>
                  <a:spcBef>
                    <a:spcPct val="50000"/>
                  </a:spcBef>
                </a:pPr>
                <a:r>
                  <a:rPr lang="en-US" sz="1400">
                    <a:solidFill>
                      <a:schemeClr val="bg1"/>
                    </a:solidFill>
                    <a:latin typeface="Times New Roman" pitchFamily="18" charset="0"/>
                  </a:rPr>
                  <a:t>1</a:t>
                </a:r>
                <a:endParaRPr lang="ru-RU" sz="1400">
                  <a:solidFill>
                    <a:schemeClr val="bg1"/>
                  </a:solidFill>
                  <a:latin typeface="Times New Roman" pitchFamily="18" charset="0"/>
                </a:endParaRPr>
              </a:p>
            </p:txBody>
          </p:sp>
          <p:sp>
            <p:nvSpPr>
              <p:cNvPr id="25621" name="Text Box 13"/>
              <p:cNvSpPr txBox="1">
                <a:spLocks noChangeArrowheads="1"/>
              </p:cNvSpPr>
              <p:nvPr/>
            </p:nvSpPr>
            <p:spPr bwMode="auto">
              <a:xfrm>
                <a:off x="4558" y="1570"/>
                <a:ext cx="227" cy="192"/>
              </a:xfrm>
              <a:prstGeom prst="rect">
                <a:avLst/>
              </a:prstGeom>
              <a:noFill/>
              <a:ln w="9525">
                <a:noFill/>
                <a:miter lim="800000"/>
                <a:headEnd/>
                <a:tailEnd/>
              </a:ln>
            </p:spPr>
            <p:txBody>
              <a:bodyPr>
                <a:spAutoFit/>
              </a:bodyPr>
              <a:lstStyle/>
              <a:p>
                <a:pPr>
                  <a:spcBef>
                    <a:spcPct val="50000"/>
                  </a:spcBef>
                </a:pPr>
                <a:r>
                  <a:rPr lang="en-US" sz="1400">
                    <a:solidFill>
                      <a:schemeClr val="bg1"/>
                    </a:solidFill>
                    <a:latin typeface="Times New Roman" pitchFamily="18" charset="0"/>
                  </a:rPr>
                  <a:t>2</a:t>
                </a:r>
                <a:endParaRPr lang="ru-RU" sz="1400">
                  <a:solidFill>
                    <a:schemeClr val="bg1"/>
                  </a:solidFill>
                  <a:latin typeface="Times New Roman" pitchFamily="18" charset="0"/>
                </a:endParaRPr>
              </a:p>
            </p:txBody>
          </p:sp>
        </p:grpSp>
      </p:grpSp>
      <p:sp>
        <p:nvSpPr>
          <p:cNvPr id="9254" name="Text Box 38"/>
          <p:cNvSpPr txBox="1">
            <a:spLocks noChangeArrowheads="1"/>
          </p:cNvSpPr>
          <p:nvPr/>
        </p:nvSpPr>
        <p:spPr bwMode="auto">
          <a:xfrm>
            <a:off x="468313" y="4652963"/>
            <a:ext cx="8351837" cy="830262"/>
          </a:xfrm>
          <a:prstGeom prst="rect">
            <a:avLst/>
          </a:prstGeom>
          <a:noFill/>
          <a:ln w="9525">
            <a:noFill/>
            <a:miter lim="800000"/>
            <a:headEnd/>
            <a:tailEnd/>
          </a:ln>
        </p:spPr>
        <p:txBody>
          <a:bodyPr>
            <a:spAutoFit/>
          </a:bodyPr>
          <a:lstStyle/>
          <a:p>
            <a:pPr>
              <a:spcBef>
                <a:spcPct val="50000"/>
              </a:spcBef>
            </a:pPr>
            <a:r>
              <a:rPr lang="ru-RU" sz="2400" b="1">
                <a:solidFill>
                  <a:schemeClr val="bg1"/>
                </a:solidFill>
                <a:latin typeface="Times New Roman" pitchFamily="18" charset="0"/>
              </a:rPr>
              <a:t>Якщо с=0 (фокуси співпадають з центром), то е=0 і еліпс перетворюється в округлість</a:t>
            </a:r>
          </a:p>
        </p:txBody>
      </p:sp>
      <p:grpSp>
        <p:nvGrpSpPr>
          <p:cNvPr id="4" name="Group 49"/>
          <p:cNvGrpSpPr>
            <a:grpSpLocks/>
          </p:cNvGrpSpPr>
          <p:nvPr/>
        </p:nvGrpSpPr>
        <p:grpSpPr bwMode="auto">
          <a:xfrm>
            <a:off x="1476375" y="520700"/>
            <a:ext cx="5903913" cy="5689600"/>
            <a:chOff x="930" y="328"/>
            <a:chExt cx="3719" cy="3584"/>
          </a:xfrm>
        </p:grpSpPr>
        <p:sp>
          <p:nvSpPr>
            <p:cNvPr id="25607" name="Oval 42"/>
            <p:cNvSpPr>
              <a:spLocks noChangeArrowheads="1"/>
            </p:cNvSpPr>
            <p:nvPr/>
          </p:nvSpPr>
          <p:spPr bwMode="auto">
            <a:xfrm>
              <a:off x="930" y="346"/>
              <a:ext cx="3719" cy="3566"/>
            </a:xfrm>
            <a:prstGeom prst="ellipse">
              <a:avLst/>
            </a:prstGeom>
            <a:noFill/>
            <a:ln w="28575">
              <a:solidFill>
                <a:srgbClr val="FFFF00"/>
              </a:solidFill>
              <a:prstDash val="dash"/>
              <a:round/>
              <a:headEnd/>
              <a:tailEnd/>
            </a:ln>
          </p:spPr>
          <p:txBody>
            <a:bodyPr wrap="none" anchor="ctr"/>
            <a:lstStyle/>
            <a:p>
              <a:endParaRPr lang="en-US"/>
            </a:p>
          </p:txBody>
        </p:sp>
        <p:pic>
          <p:nvPicPr>
            <p:cNvPr id="25608" name="Picture 44" descr="sun"/>
            <p:cNvPicPr>
              <a:picLocks noChangeAspect="1" noChangeArrowheads="1" noCrop="1"/>
            </p:cNvPicPr>
            <p:nvPr/>
          </p:nvPicPr>
          <p:blipFill>
            <a:blip r:embed="rId3"/>
            <a:srcRect/>
            <a:stretch>
              <a:fillRect/>
            </a:stretch>
          </p:blipFill>
          <p:spPr bwMode="auto">
            <a:xfrm>
              <a:off x="2653" y="1933"/>
              <a:ext cx="272" cy="272"/>
            </a:xfrm>
            <a:prstGeom prst="rect">
              <a:avLst/>
            </a:prstGeom>
            <a:noFill/>
            <a:ln w="9525">
              <a:noFill/>
              <a:miter lim="800000"/>
              <a:headEnd/>
              <a:tailEnd/>
            </a:ln>
          </p:spPr>
        </p:pic>
        <p:sp>
          <p:nvSpPr>
            <p:cNvPr id="25609" name="Oval 48"/>
            <p:cNvSpPr>
              <a:spLocks noChangeArrowheads="1"/>
            </p:cNvSpPr>
            <p:nvPr/>
          </p:nvSpPr>
          <p:spPr bwMode="auto">
            <a:xfrm>
              <a:off x="3088" y="328"/>
              <a:ext cx="137" cy="132"/>
            </a:xfrm>
            <a:prstGeom prst="ellipse">
              <a:avLst/>
            </a:prstGeom>
            <a:solidFill>
              <a:srgbClr val="0066FF"/>
            </a:solidFill>
            <a:ln w="9525">
              <a:solidFill>
                <a:schemeClr val="tx1"/>
              </a:solidFill>
              <a:round/>
              <a:headEnd/>
              <a:tailEnd/>
            </a:ln>
          </p:spPr>
          <p:txBody>
            <a:bodyPr wrap="none" anchor="ctr"/>
            <a:lstStyle/>
            <a:p>
              <a:endParaRPr lang="en-US"/>
            </a:p>
          </p:txBody>
        </p:sp>
      </p:grpSp>
      <p:sp>
        <p:nvSpPr>
          <p:cNvPr id="25606" name="WordArt 50"/>
          <p:cNvSpPr>
            <a:spLocks noChangeArrowheads="1" noChangeShapeType="1" noTextEdit="1"/>
          </p:cNvSpPr>
          <p:nvPr/>
        </p:nvSpPr>
        <p:spPr bwMode="auto">
          <a:xfrm>
            <a:off x="5435600" y="188913"/>
            <a:ext cx="3708400" cy="431800"/>
          </a:xfrm>
          <a:prstGeom prst="rect">
            <a:avLst/>
          </a:prstGeom>
        </p:spPr>
        <p:txBody>
          <a:bodyPr wrap="none" fromWordArt="1">
            <a:prstTxWarp prst="textPlain">
              <a:avLst>
                <a:gd name="adj" fmla="val 47889"/>
              </a:avLst>
            </a:prstTxWarp>
          </a:bodyPr>
          <a:lstStyle/>
          <a:p>
            <a:pPr algn="ctr"/>
            <a:r>
              <a:rPr lang="ru-RU" sz="3600" kern="10">
                <a:ln w="19050">
                  <a:solidFill>
                    <a:srgbClr val="99CCFF"/>
                  </a:solidFill>
                  <a:round/>
                  <a:headEnd/>
                  <a:tailEnd/>
                </a:ln>
                <a:solidFill>
                  <a:srgbClr val="0066CC"/>
                </a:solidFill>
                <a:effectLst>
                  <a:outerShdw dist="35921" dir="2700000" algn="ctr" rotWithShape="0">
                    <a:srgbClr val="990000"/>
                  </a:outerShdw>
                </a:effectLst>
                <a:latin typeface="Impact"/>
              </a:rPr>
              <a:t>Перший закон</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iterate type="lt">
                                    <p:tmPct val="10000"/>
                                  </p:iterate>
                                  <p:childTnLst>
                                    <p:set>
                                      <p:cBhvr>
                                        <p:cTn id="6" dur="1" fill="hold">
                                          <p:stCondLst>
                                            <p:cond delay="0"/>
                                          </p:stCondLst>
                                        </p:cTn>
                                        <p:tgtEl>
                                          <p:spTgt spid="9254">
                                            <p:txEl>
                                              <p:pRg st="0" end="0"/>
                                            </p:txEl>
                                          </p:spTgt>
                                        </p:tgtEl>
                                        <p:attrNameLst>
                                          <p:attrName>style.visibility</p:attrName>
                                        </p:attrNameLst>
                                      </p:cBhvr>
                                      <p:to>
                                        <p:strVal val="visible"/>
                                      </p:to>
                                    </p:set>
                                    <p:anim calcmode="lin" valueType="num">
                                      <p:cBhvr additive="base">
                                        <p:cTn id="7" dur="1000" fill="hold"/>
                                        <p:tgtEl>
                                          <p:spTgt spid="9254">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925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2000"/>
                                        <p:tgtEl>
                                          <p:spTgt spid="2"/>
                                        </p:tgtEl>
                                      </p:cBhvr>
                                    </p:animEffect>
                                    <p:set>
                                      <p:cBhvr>
                                        <p:cTn id="13" dur="1" fill="hold">
                                          <p:stCondLst>
                                            <p:cond delay="1999"/>
                                          </p:stCondLst>
                                        </p:cTn>
                                        <p:tgtEl>
                                          <p:spTgt spid="2"/>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626" name="Oval 2"/>
          <p:cNvSpPr>
            <a:spLocks noChangeArrowheads="1"/>
          </p:cNvSpPr>
          <p:nvPr/>
        </p:nvSpPr>
        <p:spPr bwMode="auto">
          <a:xfrm>
            <a:off x="611188" y="981075"/>
            <a:ext cx="5473700" cy="5040313"/>
          </a:xfrm>
          <a:prstGeom prst="ellipse">
            <a:avLst/>
          </a:prstGeom>
          <a:noFill/>
          <a:ln w="28575">
            <a:solidFill>
              <a:srgbClr val="FFFF00"/>
            </a:solidFill>
            <a:prstDash val="dash"/>
            <a:round/>
            <a:headEnd/>
            <a:tailEnd/>
          </a:ln>
        </p:spPr>
        <p:txBody>
          <a:bodyPr wrap="none" anchor="ctr"/>
          <a:lstStyle/>
          <a:p>
            <a:endParaRPr lang="en-US"/>
          </a:p>
        </p:txBody>
      </p:sp>
      <p:sp>
        <p:nvSpPr>
          <p:cNvPr id="26627" name="Text Box 3"/>
          <p:cNvSpPr txBox="1">
            <a:spLocks noChangeArrowheads="1"/>
          </p:cNvSpPr>
          <p:nvPr/>
        </p:nvSpPr>
        <p:spPr bwMode="auto">
          <a:xfrm>
            <a:off x="100013" y="77788"/>
            <a:ext cx="3384550" cy="579437"/>
          </a:xfrm>
          <a:prstGeom prst="rect">
            <a:avLst/>
          </a:prstGeom>
          <a:noFill/>
          <a:ln w="9525">
            <a:noFill/>
            <a:miter lim="800000"/>
            <a:headEnd/>
            <a:tailEnd/>
          </a:ln>
        </p:spPr>
        <p:txBody>
          <a:bodyPr>
            <a:spAutoFit/>
          </a:bodyPr>
          <a:lstStyle/>
          <a:p>
            <a:pPr>
              <a:spcBef>
                <a:spcPct val="50000"/>
              </a:spcBef>
            </a:pPr>
            <a:r>
              <a:rPr lang="ru-RU" sz="3200" b="1">
                <a:solidFill>
                  <a:srgbClr val="FFFF00"/>
                </a:solidFill>
                <a:latin typeface="Times New Roman" pitchFamily="18" charset="0"/>
              </a:rPr>
              <a:t>Закони Кеплера</a:t>
            </a:r>
          </a:p>
        </p:txBody>
      </p:sp>
      <p:sp>
        <p:nvSpPr>
          <p:cNvPr id="26628" name="Line 4"/>
          <p:cNvSpPr>
            <a:spLocks noChangeShapeType="1"/>
          </p:cNvSpPr>
          <p:nvPr/>
        </p:nvSpPr>
        <p:spPr bwMode="auto">
          <a:xfrm>
            <a:off x="611188" y="3500438"/>
            <a:ext cx="5473700" cy="0"/>
          </a:xfrm>
          <a:prstGeom prst="line">
            <a:avLst/>
          </a:prstGeom>
          <a:noFill/>
          <a:ln w="9525">
            <a:solidFill>
              <a:srgbClr val="FFFF00"/>
            </a:solidFill>
            <a:round/>
            <a:headEnd/>
            <a:tailEnd/>
          </a:ln>
        </p:spPr>
        <p:txBody>
          <a:bodyPr/>
          <a:lstStyle/>
          <a:p>
            <a:endParaRPr lang="ru-RU"/>
          </a:p>
        </p:txBody>
      </p:sp>
      <p:pic>
        <p:nvPicPr>
          <p:cNvPr id="26629" name="Picture 5" descr="sun"/>
          <p:cNvPicPr>
            <a:picLocks noChangeAspect="1" noChangeArrowheads="1" noCrop="1"/>
          </p:cNvPicPr>
          <p:nvPr/>
        </p:nvPicPr>
        <p:blipFill>
          <a:blip r:embed="rId3"/>
          <a:srcRect/>
          <a:stretch>
            <a:fillRect/>
          </a:stretch>
        </p:blipFill>
        <p:spPr bwMode="auto">
          <a:xfrm>
            <a:off x="2916238" y="3284538"/>
            <a:ext cx="431800" cy="431800"/>
          </a:xfrm>
          <a:prstGeom prst="rect">
            <a:avLst/>
          </a:prstGeom>
          <a:noFill/>
          <a:ln w="9525">
            <a:noFill/>
            <a:miter lim="800000"/>
            <a:headEnd/>
            <a:tailEnd/>
          </a:ln>
        </p:spPr>
      </p:pic>
      <p:sp>
        <p:nvSpPr>
          <p:cNvPr id="26630" name="Oval 6"/>
          <p:cNvSpPr>
            <a:spLocks noChangeArrowheads="1"/>
          </p:cNvSpPr>
          <p:nvPr/>
        </p:nvSpPr>
        <p:spPr bwMode="auto">
          <a:xfrm>
            <a:off x="3276600" y="3429000"/>
            <a:ext cx="131763" cy="131763"/>
          </a:xfrm>
          <a:prstGeom prst="ellipse">
            <a:avLst/>
          </a:prstGeom>
          <a:solidFill>
            <a:schemeClr val="bg1"/>
          </a:solidFill>
          <a:ln w="9525">
            <a:solidFill>
              <a:schemeClr val="tx1"/>
            </a:solidFill>
            <a:round/>
            <a:headEnd/>
            <a:tailEnd/>
          </a:ln>
        </p:spPr>
        <p:txBody>
          <a:bodyPr wrap="none" anchor="ctr"/>
          <a:lstStyle/>
          <a:p>
            <a:endParaRPr lang="en-US"/>
          </a:p>
        </p:txBody>
      </p:sp>
      <p:sp>
        <p:nvSpPr>
          <p:cNvPr id="10247" name="Oval 7"/>
          <p:cNvSpPr>
            <a:spLocks noChangeArrowheads="1"/>
          </p:cNvSpPr>
          <p:nvPr/>
        </p:nvSpPr>
        <p:spPr bwMode="auto">
          <a:xfrm>
            <a:off x="3276600" y="908050"/>
            <a:ext cx="215900" cy="217488"/>
          </a:xfrm>
          <a:prstGeom prst="ellipse">
            <a:avLst/>
          </a:prstGeom>
          <a:solidFill>
            <a:srgbClr val="0066FF"/>
          </a:solidFill>
          <a:ln w="9525">
            <a:solidFill>
              <a:schemeClr val="tx1"/>
            </a:solidFill>
            <a:round/>
            <a:headEnd/>
            <a:tailEnd/>
          </a:ln>
        </p:spPr>
        <p:txBody>
          <a:bodyPr wrap="none" anchor="ctr"/>
          <a:lstStyle/>
          <a:p>
            <a:endParaRPr lang="en-US"/>
          </a:p>
        </p:txBody>
      </p:sp>
      <p:sp>
        <p:nvSpPr>
          <p:cNvPr id="26632" name="Text Box 9"/>
          <p:cNvSpPr txBox="1">
            <a:spLocks noChangeArrowheads="1"/>
          </p:cNvSpPr>
          <p:nvPr/>
        </p:nvSpPr>
        <p:spPr bwMode="auto">
          <a:xfrm>
            <a:off x="3203575" y="3573463"/>
            <a:ext cx="431800" cy="457200"/>
          </a:xfrm>
          <a:prstGeom prst="rect">
            <a:avLst/>
          </a:prstGeom>
          <a:noFill/>
          <a:ln w="9525">
            <a:noFill/>
            <a:miter lim="800000"/>
            <a:headEnd/>
            <a:tailEnd/>
          </a:ln>
        </p:spPr>
        <p:txBody>
          <a:bodyPr>
            <a:spAutoFit/>
          </a:bodyPr>
          <a:lstStyle/>
          <a:p>
            <a:pPr>
              <a:spcBef>
                <a:spcPct val="50000"/>
              </a:spcBef>
            </a:pPr>
            <a:r>
              <a:rPr lang="ru-RU" sz="2400">
                <a:solidFill>
                  <a:schemeClr val="bg1"/>
                </a:solidFill>
                <a:latin typeface="Times New Roman" pitchFamily="18" charset="0"/>
              </a:rPr>
              <a:t>О</a:t>
            </a:r>
          </a:p>
        </p:txBody>
      </p:sp>
      <p:grpSp>
        <p:nvGrpSpPr>
          <p:cNvPr id="26633" name="Group 39"/>
          <p:cNvGrpSpPr>
            <a:grpSpLocks/>
          </p:cNvGrpSpPr>
          <p:nvPr/>
        </p:nvGrpSpPr>
        <p:grpSpPr bwMode="auto">
          <a:xfrm>
            <a:off x="2700338" y="2852738"/>
            <a:ext cx="504825" cy="520700"/>
            <a:chOff x="1247" y="1389"/>
            <a:chExt cx="318" cy="328"/>
          </a:xfrm>
        </p:grpSpPr>
        <p:sp>
          <p:nvSpPr>
            <p:cNvPr id="26641" name="Text Box 11"/>
            <p:cNvSpPr txBox="1">
              <a:spLocks noChangeArrowheads="1"/>
            </p:cNvSpPr>
            <p:nvPr/>
          </p:nvSpPr>
          <p:spPr bwMode="auto">
            <a:xfrm>
              <a:off x="1247" y="1389"/>
              <a:ext cx="227" cy="288"/>
            </a:xfrm>
            <a:prstGeom prst="rect">
              <a:avLst/>
            </a:prstGeom>
            <a:noFill/>
            <a:ln w="9525">
              <a:noFill/>
              <a:miter lim="800000"/>
              <a:headEnd/>
              <a:tailEnd/>
            </a:ln>
          </p:spPr>
          <p:txBody>
            <a:bodyPr>
              <a:spAutoFit/>
            </a:bodyPr>
            <a:lstStyle/>
            <a:p>
              <a:pPr>
                <a:spcBef>
                  <a:spcPct val="50000"/>
                </a:spcBef>
              </a:pPr>
              <a:r>
                <a:rPr lang="en-US" sz="2400">
                  <a:solidFill>
                    <a:schemeClr val="bg1"/>
                  </a:solidFill>
                  <a:latin typeface="Times New Roman" pitchFamily="18" charset="0"/>
                </a:rPr>
                <a:t>F</a:t>
              </a:r>
              <a:endParaRPr lang="ru-RU" sz="2400">
                <a:solidFill>
                  <a:schemeClr val="bg1"/>
                </a:solidFill>
                <a:latin typeface="Times New Roman" pitchFamily="18" charset="0"/>
              </a:endParaRPr>
            </a:p>
          </p:txBody>
        </p:sp>
        <p:sp>
          <p:nvSpPr>
            <p:cNvPr id="26642" name="Text Box 12"/>
            <p:cNvSpPr txBox="1">
              <a:spLocks noChangeArrowheads="1"/>
            </p:cNvSpPr>
            <p:nvPr/>
          </p:nvSpPr>
          <p:spPr bwMode="auto">
            <a:xfrm>
              <a:off x="1338" y="1525"/>
              <a:ext cx="227" cy="192"/>
            </a:xfrm>
            <a:prstGeom prst="rect">
              <a:avLst/>
            </a:prstGeom>
            <a:noFill/>
            <a:ln w="9525">
              <a:noFill/>
              <a:miter lim="800000"/>
              <a:headEnd/>
              <a:tailEnd/>
            </a:ln>
          </p:spPr>
          <p:txBody>
            <a:bodyPr>
              <a:spAutoFit/>
            </a:bodyPr>
            <a:lstStyle/>
            <a:p>
              <a:pPr>
                <a:spcBef>
                  <a:spcPct val="50000"/>
                </a:spcBef>
              </a:pPr>
              <a:r>
                <a:rPr lang="en-US" sz="1400">
                  <a:solidFill>
                    <a:schemeClr val="bg1"/>
                  </a:solidFill>
                  <a:latin typeface="Times New Roman" pitchFamily="18" charset="0"/>
                </a:rPr>
                <a:t>1</a:t>
              </a:r>
              <a:endParaRPr lang="ru-RU" sz="1400">
                <a:solidFill>
                  <a:schemeClr val="bg1"/>
                </a:solidFill>
                <a:latin typeface="Times New Roman" pitchFamily="18" charset="0"/>
              </a:endParaRPr>
            </a:p>
          </p:txBody>
        </p:sp>
      </p:grpSp>
      <p:grpSp>
        <p:nvGrpSpPr>
          <p:cNvPr id="26634" name="Group 38"/>
          <p:cNvGrpSpPr>
            <a:grpSpLocks/>
          </p:cNvGrpSpPr>
          <p:nvPr/>
        </p:nvGrpSpPr>
        <p:grpSpPr bwMode="auto">
          <a:xfrm>
            <a:off x="3348038" y="2924175"/>
            <a:ext cx="576262" cy="520700"/>
            <a:chOff x="4468" y="1525"/>
            <a:chExt cx="363" cy="328"/>
          </a:xfrm>
        </p:grpSpPr>
        <p:sp>
          <p:nvSpPr>
            <p:cNvPr id="26639" name="Text Box 10"/>
            <p:cNvSpPr txBox="1">
              <a:spLocks noChangeArrowheads="1"/>
            </p:cNvSpPr>
            <p:nvPr/>
          </p:nvSpPr>
          <p:spPr bwMode="auto">
            <a:xfrm>
              <a:off x="4468" y="1525"/>
              <a:ext cx="227" cy="288"/>
            </a:xfrm>
            <a:prstGeom prst="rect">
              <a:avLst/>
            </a:prstGeom>
            <a:noFill/>
            <a:ln w="9525">
              <a:noFill/>
              <a:miter lim="800000"/>
              <a:headEnd/>
              <a:tailEnd/>
            </a:ln>
          </p:spPr>
          <p:txBody>
            <a:bodyPr>
              <a:spAutoFit/>
            </a:bodyPr>
            <a:lstStyle/>
            <a:p>
              <a:pPr>
                <a:spcBef>
                  <a:spcPct val="50000"/>
                </a:spcBef>
              </a:pPr>
              <a:r>
                <a:rPr lang="en-US" sz="2400">
                  <a:solidFill>
                    <a:schemeClr val="bg1"/>
                  </a:solidFill>
                  <a:latin typeface="Times New Roman" pitchFamily="18" charset="0"/>
                </a:rPr>
                <a:t>F</a:t>
              </a:r>
              <a:endParaRPr lang="ru-RU" sz="2400">
                <a:solidFill>
                  <a:schemeClr val="bg1"/>
                </a:solidFill>
                <a:latin typeface="Times New Roman" pitchFamily="18" charset="0"/>
              </a:endParaRPr>
            </a:p>
          </p:txBody>
        </p:sp>
        <p:sp>
          <p:nvSpPr>
            <p:cNvPr id="26640" name="Text Box 13"/>
            <p:cNvSpPr txBox="1">
              <a:spLocks noChangeArrowheads="1"/>
            </p:cNvSpPr>
            <p:nvPr/>
          </p:nvSpPr>
          <p:spPr bwMode="auto">
            <a:xfrm>
              <a:off x="4604" y="1661"/>
              <a:ext cx="227" cy="192"/>
            </a:xfrm>
            <a:prstGeom prst="rect">
              <a:avLst/>
            </a:prstGeom>
            <a:noFill/>
            <a:ln w="9525">
              <a:noFill/>
              <a:miter lim="800000"/>
              <a:headEnd/>
              <a:tailEnd/>
            </a:ln>
          </p:spPr>
          <p:txBody>
            <a:bodyPr>
              <a:spAutoFit/>
            </a:bodyPr>
            <a:lstStyle/>
            <a:p>
              <a:pPr>
                <a:spcBef>
                  <a:spcPct val="50000"/>
                </a:spcBef>
              </a:pPr>
              <a:r>
                <a:rPr lang="en-US" sz="1400">
                  <a:solidFill>
                    <a:schemeClr val="bg1"/>
                  </a:solidFill>
                  <a:latin typeface="Times New Roman" pitchFamily="18" charset="0"/>
                </a:rPr>
                <a:t>2</a:t>
              </a:r>
              <a:endParaRPr lang="ru-RU" sz="1400">
                <a:solidFill>
                  <a:schemeClr val="bg1"/>
                </a:solidFill>
                <a:latin typeface="Times New Roman" pitchFamily="18" charset="0"/>
              </a:endParaRPr>
            </a:p>
          </p:txBody>
        </p:sp>
      </p:grpSp>
      <p:sp>
        <p:nvSpPr>
          <p:cNvPr id="26635" name="Oval 40"/>
          <p:cNvSpPr>
            <a:spLocks noChangeArrowheads="1"/>
          </p:cNvSpPr>
          <p:nvPr/>
        </p:nvSpPr>
        <p:spPr bwMode="auto">
          <a:xfrm>
            <a:off x="1258888" y="1557338"/>
            <a:ext cx="3889375" cy="3960812"/>
          </a:xfrm>
          <a:prstGeom prst="ellipse">
            <a:avLst/>
          </a:prstGeom>
          <a:noFill/>
          <a:ln w="28575">
            <a:solidFill>
              <a:srgbClr val="FFFF00"/>
            </a:solidFill>
            <a:prstDash val="dash"/>
            <a:round/>
            <a:headEnd/>
            <a:tailEnd/>
          </a:ln>
        </p:spPr>
        <p:txBody>
          <a:bodyPr wrap="none" anchor="ctr"/>
          <a:lstStyle/>
          <a:p>
            <a:endParaRPr lang="en-US"/>
          </a:p>
        </p:txBody>
      </p:sp>
      <p:sp>
        <p:nvSpPr>
          <p:cNvPr id="10281" name="Oval 41"/>
          <p:cNvSpPr>
            <a:spLocks noChangeArrowheads="1"/>
          </p:cNvSpPr>
          <p:nvPr/>
        </p:nvSpPr>
        <p:spPr bwMode="auto">
          <a:xfrm>
            <a:off x="3059113" y="1484313"/>
            <a:ext cx="215900" cy="217487"/>
          </a:xfrm>
          <a:prstGeom prst="ellipse">
            <a:avLst/>
          </a:prstGeom>
          <a:solidFill>
            <a:srgbClr val="FF9900"/>
          </a:solidFill>
          <a:ln w="9525">
            <a:solidFill>
              <a:schemeClr val="tx1"/>
            </a:solidFill>
            <a:round/>
            <a:headEnd/>
            <a:tailEnd/>
          </a:ln>
        </p:spPr>
        <p:txBody>
          <a:bodyPr wrap="none" anchor="ctr"/>
          <a:lstStyle/>
          <a:p>
            <a:endParaRPr lang="en-US"/>
          </a:p>
        </p:txBody>
      </p:sp>
      <p:sp>
        <p:nvSpPr>
          <p:cNvPr id="10282" name="Text Box 42"/>
          <p:cNvSpPr txBox="1">
            <a:spLocks noChangeArrowheads="1"/>
          </p:cNvSpPr>
          <p:nvPr/>
        </p:nvSpPr>
        <p:spPr bwMode="auto">
          <a:xfrm>
            <a:off x="6156325" y="1628775"/>
            <a:ext cx="2987675" cy="3081338"/>
          </a:xfrm>
          <a:prstGeom prst="rect">
            <a:avLst/>
          </a:prstGeom>
          <a:noFill/>
          <a:ln w="9525">
            <a:noFill/>
            <a:miter lim="800000"/>
            <a:headEnd/>
            <a:tailEnd/>
          </a:ln>
          <a:effectLst/>
        </p:spPr>
        <p:txBody>
          <a:bodyPr>
            <a:spAutoFit/>
          </a:bodyPr>
          <a:lstStyle/>
          <a:p>
            <a:pPr>
              <a:spcBef>
                <a:spcPct val="50000"/>
              </a:spcBef>
              <a:defRPr/>
            </a:pPr>
            <a:r>
              <a:rPr lang="ru-RU" sz="2800" b="1" dirty="0" err="1">
                <a:solidFill>
                  <a:srgbClr val="FFFF00"/>
                </a:solidFill>
                <a:effectLst>
                  <a:outerShdw blurRad="38100" dist="38100" dir="2700000" algn="tl">
                    <a:srgbClr val="C0C0C0"/>
                  </a:outerShdw>
                </a:effectLst>
                <a:latin typeface="Times New Roman" pitchFamily="18" charset="0"/>
              </a:rPr>
              <a:t>Орбіти</a:t>
            </a:r>
            <a:r>
              <a:rPr lang="ru-RU" sz="2800" b="1" dirty="0">
                <a:solidFill>
                  <a:srgbClr val="FFFF00"/>
                </a:solidFill>
                <a:effectLst>
                  <a:outerShdw blurRad="38100" dist="38100" dir="2700000" algn="tl">
                    <a:srgbClr val="C0C0C0"/>
                  </a:outerShdw>
                </a:effectLst>
                <a:latin typeface="Times New Roman" pitchFamily="18" charset="0"/>
              </a:rPr>
              <a:t> </a:t>
            </a:r>
            <a:r>
              <a:rPr lang="ru-RU" sz="2800" b="1" dirty="0" err="1">
                <a:solidFill>
                  <a:srgbClr val="FFFF00"/>
                </a:solidFill>
                <a:effectLst>
                  <a:outerShdw blurRad="38100" dist="38100" dir="2700000" algn="tl">
                    <a:srgbClr val="C0C0C0"/>
                  </a:outerShdw>
                </a:effectLst>
                <a:latin typeface="Times New Roman" pitchFamily="18" charset="0"/>
              </a:rPr>
              <a:t>Венери</a:t>
            </a:r>
            <a:r>
              <a:rPr lang="ru-RU" sz="2800" b="1" dirty="0">
                <a:solidFill>
                  <a:srgbClr val="FFFF00"/>
                </a:solidFill>
                <a:effectLst>
                  <a:outerShdw blurRad="38100" dist="38100" dir="2700000" algn="tl">
                    <a:srgbClr val="C0C0C0"/>
                  </a:outerShdw>
                </a:effectLst>
                <a:latin typeface="Times New Roman" pitchFamily="18" charset="0"/>
              </a:rPr>
              <a:t> и </a:t>
            </a:r>
            <a:r>
              <a:rPr lang="ru-RU" sz="2800" b="1" dirty="0" err="1">
                <a:solidFill>
                  <a:srgbClr val="FFFF00"/>
                </a:solidFill>
                <a:effectLst>
                  <a:outerShdw blurRad="38100" dist="38100" dir="2700000" algn="tl">
                    <a:srgbClr val="C0C0C0"/>
                  </a:outerShdw>
                </a:effectLst>
                <a:latin typeface="Times New Roman" pitchFamily="18" charset="0"/>
              </a:rPr>
              <a:t>Землі</a:t>
            </a:r>
            <a:r>
              <a:rPr lang="ru-RU" sz="2800" b="1" dirty="0">
                <a:solidFill>
                  <a:srgbClr val="FFFF00"/>
                </a:solidFill>
                <a:effectLst>
                  <a:outerShdw blurRad="38100" dist="38100" dir="2700000" algn="tl">
                    <a:srgbClr val="C0C0C0"/>
                  </a:outerShdw>
                </a:effectLst>
                <a:latin typeface="Times New Roman" pitchFamily="18" charset="0"/>
              </a:rPr>
              <a:t> </a:t>
            </a:r>
            <a:r>
              <a:rPr lang="ru-RU" sz="2800" b="1" dirty="0" err="1">
                <a:solidFill>
                  <a:srgbClr val="FFFF00"/>
                </a:solidFill>
                <a:effectLst>
                  <a:outerShdw blurRad="38100" dist="38100" dir="2700000" algn="tl">
                    <a:srgbClr val="C0C0C0"/>
                  </a:outerShdw>
                </a:effectLst>
                <a:latin typeface="Times New Roman" pitchFamily="18" charset="0"/>
              </a:rPr>
              <a:t>близькі</a:t>
            </a:r>
            <a:r>
              <a:rPr lang="ru-RU" sz="2800" b="1" dirty="0">
                <a:solidFill>
                  <a:srgbClr val="FFFF00"/>
                </a:solidFill>
                <a:effectLst>
                  <a:outerShdw blurRad="38100" dist="38100" dir="2700000" algn="tl">
                    <a:srgbClr val="C0C0C0"/>
                  </a:outerShdw>
                </a:effectLst>
                <a:latin typeface="Times New Roman" pitchFamily="18" charset="0"/>
              </a:rPr>
              <a:t> до </a:t>
            </a:r>
            <a:r>
              <a:rPr lang="ru-RU" sz="2800" b="1" dirty="0" err="1">
                <a:solidFill>
                  <a:srgbClr val="FFFF00"/>
                </a:solidFill>
                <a:effectLst>
                  <a:outerShdw blurRad="38100" dist="38100" dir="2700000" algn="tl">
                    <a:srgbClr val="C0C0C0"/>
                  </a:outerShdw>
                </a:effectLst>
                <a:latin typeface="Times New Roman" pitchFamily="18" charset="0"/>
              </a:rPr>
              <a:t>округлості</a:t>
            </a:r>
            <a:r>
              <a:rPr lang="ru-RU" sz="2800" b="1" dirty="0">
                <a:solidFill>
                  <a:srgbClr val="FFFF00"/>
                </a:solidFill>
                <a:effectLst>
                  <a:outerShdw blurRad="38100" dist="38100" dir="2700000" algn="tl">
                    <a:srgbClr val="C0C0C0"/>
                  </a:outerShdw>
                </a:effectLst>
                <a:latin typeface="Times New Roman" pitchFamily="18" charset="0"/>
              </a:rPr>
              <a:t>. </a:t>
            </a:r>
            <a:r>
              <a:rPr lang="ru-RU" sz="2800" b="1" dirty="0">
                <a:solidFill>
                  <a:srgbClr val="FFFF00"/>
                </a:solidFill>
                <a:effectLst>
                  <a:outerShdw blurRad="38100" dist="38100" dir="2700000" algn="tl">
                    <a:srgbClr val="C0C0C0"/>
                  </a:outerShdw>
                </a:effectLst>
              </a:rPr>
              <a:t>(</a:t>
            </a:r>
            <a:r>
              <a:rPr lang="ru-RU" sz="2800" b="1" dirty="0">
                <a:solidFill>
                  <a:srgbClr val="FFFF00"/>
                </a:solidFill>
                <a:effectLst>
                  <a:outerShdw blurRad="38100" dist="38100" dir="2700000" algn="tl">
                    <a:srgbClr val="C0C0C0"/>
                  </a:outerShdw>
                </a:effectLst>
                <a:latin typeface="Times New Roman" pitchFamily="18" charset="0"/>
              </a:rPr>
              <a:t>эксцентриситет </a:t>
            </a:r>
            <a:r>
              <a:rPr lang="ru-RU" sz="2800" b="1" dirty="0" err="1">
                <a:solidFill>
                  <a:srgbClr val="FFFF00"/>
                </a:solidFill>
                <a:effectLst>
                  <a:outerShdw blurRad="38100" dist="38100" dir="2700000" algn="tl">
                    <a:srgbClr val="C0C0C0"/>
                  </a:outerShdw>
                </a:effectLst>
                <a:latin typeface="Times New Roman" pitchFamily="18" charset="0"/>
              </a:rPr>
              <a:t>орбіти</a:t>
            </a:r>
            <a:r>
              <a:rPr lang="ru-RU" sz="2800" b="1" dirty="0">
                <a:solidFill>
                  <a:srgbClr val="FFFF00"/>
                </a:solidFill>
                <a:effectLst>
                  <a:outerShdw blurRad="38100" dist="38100" dir="2700000" algn="tl">
                    <a:srgbClr val="C0C0C0"/>
                  </a:outerShdw>
                </a:effectLst>
                <a:latin typeface="Times New Roman" pitchFamily="18" charset="0"/>
              </a:rPr>
              <a:t> </a:t>
            </a:r>
            <a:r>
              <a:rPr lang="ru-RU" sz="2800" b="1" dirty="0" err="1">
                <a:solidFill>
                  <a:srgbClr val="FFFF00"/>
                </a:solidFill>
                <a:effectLst>
                  <a:outerShdw blurRad="38100" dist="38100" dir="2700000" algn="tl">
                    <a:srgbClr val="C0C0C0"/>
                  </a:outerShdw>
                </a:effectLst>
                <a:latin typeface="Times New Roman" pitchFamily="18" charset="0"/>
              </a:rPr>
              <a:t>Венери</a:t>
            </a:r>
            <a:r>
              <a:rPr lang="ru-RU" sz="2800" b="1" dirty="0">
                <a:solidFill>
                  <a:srgbClr val="FFFF00"/>
                </a:solidFill>
                <a:effectLst>
                  <a:outerShdw blurRad="38100" dist="38100" dir="2700000" algn="tl">
                    <a:srgbClr val="C0C0C0"/>
                  </a:outerShdw>
                </a:effectLst>
                <a:latin typeface="Times New Roman" pitchFamily="18" charset="0"/>
              </a:rPr>
              <a:t> – 0,0068, </a:t>
            </a:r>
            <a:r>
              <a:rPr lang="ru-RU" sz="2800" b="1" dirty="0" err="1">
                <a:solidFill>
                  <a:srgbClr val="FFFF00"/>
                </a:solidFill>
                <a:effectLst>
                  <a:outerShdw blurRad="38100" dist="38100" dir="2700000" algn="tl">
                    <a:srgbClr val="C0C0C0"/>
                  </a:outerShdw>
                </a:effectLst>
                <a:latin typeface="Times New Roman" pitchFamily="18" charset="0"/>
              </a:rPr>
              <a:t>Землі</a:t>
            </a:r>
            <a:r>
              <a:rPr lang="ru-RU" sz="2800" b="1" dirty="0">
                <a:solidFill>
                  <a:srgbClr val="FFFF00"/>
                </a:solidFill>
                <a:effectLst>
                  <a:outerShdw blurRad="38100" dist="38100" dir="2700000" algn="tl">
                    <a:srgbClr val="C0C0C0"/>
                  </a:outerShdw>
                </a:effectLst>
                <a:latin typeface="Times New Roman" pitchFamily="18" charset="0"/>
              </a:rPr>
              <a:t> – 0,0167)</a:t>
            </a:r>
          </a:p>
        </p:txBody>
      </p:sp>
      <p:sp>
        <p:nvSpPr>
          <p:cNvPr id="26638" name="WordArt 43"/>
          <p:cNvSpPr>
            <a:spLocks noChangeArrowheads="1" noChangeShapeType="1" noTextEdit="1"/>
          </p:cNvSpPr>
          <p:nvPr/>
        </p:nvSpPr>
        <p:spPr bwMode="auto">
          <a:xfrm>
            <a:off x="4500563" y="260350"/>
            <a:ext cx="4175125" cy="504825"/>
          </a:xfrm>
          <a:prstGeom prst="rect">
            <a:avLst/>
          </a:prstGeom>
        </p:spPr>
        <p:txBody>
          <a:bodyPr wrap="none" fromWordArt="1">
            <a:prstTxWarp prst="textPlain">
              <a:avLst>
                <a:gd name="adj" fmla="val 47889"/>
              </a:avLst>
            </a:prstTxWarp>
          </a:bodyPr>
          <a:lstStyle/>
          <a:p>
            <a:pPr algn="ctr"/>
            <a:r>
              <a:rPr lang="ru-RU" sz="3600" kern="10">
                <a:ln w="19050">
                  <a:solidFill>
                    <a:srgbClr val="99CCFF"/>
                  </a:solidFill>
                  <a:round/>
                  <a:headEnd/>
                  <a:tailEnd/>
                </a:ln>
                <a:solidFill>
                  <a:srgbClr val="0066CC"/>
                </a:solidFill>
                <a:effectLst>
                  <a:outerShdw dist="35921" dir="2700000" algn="ctr" rotWithShape="0">
                    <a:srgbClr val="990000"/>
                  </a:outerShdw>
                </a:effectLst>
                <a:latin typeface="Impact"/>
              </a:rPr>
              <a:t>Перший закон</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iterate type="lt">
                                    <p:tmPct val="9000"/>
                                  </p:iterate>
                                  <p:childTnLst>
                                    <p:set>
                                      <p:cBhvr>
                                        <p:cTn id="6" dur="1" fill="hold">
                                          <p:stCondLst>
                                            <p:cond delay="0"/>
                                          </p:stCondLst>
                                        </p:cTn>
                                        <p:tgtEl>
                                          <p:spTgt spid="10282">
                                            <p:txEl>
                                              <p:pRg st="0" end="0"/>
                                            </p:txEl>
                                          </p:spTgt>
                                        </p:tgtEl>
                                        <p:attrNameLst>
                                          <p:attrName>style.visibility</p:attrName>
                                        </p:attrNameLst>
                                      </p:cBhvr>
                                      <p:to>
                                        <p:strVal val="visible"/>
                                      </p:to>
                                    </p:set>
                                    <p:anim calcmode="lin" valueType="num">
                                      <p:cBhvr additive="base">
                                        <p:cTn id="7" dur="500" fill="hold"/>
                                        <p:tgtEl>
                                          <p:spTgt spid="1028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282">
                                            <p:txEl>
                                              <p:pRg st="0" end="0"/>
                                            </p:txEl>
                                          </p:spTgt>
                                        </p:tgtEl>
                                        <p:attrNameLst>
                                          <p:attrName>ppt_y</p:attrName>
                                        </p:attrNameLst>
                                      </p:cBhvr>
                                      <p:tavLst>
                                        <p:tav tm="0">
                                          <p:val>
                                            <p:strVal val="#ppt_y"/>
                                          </p:val>
                                        </p:tav>
                                        <p:tav tm="100000">
                                          <p:val>
                                            <p:strVal val="#ppt_y"/>
                                          </p:val>
                                        </p:tav>
                                      </p:tavLst>
                                    </p:anim>
                                  </p:childTnLst>
                                </p:cTn>
                              </p:par>
                              <p:par>
                                <p:cTn id="9" presetID="1" presetClass="path" presetSubtype="0" repeatCount="indefinite" fill="hold" grpId="0" nodeType="withEffect">
                                  <p:stCondLst>
                                    <p:cond delay="0"/>
                                  </p:stCondLst>
                                  <p:childTnLst>
                                    <p:animMotion origin="layout" path="M -3.61111E-6 -3.33333E-6 C 0.11702 -3.33333E-6 0.21285 0.12894 0.21285 0.28773 C 0.21285 0.44676 0.11702 0.57732 -3.61111E-6 0.57732 C -0.11736 0.57732 -0.2125 0.44676 -0.2125 0.28773 C -0.2125 0.12894 -0.11736 -3.33333E-6 -3.61111E-6 -3.33333E-6 Z " pathEditMode="relative" rAng="0" ptsTypes="fffff">
                                      <p:cBhvr>
                                        <p:cTn id="10" dur="5000" fill="hold"/>
                                        <p:tgtEl>
                                          <p:spTgt spid="10281"/>
                                        </p:tgtEl>
                                        <p:attrNameLst>
                                          <p:attrName>ppt_x</p:attrName>
                                          <p:attrName>ppt_y</p:attrName>
                                        </p:attrNameLst>
                                      </p:cBhvr>
                                      <p:rCtr x="0" y="289"/>
                                    </p:animMotion>
                                  </p:childTnLst>
                                </p:cTn>
                              </p:par>
                              <p:par>
                                <p:cTn id="11" presetID="1" presetClass="path" presetSubtype="0" repeatCount="indefinite" fill="hold" grpId="0" nodeType="withEffect">
                                  <p:stCondLst>
                                    <p:cond delay="0"/>
                                  </p:stCondLst>
                                  <p:childTnLst>
                                    <p:animMotion origin="layout" path="M 4.16667E-6 4.44444E-6 C 0.16475 4.44444E-6 0.2993 0.16435 0.2993 0.36666 C 0.2993 0.56921 0.16475 0.73495 4.16667E-6 0.73495 C -0.16528 0.73495 -0.29931 0.56921 -0.29931 0.36666 C -0.29931 0.16435 -0.16528 4.44444E-6 4.16667E-6 4.44444E-6 Z " pathEditMode="relative" rAng="0" ptsTypes="fffff">
                                      <p:cBhvr>
                                        <p:cTn id="12" dur="7000" fill="hold"/>
                                        <p:tgtEl>
                                          <p:spTgt spid="10247"/>
                                        </p:tgtEl>
                                        <p:attrNameLst>
                                          <p:attrName>ppt_x</p:attrName>
                                          <p:attrName>ppt_y</p:attrName>
                                        </p:attrNameLst>
                                      </p:cBhvr>
                                      <p:rCtr x="0" y="3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animBg="1"/>
      <p:bldP spid="10281"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100013" y="77788"/>
            <a:ext cx="3384550" cy="579437"/>
          </a:xfrm>
          <a:prstGeom prst="rect">
            <a:avLst/>
          </a:prstGeom>
          <a:noFill/>
          <a:ln w="9525">
            <a:noFill/>
            <a:miter lim="800000"/>
            <a:headEnd/>
            <a:tailEnd/>
          </a:ln>
        </p:spPr>
        <p:txBody>
          <a:bodyPr>
            <a:spAutoFit/>
          </a:bodyPr>
          <a:lstStyle/>
          <a:p>
            <a:pPr>
              <a:spcBef>
                <a:spcPct val="50000"/>
              </a:spcBef>
            </a:pPr>
            <a:r>
              <a:rPr lang="ru-RU" sz="3200" b="1">
                <a:solidFill>
                  <a:srgbClr val="FFFF00"/>
                </a:solidFill>
                <a:latin typeface="Times New Roman" pitchFamily="18" charset="0"/>
              </a:rPr>
              <a:t>Закони Кеплера</a:t>
            </a:r>
          </a:p>
        </p:txBody>
      </p:sp>
      <p:sp>
        <p:nvSpPr>
          <p:cNvPr id="27651" name="WordArt 18"/>
          <p:cNvSpPr>
            <a:spLocks noChangeArrowheads="1" noChangeShapeType="1" noTextEdit="1"/>
          </p:cNvSpPr>
          <p:nvPr/>
        </p:nvSpPr>
        <p:spPr bwMode="auto">
          <a:xfrm>
            <a:off x="4500563" y="260350"/>
            <a:ext cx="4175125" cy="504825"/>
          </a:xfrm>
          <a:prstGeom prst="rect">
            <a:avLst/>
          </a:prstGeom>
        </p:spPr>
        <p:txBody>
          <a:bodyPr wrap="none" fromWordArt="1">
            <a:prstTxWarp prst="textPlain">
              <a:avLst>
                <a:gd name="adj" fmla="val 47889"/>
              </a:avLst>
            </a:prstTxWarp>
          </a:bodyPr>
          <a:lstStyle/>
          <a:p>
            <a:pPr algn="ctr"/>
            <a:r>
              <a:rPr lang="ru-RU" sz="3600" kern="10">
                <a:ln w="19050">
                  <a:solidFill>
                    <a:srgbClr val="99CCFF"/>
                  </a:solidFill>
                  <a:round/>
                  <a:headEnd/>
                  <a:tailEnd/>
                </a:ln>
                <a:solidFill>
                  <a:srgbClr val="0066CC"/>
                </a:solidFill>
                <a:effectLst>
                  <a:outerShdw dist="35921" dir="2700000" algn="ctr" rotWithShape="0">
                    <a:srgbClr val="990000"/>
                  </a:outerShdw>
                </a:effectLst>
                <a:latin typeface="Impact"/>
              </a:rPr>
              <a:t>Другий закон</a:t>
            </a:r>
          </a:p>
        </p:txBody>
      </p:sp>
      <p:sp>
        <p:nvSpPr>
          <p:cNvPr id="27652" name="Oval 19"/>
          <p:cNvSpPr>
            <a:spLocks noChangeArrowheads="1"/>
          </p:cNvSpPr>
          <p:nvPr/>
        </p:nvSpPr>
        <p:spPr bwMode="auto">
          <a:xfrm>
            <a:off x="611188" y="1700213"/>
            <a:ext cx="7705725" cy="2665412"/>
          </a:xfrm>
          <a:prstGeom prst="ellipse">
            <a:avLst/>
          </a:prstGeom>
          <a:noFill/>
          <a:ln w="28575">
            <a:solidFill>
              <a:srgbClr val="FFFF00"/>
            </a:solidFill>
            <a:prstDash val="dash"/>
            <a:round/>
            <a:headEnd/>
            <a:tailEnd/>
          </a:ln>
        </p:spPr>
        <p:txBody>
          <a:bodyPr wrap="none" anchor="ctr"/>
          <a:lstStyle/>
          <a:p>
            <a:endParaRPr lang="en-US"/>
          </a:p>
        </p:txBody>
      </p:sp>
      <p:sp>
        <p:nvSpPr>
          <p:cNvPr id="27653" name="Oval 20"/>
          <p:cNvSpPr>
            <a:spLocks noChangeArrowheads="1"/>
          </p:cNvSpPr>
          <p:nvPr/>
        </p:nvSpPr>
        <p:spPr bwMode="auto">
          <a:xfrm>
            <a:off x="5076825" y="1628775"/>
            <a:ext cx="215900" cy="217488"/>
          </a:xfrm>
          <a:prstGeom prst="ellipse">
            <a:avLst/>
          </a:prstGeom>
          <a:solidFill>
            <a:srgbClr val="0066FF"/>
          </a:solidFill>
          <a:ln w="9525">
            <a:solidFill>
              <a:schemeClr val="tx1"/>
            </a:solidFill>
            <a:round/>
            <a:headEnd/>
            <a:tailEnd/>
          </a:ln>
        </p:spPr>
        <p:txBody>
          <a:bodyPr wrap="none" anchor="ctr"/>
          <a:lstStyle/>
          <a:p>
            <a:endParaRPr lang="en-US"/>
          </a:p>
        </p:txBody>
      </p:sp>
      <p:pic>
        <p:nvPicPr>
          <p:cNvPr id="27654" name="Picture 21" descr="sun"/>
          <p:cNvPicPr>
            <a:picLocks noChangeAspect="1" noChangeArrowheads="1" noCrop="1"/>
          </p:cNvPicPr>
          <p:nvPr/>
        </p:nvPicPr>
        <p:blipFill>
          <a:blip r:embed="rId3"/>
          <a:srcRect/>
          <a:stretch>
            <a:fillRect/>
          </a:stretch>
        </p:blipFill>
        <p:spPr bwMode="auto">
          <a:xfrm>
            <a:off x="2124075" y="2781300"/>
            <a:ext cx="431800" cy="431800"/>
          </a:xfrm>
          <a:prstGeom prst="rect">
            <a:avLst/>
          </a:prstGeom>
          <a:noFill/>
          <a:ln w="9525">
            <a:noFill/>
            <a:miter lim="800000"/>
            <a:headEnd/>
            <a:tailEnd/>
          </a:ln>
        </p:spPr>
      </p:pic>
      <p:sp>
        <p:nvSpPr>
          <p:cNvPr id="13334" name="AutoShape 22"/>
          <p:cNvSpPr>
            <a:spLocks noChangeArrowheads="1"/>
          </p:cNvSpPr>
          <p:nvPr/>
        </p:nvSpPr>
        <p:spPr bwMode="auto">
          <a:xfrm rot="-1369344">
            <a:off x="2411413" y="2276475"/>
            <a:ext cx="2808287" cy="217488"/>
          </a:xfrm>
          <a:prstGeom prst="rightArrow">
            <a:avLst>
              <a:gd name="adj1" fmla="val 50000"/>
              <a:gd name="adj2" fmla="val 322809"/>
            </a:avLst>
          </a:prstGeom>
          <a:solidFill>
            <a:srgbClr val="FF0000"/>
          </a:solidFill>
          <a:ln w="9525">
            <a:noFill/>
            <a:miter lim="800000"/>
            <a:headEnd/>
            <a:tailEnd/>
          </a:ln>
        </p:spPr>
        <p:txBody>
          <a:bodyPr wrap="none" anchor="ctr"/>
          <a:lstStyle/>
          <a:p>
            <a:endParaRPr lang="en-US"/>
          </a:p>
        </p:txBody>
      </p:sp>
      <p:sp>
        <p:nvSpPr>
          <p:cNvPr id="13335" name="Text Box 23"/>
          <p:cNvSpPr txBox="1">
            <a:spLocks noChangeArrowheads="1"/>
          </p:cNvSpPr>
          <p:nvPr/>
        </p:nvSpPr>
        <p:spPr bwMode="auto">
          <a:xfrm>
            <a:off x="468313" y="4652963"/>
            <a:ext cx="4032250" cy="519112"/>
          </a:xfrm>
          <a:prstGeom prst="rect">
            <a:avLst/>
          </a:prstGeom>
          <a:noFill/>
          <a:ln w="9525">
            <a:noFill/>
            <a:miter lim="800000"/>
            <a:headEnd/>
            <a:tailEnd/>
          </a:ln>
        </p:spPr>
        <p:txBody>
          <a:bodyPr>
            <a:spAutoFit/>
          </a:bodyPr>
          <a:lstStyle/>
          <a:p>
            <a:pPr>
              <a:spcBef>
                <a:spcPct val="50000"/>
              </a:spcBef>
            </a:pPr>
            <a:r>
              <a:rPr lang="ru-RU" sz="2800">
                <a:solidFill>
                  <a:srgbClr val="FFFF00"/>
                </a:solidFill>
                <a:latin typeface="Times New Roman" pitchFamily="18" charset="0"/>
              </a:rPr>
              <a:t>Радіус – вектор планети</a:t>
            </a:r>
          </a:p>
        </p:txBody>
      </p:sp>
      <p:sp>
        <p:nvSpPr>
          <p:cNvPr id="13336" name="Text Box 24"/>
          <p:cNvSpPr txBox="1">
            <a:spLocks noChangeArrowheads="1"/>
          </p:cNvSpPr>
          <p:nvPr/>
        </p:nvSpPr>
        <p:spPr bwMode="auto">
          <a:xfrm>
            <a:off x="468313" y="5084763"/>
            <a:ext cx="7848600" cy="523875"/>
          </a:xfrm>
          <a:prstGeom prst="rect">
            <a:avLst/>
          </a:prstGeom>
          <a:noFill/>
          <a:ln w="9525">
            <a:noFill/>
            <a:miter lim="800000"/>
            <a:headEnd/>
            <a:tailEnd/>
          </a:ln>
        </p:spPr>
        <p:txBody>
          <a:bodyPr>
            <a:spAutoFit/>
          </a:bodyPr>
          <a:lstStyle/>
          <a:p>
            <a:pPr>
              <a:spcBef>
                <a:spcPct val="50000"/>
              </a:spcBef>
            </a:pPr>
            <a:r>
              <a:rPr lang="ru-RU" sz="2800">
                <a:solidFill>
                  <a:srgbClr val="FFFF00"/>
                </a:solidFill>
                <a:latin typeface="Times New Roman" pitchFamily="18" charset="0"/>
              </a:rPr>
              <a:t>за рівні проміжки часу описує рівні площі</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35"/>
                                        </p:tgtEl>
                                        <p:attrNameLst>
                                          <p:attrName>style.visibility</p:attrName>
                                        </p:attrNameLst>
                                      </p:cBhvr>
                                      <p:to>
                                        <p:strVal val="visible"/>
                                      </p:to>
                                    </p:set>
                                    <p:anim calcmode="lin" valueType="num">
                                      <p:cBhvr additive="base">
                                        <p:cTn id="7" dur="500" fill="hold"/>
                                        <p:tgtEl>
                                          <p:spTgt spid="13335"/>
                                        </p:tgtEl>
                                        <p:attrNameLst>
                                          <p:attrName>ppt_x</p:attrName>
                                        </p:attrNameLst>
                                      </p:cBhvr>
                                      <p:tavLst>
                                        <p:tav tm="0">
                                          <p:val>
                                            <p:strVal val="0-#ppt_w/2"/>
                                          </p:val>
                                        </p:tav>
                                        <p:tav tm="100000">
                                          <p:val>
                                            <p:strVal val="#ppt_x"/>
                                          </p:val>
                                        </p:tav>
                                      </p:tavLst>
                                    </p:anim>
                                    <p:anim calcmode="lin" valueType="num">
                                      <p:cBhvr additive="base">
                                        <p:cTn id="8" dur="500" fill="hold"/>
                                        <p:tgtEl>
                                          <p:spTgt spid="13335"/>
                                        </p:tgtEl>
                                        <p:attrNameLst>
                                          <p:attrName>ppt_y</p:attrName>
                                        </p:attrNameLst>
                                      </p:cBhvr>
                                      <p:tavLst>
                                        <p:tav tm="0">
                                          <p:val>
                                            <p:strVal val="#ppt_y"/>
                                          </p:val>
                                        </p:tav>
                                        <p:tav tm="100000">
                                          <p:val>
                                            <p:strVal val="#ppt_y"/>
                                          </p:val>
                                        </p:tav>
                                      </p:tavLst>
                                    </p:anim>
                                  </p:childTnLst>
                                </p:cTn>
                              </p:par>
                              <p:par>
                                <p:cTn id="9" presetID="35" presetClass="emph" presetSubtype="0" repeatCount="5000" fill="hold" grpId="0" nodeType="withEffect">
                                  <p:stCondLst>
                                    <p:cond delay="0"/>
                                  </p:stCondLst>
                                  <p:childTnLst>
                                    <p:anim calcmode="discrete" valueType="str">
                                      <p:cBhvr>
                                        <p:cTn id="10" dur="1000" fill="hold"/>
                                        <p:tgtEl>
                                          <p:spTgt spid="13334"/>
                                        </p:tgtEl>
                                        <p:attrNameLst>
                                          <p:attrName>style.visibility</p:attrName>
                                        </p:attrNameLst>
                                      </p:cBhvr>
                                      <p:tavLst>
                                        <p:tav tm="0">
                                          <p:val>
                                            <p:strVal val="hidden"/>
                                          </p:val>
                                        </p:tav>
                                        <p:tav tm="50000">
                                          <p:val>
                                            <p:strVal val="visible"/>
                                          </p:val>
                                        </p:tav>
                                      </p:tavLst>
                                    </p:anim>
                                  </p:childTnLst>
                                </p:cTn>
                              </p:par>
                            </p:childTnLst>
                          </p:cTn>
                        </p:par>
                        <p:par>
                          <p:cTn id="11" fill="hold">
                            <p:stCondLst>
                              <p:cond delay="5000"/>
                            </p:stCondLst>
                            <p:childTnLst>
                              <p:par>
                                <p:cTn id="12" presetID="2" presetClass="entr" presetSubtype="8" fill="hold" nodeType="afterEffect">
                                  <p:stCondLst>
                                    <p:cond delay="0"/>
                                  </p:stCondLst>
                                  <p:childTnLst>
                                    <p:set>
                                      <p:cBhvr>
                                        <p:cTn id="13" dur="1" fill="hold">
                                          <p:stCondLst>
                                            <p:cond delay="0"/>
                                          </p:stCondLst>
                                        </p:cTn>
                                        <p:tgtEl>
                                          <p:spTgt spid="13336">
                                            <p:txEl>
                                              <p:pRg st="0" end="0"/>
                                            </p:txEl>
                                          </p:spTgt>
                                        </p:tgtEl>
                                        <p:attrNameLst>
                                          <p:attrName>style.visibility</p:attrName>
                                        </p:attrNameLst>
                                      </p:cBhvr>
                                      <p:to>
                                        <p:strVal val="visible"/>
                                      </p:to>
                                    </p:set>
                                    <p:anim calcmode="lin" valueType="num">
                                      <p:cBhvr additive="base">
                                        <p:cTn id="14" dur="500" fill="hold"/>
                                        <p:tgtEl>
                                          <p:spTgt spid="13336">
                                            <p:txEl>
                                              <p:pRg st="0" end="0"/>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1333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4" grpId="0" animBg="1"/>
      <p:bldP spid="1333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00013" y="77788"/>
            <a:ext cx="3384550" cy="579437"/>
          </a:xfrm>
          <a:prstGeom prst="rect">
            <a:avLst/>
          </a:prstGeom>
          <a:noFill/>
          <a:ln w="9525">
            <a:noFill/>
            <a:miter lim="800000"/>
            <a:headEnd/>
            <a:tailEnd/>
          </a:ln>
        </p:spPr>
        <p:txBody>
          <a:bodyPr>
            <a:spAutoFit/>
          </a:bodyPr>
          <a:lstStyle/>
          <a:p>
            <a:pPr>
              <a:spcBef>
                <a:spcPct val="50000"/>
              </a:spcBef>
            </a:pPr>
            <a:r>
              <a:rPr lang="ru-RU" sz="3200" b="1">
                <a:solidFill>
                  <a:srgbClr val="FFFF00"/>
                </a:solidFill>
                <a:latin typeface="Times New Roman" pitchFamily="18" charset="0"/>
              </a:rPr>
              <a:t>Закони Кеплера</a:t>
            </a:r>
          </a:p>
        </p:txBody>
      </p:sp>
      <p:sp>
        <p:nvSpPr>
          <p:cNvPr id="28675" name="WordArt 3"/>
          <p:cNvSpPr>
            <a:spLocks noChangeArrowheads="1" noChangeShapeType="1" noTextEdit="1"/>
          </p:cNvSpPr>
          <p:nvPr/>
        </p:nvSpPr>
        <p:spPr bwMode="auto">
          <a:xfrm>
            <a:off x="4500563" y="260350"/>
            <a:ext cx="4175125" cy="504825"/>
          </a:xfrm>
          <a:prstGeom prst="rect">
            <a:avLst/>
          </a:prstGeom>
        </p:spPr>
        <p:txBody>
          <a:bodyPr wrap="none" fromWordArt="1">
            <a:prstTxWarp prst="textPlain">
              <a:avLst>
                <a:gd name="adj" fmla="val 47889"/>
              </a:avLst>
            </a:prstTxWarp>
          </a:bodyPr>
          <a:lstStyle/>
          <a:p>
            <a:pPr algn="ctr"/>
            <a:r>
              <a:rPr lang="ru-RU" sz="3600" kern="10">
                <a:ln w="19050">
                  <a:solidFill>
                    <a:srgbClr val="99CCFF"/>
                  </a:solidFill>
                  <a:round/>
                  <a:headEnd/>
                  <a:tailEnd/>
                </a:ln>
                <a:solidFill>
                  <a:srgbClr val="0066CC"/>
                </a:solidFill>
                <a:effectLst>
                  <a:outerShdw dist="35921" dir="2700000" algn="ctr" rotWithShape="0">
                    <a:srgbClr val="990000"/>
                  </a:outerShdw>
                </a:effectLst>
                <a:latin typeface="Impact"/>
              </a:rPr>
              <a:t>Другий закон</a:t>
            </a:r>
          </a:p>
        </p:txBody>
      </p:sp>
      <p:sp>
        <p:nvSpPr>
          <p:cNvPr id="28676" name="Oval 4"/>
          <p:cNvSpPr>
            <a:spLocks noChangeArrowheads="1"/>
          </p:cNvSpPr>
          <p:nvPr/>
        </p:nvSpPr>
        <p:spPr bwMode="auto">
          <a:xfrm>
            <a:off x="611188" y="1700213"/>
            <a:ext cx="7705725" cy="2665412"/>
          </a:xfrm>
          <a:prstGeom prst="ellipse">
            <a:avLst/>
          </a:prstGeom>
          <a:noFill/>
          <a:ln w="28575">
            <a:solidFill>
              <a:srgbClr val="FFFF00"/>
            </a:solidFill>
            <a:prstDash val="dash"/>
            <a:round/>
            <a:headEnd/>
            <a:tailEnd/>
          </a:ln>
        </p:spPr>
        <p:txBody>
          <a:bodyPr wrap="none" anchor="ctr"/>
          <a:lstStyle/>
          <a:p>
            <a:endParaRPr lang="en-US"/>
          </a:p>
        </p:txBody>
      </p:sp>
      <p:pic>
        <p:nvPicPr>
          <p:cNvPr id="28677" name="Picture 6" descr="sun"/>
          <p:cNvPicPr>
            <a:picLocks noChangeAspect="1" noChangeArrowheads="1" noCrop="1"/>
          </p:cNvPicPr>
          <p:nvPr/>
        </p:nvPicPr>
        <p:blipFill>
          <a:blip r:embed="rId3"/>
          <a:srcRect/>
          <a:stretch>
            <a:fillRect/>
          </a:stretch>
        </p:blipFill>
        <p:spPr bwMode="auto">
          <a:xfrm>
            <a:off x="2268538" y="2781300"/>
            <a:ext cx="431800" cy="431800"/>
          </a:xfrm>
          <a:prstGeom prst="rect">
            <a:avLst/>
          </a:prstGeom>
          <a:noFill/>
          <a:ln w="9525">
            <a:noFill/>
            <a:miter lim="800000"/>
            <a:headEnd/>
            <a:tailEnd/>
          </a:ln>
        </p:spPr>
      </p:pic>
      <p:cxnSp>
        <p:nvCxnSpPr>
          <p:cNvPr id="28678" name="AutoShape 15"/>
          <p:cNvCxnSpPr>
            <a:cxnSpLocks noChangeShapeType="1"/>
            <a:stCxn id="28676" idx="1"/>
            <a:endCxn id="28676" idx="1"/>
          </p:cNvCxnSpPr>
          <p:nvPr/>
        </p:nvCxnSpPr>
        <p:spPr bwMode="auto">
          <a:xfrm rot="5400000" flipV="1">
            <a:off x="1739900" y="2076450"/>
            <a:ext cx="1588" cy="1588"/>
          </a:xfrm>
          <a:prstGeom prst="curvedConnector3">
            <a:avLst>
              <a:gd name="adj1" fmla="val -38100014"/>
            </a:avLst>
          </a:prstGeom>
          <a:noFill/>
          <a:ln w="9525">
            <a:solidFill>
              <a:schemeClr val="tx1"/>
            </a:solidFill>
            <a:round/>
            <a:headEnd/>
            <a:tailEnd/>
          </a:ln>
        </p:spPr>
      </p:cxnSp>
      <p:grpSp>
        <p:nvGrpSpPr>
          <p:cNvPr id="28679" name="Group 42"/>
          <p:cNvGrpSpPr>
            <a:grpSpLocks/>
          </p:cNvGrpSpPr>
          <p:nvPr/>
        </p:nvGrpSpPr>
        <p:grpSpPr bwMode="auto">
          <a:xfrm>
            <a:off x="2484438" y="2636838"/>
            <a:ext cx="5843587" cy="863600"/>
            <a:chOff x="1565" y="1661"/>
            <a:chExt cx="3681" cy="544"/>
          </a:xfrm>
        </p:grpSpPr>
        <p:sp>
          <p:nvSpPr>
            <p:cNvPr id="28717" name="Line 38"/>
            <p:cNvSpPr>
              <a:spLocks noChangeShapeType="1"/>
            </p:cNvSpPr>
            <p:nvPr/>
          </p:nvSpPr>
          <p:spPr bwMode="auto">
            <a:xfrm flipV="1">
              <a:off x="1565" y="1661"/>
              <a:ext cx="3583" cy="227"/>
            </a:xfrm>
            <a:prstGeom prst="line">
              <a:avLst/>
            </a:prstGeom>
            <a:noFill/>
            <a:ln w="57150">
              <a:solidFill>
                <a:schemeClr val="bg1"/>
              </a:solidFill>
              <a:round/>
              <a:headEnd/>
              <a:tailEnd/>
            </a:ln>
          </p:spPr>
          <p:txBody>
            <a:bodyPr/>
            <a:lstStyle/>
            <a:p>
              <a:endParaRPr lang="ru-RU"/>
            </a:p>
          </p:txBody>
        </p:sp>
        <p:sp>
          <p:nvSpPr>
            <p:cNvPr id="28718" name="Line 39"/>
            <p:cNvSpPr>
              <a:spLocks noChangeShapeType="1"/>
            </p:cNvSpPr>
            <p:nvPr/>
          </p:nvSpPr>
          <p:spPr bwMode="auto">
            <a:xfrm rot="365945" flipV="1">
              <a:off x="1592" y="1990"/>
              <a:ext cx="3538" cy="90"/>
            </a:xfrm>
            <a:prstGeom prst="line">
              <a:avLst/>
            </a:prstGeom>
            <a:noFill/>
            <a:ln w="57150">
              <a:solidFill>
                <a:schemeClr val="bg1"/>
              </a:solidFill>
              <a:round/>
              <a:headEnd/>
              <a:tailEnd/>
            </a:ln>
          </p:spPr>
          <p:txBody>
            <a:bodyPr/>
            <a:lstStyle/>
            <a:p>
              <a:endParaRPr lang="ru-RU"/>
            </a:p>
          </p:txBody>
        </p:sp>
        <p:sp>
          <p:nvSpPr>
            <p:cNvPr id="28719" name="Freeform 40"/>
            <p:cNvSpPr>
              <a:spLocks/>
            </p:cNvSpPr>
            <p:nvPr/>
          </p:nvSpPr>
          <p:spPr bwMode="auto">
            <a:xfrm>
              <a:off x="5103" y="1661"/>
              <a:ext cx="143" cy="544"/>
            </a:xfrm>
            <a:custGeom>
              <a:avLst/>
              <a:gdLst>
                <a:gd name="T0" fmla="*/ 45 w 143"/>
                <a:gd name="T1" fmla="*/ 0 h 499"/>
                <a:gd name="T2" fmla="*/ 136 w 143"/>
                <a:gd name="T3" fmla="*/ 385 h 499"/>
                <a:gd name="T4" fmla="*/ 0 w 143"/>
                <a:gd name="T5" fmla="*/ 704 h 499"/>
                <a:gd name="T6" fmla="*/ 0 60000 65536"/>
                <a:gd name="T7" fmla="*/ 0 60000 65536"/>
                <a:gd name="T8" fmla="*/ 0 60000 65536"/>
                <a:gd name="T9" fmla="*/ 0 w 143"/>
                <a:gd name="T10" fmla="*/ 0 h 499"/>
                <a:gd name="T11" fmla="*/ 143 w 143"/>
                <a:gd name="T12" fmla="*/ 499 h 499"/>
              </a:gdLst>
              <a:ahLst/>
              <a:cxnLst>
                <a:cxn ang="T6">
                  <a:pos x="T0" y="T1"/>
                </a:cxn>
                <a:cxn ang="T7">
                  <a:pos x="T2" y="T3"/>
                </a:cxn>
                <a:cxn ang="T8">
                  <a:pos x="T4" y="T5"/>
                </a:cxn>
              </a:cxnLst>
              <a:rect l="T9" t="T10" r="T11" b="T12"/>
              <a:pathLst>
                <a:path w="143" h="499">
                  <a:moveTo>
                    <a:pt x="45" y="0"/>
                  </a:moveTo>
                  <a:cubicBezTo>
                    <a:pt x="94" y="94"/>
                    <a:pt x="143" y="189"/>
                    <a:pt x="136" y="272"/>
                  </a:cubicBezTo>
                  <a:cubicBezTo>
                    <a:pt x="129" y="355"/>
                    <a:pt x="23" y="461"/>
                    <a:pt x="0" y="499"/>
                  </a:cubicBezTo>
                </a:path>
              </a:pathLst>
            </a:custGeom>
            <a:noFill/>
            <a:ln w="57150">
              <a:solidFill>
                <a:schemeClr val="bg1"/>
              </a:solidFill>
              <a:round/>
              <a:headEnd/>
              <a:tailEnd/>
            </a:ln>
          </p:spPr>
          <p:txBody>
            <a:bodyPr/>
            <a:lstStyle/>
            <a:p>
              <a:endParaRPr lang="en-US"/>
            </a:p>
          </p:txBody>
        </p:sp>
      </p:grpSp>
      <p:sp>
        <p:nvSpPr>
          <p:cNvPr id="28680" name="Line 43"/>
          <p:cNvSpPr>
            <a:spLocks noChangeShapeType="1"/>
          </p:cNvSpPr>
          <p:nvPr/>
        </p:nvSpPr>
        <p:spPr bwMode="auto">
          <a:xfrm>
            <a:off x="3635375" y="2924175"/>
            <a:ext cx="288925" cy="217488"/>
          </a:xfrm>
          <a:prstGeom prst="line">
            <a:avLst/>
          </a:prstGeom>
          <a:noFill/>
          <a:ln w="28575">
            <a:solidFill>
              <a:schemeClr val="bg1"/>
            </a:solidFill>
            <a:round/>
            <a:headEnd/>
            <a:tailEnd/>
          </a:ln>
        </p:spPr>
        <p:txBody>
          <a:bodyPr/>
          <a:lstStyle/>
          <a:p>
            <a:endParaRPr lang="ru-RU"/>
          </a:p>
        </p:txBody>
      </p:sp>
      <p:sp>
        <p:nvSpPr>
          <p:cNvPr id="28681" name="Line 44"/>
          <p:cNvSpPr>
            <a:spLocks noChangeShapeType="1"/>
          </p:cNvSpPr>
          <p:nvPr/>
        </p:nvSpPr>
        <p:spPr bwMode="auto">
          <a:xfrm>
            <a:off x="4051300" y="2895600"/>
            <a:ext cx="436563" cy="274638"/>
          </a:xfrm>
          <a:prstGeom prst="line">
            <a:avLst/>
          </a:prstGeom>
          <a:noFill/>
          <a:ln w="28575">
            <a:solidFill>
              <a:schemeClr val="bg1"/>
            </a:solidFill>
            <a:round/>
            <a:headEnd/>
            <a:tailEnd/>
          </a:ln>
        </p:spPr>
        <p:txBody>
          <a:bodyPr/>
          <a:lstStyle/>
          <a:p>
            <a:endParaRPr lang="ru-RU"/>
          </a:p>
        </p:txBody>
      </p:sp>
      <p:sp>
        <p:nvSpPr>
          <p:cNvPr id="28682" name="Line 45"/>
          <p:cNvSpPr>
            <a:spLocks noChangeShapeType="1"/>
          </p:cNvSpPr>
          <p:nvPr/>
        </p:nvSpPr>
        <p:spPr bwMode="auto">
          <a:xfrm>
            <a:off x="4800600" y="2851150"/>
            <a:ext cx="523875" cy="349250"/>
          </a:xfrm>
          <a:prstGeom prst="line">
            <a:avLst/>
          </a:prstGeom>
          <a:noFill/>
          <a:ln w="28575">
            <a:solidFill>
              <a:schemeClr val="bg1"/>
            </a:solidFill>
            <a:round/>
            <a:headEnd/>
            <a:tailEnd/>
          </a:ln>
        </p:spPr>
        <p:txBody>
          <a:bodyPr/>
          <a:lstStyle/>
          <a:p>
            <a:endParaRPr lang="ru-RU"/>
          </a:p>
        </p:txBody>
      </p:sp>
      <p:sp>
        <p:nvSpPr>
          <p:cNvPr id="28683" name="Line 46"/>
          <p:cNvSpPr>
            <a:spLocks noChangeShapeType="1"/>
          </p:cNvSpPr>
          <p:nvPr/>
        </p:nvSpPr>
        <p:spPr bwMode="auto">
          <a:xfrm>
            <a:off x="4483100" y="2865438"/>
            <a:ext cx="481013" cy="319087"/>
          </a:xfrm>
          <a:prstGeom prst="line">
            <a:avLst/>
          </a:prstGeom>
          <a:noFill/>
          <a:ln w="28575">
            <a:solidFill>
              <a:schemeClr val="bg1"/>
            </a:solidFill>
            <a:round/>
            <a:headEnd/>
            <a:tailEnd/>
          </a:ln>
        </p:spPr>
        <p:txBody>
          <a:bodyPr/>
          <a:lstStyle/>
          <a:p>
            <a:endParaRPr lang="ru-RU"/>
          </a:p>
        </p:txBody>
      </p:sp>
      <p:sp>
        <p:nvSpPr>
          <p:cNvPr id="28684" name="Line 47"/>
          <p:cNvSpPr>
            <a:spLocks noChangeShapeType="1"/>
          </p:cNvSpPr>
          <p:nvPr/>
        </p:nvSpPr>
        <p:spPr bwMode="auto">
          <a:xfrm>
            <a:off x="5160963" y="2836863"/>
            <a:ext cx="568325" cy="393700"/>
          </a:xfrm>
          <a:prstGeom prst="line">
            <a:avLst/>
          </a:prstGeom>
          <a:noFill/>
          <a:ln w="28575">
            <a:solidFill>
              <a:schemeClr val="bg1"/>
            </a:solidFill>
            <a:round/>
            <a:headEnd/>
            <a:tailEnd/>
          </a:ln>
        </p:spPr>
        <p:txBody>
          <a:bodyPr/>
          <a:lstStyle/>
          <a:p>
            <a:endParaRPr lang="ru-RU"/>
          </a:p>
        </p:txBody>
      </p:sp>
      <p:sp>
        <p:nvSpPr>
          <p:cNvPr id="28685" name="Line 48"/>
          <p:cNvSpPr>
            <a:spLocks noChangeShapeType="1"/>
          </p:cNvSpPr>
          <p:nvPr/>
        </p:nvSpPr>
        <p:spPr bwMode="auto">
          <a:xfrm>
            <a:off x="5546725" y="2820988"/>
            <a:ext cx="673100" cy="482600"/>
          </a:xfrm>
          <a:prstGeom prst="line">
            <a:avLst/>
          </a:prstGeom>
          <a:noFill/>
          <a:ln w="28575">
            <a:solidFill>
              <a:schemeClr val="bg1"/>
            </a:solidFill>
            <a:round/>
            <a:headEnd/>
            <a:tailEnd/>
          </a:ln>
        </p:spPr>
        <p:txBody>
          <a:bodyPr/>
          <a:lstStyle/>
          <a:p>
            <a:endParaRPr lang="ru-RU"/>
          </a:p>
        </p:txBody>
      </p:sp>
      <p:sp>
        <p:nvSpPr>
          <p:cNvPr id="28686" name="Line 49"/>
          <p:cNvSpPr>
            <a:spLocks noChangeShapeType="1"/>
          </p:cNvSpPr>
          <p:nvPr/>
        </p:nvSpPr>
        <p:spPr bwMode="auto">
          <a:xfrm>
            <a:off x="5994400" y="2778125"/>
            <a:ext cx="730250" cy="555625"/>
          </a:xfrm>
          <a:prstGeom prst="line">
            <a:avLst/>
          </a:prstGeom>
          <a:noFill/>
          <a:ln w="28575">
            <a:solidFill>
              <a:schemeClr val="bg1"/>
            </a:solidFill>
            <a:round/>
            <a:headEnd/>
            <a:tailEnd/>
          </a:ln>
        </p:spPr>
        <p:txBody>
          <a:bodyPr/>
          <a:lstStyle/>
          <a:p>
            <a:endParaRPr lang="ru-RU"/>
          </a:p>
        </p:txBody>
      </p:sp>
      <p:sp>
        <p:nvSpPr>
          <p:cNvPr id="28687" name="Line 50"/>
          <p:cNvSpPr>
            <a:spLocks noChangeShapeType="1"/>
          </p:cNvSpPr>
          <p:nvPr/>
        </p:nvSpPr>
        <p:spPr bwMode="auto">
          <a:xfrm>
            <a:off x="6459538" y="2767013"/>
            <a:ext cx="803275" cy="614362"/>
          </a:xfrm>
          <a:prstGeom prst="line">
            <a:avLst/>
          </a:prstGeom>
          <a:noFill/>
          <a:ln w="28575">
            <a:solidFill>
              <a:schemeClr val="bg1"/>
            </a:solidFill>
            <a:round/>
            <a:headEnd/>
            <a:tailEnd/>
          </a:ln>
        </p:spPr>
        <p:txBody>
          <a:bodyPr/>
          <a:lstStyle/>
          <a:p>
            <a:endParaRPr lang="ru-RU"/>
          </a:p>
        </p:txBody>
      </p:sp>
      <p:sp>
        <p:nvSpPr>
          <p:cNvPr id="28688" name="Line 51"/>
          <p:cNvSpPr>
            <a:spLocks noChangeShapeType="1"/>
          </p:cNvSpPr>
          <p:nvPr/>
        </p:nvSpPr>
        <p:spPr bwMode="auto">
          <a:xfrm>
            <a:off x="6845300" y="2722563"/>
            <a:ext cx="950913" cy="719137"/>
          </a:xfrm>
          <a:prstGeom prst="line">
            <a:avLst/>
          </a:prstGeom>
          <a:noFill/>
          <a:ln w="28575">
            <a:solidFill>
              <a:schemeClr val="bg1"/>
            </a:solidFill>
            <a:round/>
            <a:headEnd/>
            <a:tailEnd/>
          </a:ln>
        </p:spPr>
        <p:txBody>
          <a:bodyPr/>
          <a:lstStyle/>
          <a:p>
            <a:endParaRPr lang="ru-RU"/>
          </a:p>
        </p:txBody>
      </p:sp>
      <p:sp>
        <p:nvSpPr>
          <p:cNvPr id="28689" name="Line 52"/>
          <p:cNvSpPr>
            <a:spLocks noChangeShapeType="1"/>
          </p:cNvSpPr>
          <p:nvPr/>
        </p:nvSpPr>
        <p:spPr bwMode="auto">
          <a:xfrm>
            <a:off x="7234238" y="2692400"/>
            <a:ext cx="965200" cy="688975"/>
          </a:xfrm>
          <a:prstGeom prst="line">
            <a:avLst/>
          </a:prstGeom>
          <a:noFill/>
          <a:ln w="28575">
            <a:solidFill>
              <a:schemeClr val="bg1"/>
            </a:solidFill>
            <a:round/>
            <a:headEnd/>
            <a:tailEnd/>
          </a:ln>
        </p:spPr>
        <p:txBody>
          <a:bodyPr/>
          <a:lstStyle/>
          <a:p>
            <a:endParaRPr lang="ru-RU"/>
          </a:p>
        </p:txBody>
      </p:sp>
      <p:sp>
        <p:nvSpPr>
          <p:cNvPr id="28690" name="Line 53"/>
          <p:cNvSpPr>
            <a:spLocks noChangeShapeType="1"/>
          </p:cNvSpPr>
          <p:nvPr/>
        </p:nvSpPr>
        <p:spPr bwMode="auto">
          <a:xfrm>
            <a:off x="7681913" y="2649538"/>
            <a:ext cx="625475" cy="466725"/>
          </a:xfrm>
          <a:prstGeom prst="line">
            <a:avLst/>
          </a:prstGeom>
          <a:noFill/>
          <a:ln w="28575">
            <a:solidFill>
              <a:schemeClr val="bg1"/>
            </a:solidFill>
            <a:round/>
            <a:headEnd/>
            <a:tailEnd/>
          </a:ln>
        </p:spPr>
        <p:txBody>
          <a:bodyPr/>
          <a:lstStyle/>
          <a:p>
            <a:endParaRPr lang="ru-RU"/>
          </a:p>
        </p:txBody>
      </p:sp>
      <p:sp>
        <p:nvSpPr>
          <p:cNvPr id="28691" name="Line 58"/>
          <p:cNvSpPr>
            <a:spLocks noChangeShapeType="1"/>
          </p:cNvSpPr>
          <p:nvPr/>
        </p:nvSpPr>
        <p:spPr bwMode="auto">
          <a:xfrm flipH="1" flipV="1">
            <a:off x="2411413" y="2924175"/>
            <a:ext cx="73025" cy="73025"/>
          </a:xfrm>
          <a:prstGeom prst="line">
            <a:avLst/>
          </a:prstGeom>
          <a:noFill/>
          <a:ln w="9525">
            <a:solidFill>
              <a:schemeClr val="tx1"/>
            </a:solidFill>
            <a:round/>
            <a:headEnd/>
            <a:tailEnd/>
          </a:ln>
        </p:spPr>
        <p:txBody>
          <a:bodyPr/>
          <a:lstStyle/>
          <a:p>
            <a:endParaRPr lang="ru-RU"/>
          </a:p>
        </p:txBody>
      </p:sp>
      <p:sp>
        <p:nvSpPr>
          <p:cNvPr id="28692" name="Line 59"/>
          <p:cNvSpPr>
            <a:spLocks noChangeShapeType="1"/>
          </p:cNvSpPr>
          <p:nvPr/>
        </p:nvSpPr>
        <p:spPr bwMode="auto">
          <a:xfrm flipH="1" flipV="1">
            <a:off x="1619250" y="2133600"/>
            <a:ext cx="865188" cy="863600"/>
          </a:xfrm>
          <a:prstGeom prst="line">
            <a:avLst/>
          </a:prstGeom>
          <a:noFill/>
          <a:ln w="38100">
            <a:solidFill>
              <a:schemeClr val="bg1"/>
            </a:solidFill>
            <a:round/>
            <a:headEnd/>
            <a:tailEnd/>
          </a:ln>
        </p:spPr>
        <p:txBody>
          <a:bodyPr/>
          <a:lstStyle/>
          <a:p>
            <a:endParaRPr lang="ru-RU"/>
          </a:p>
        </p:txBody>
      </p:sp>
      <p:sp>
        <p:nvSpPr>
          <p:cNvPr id="28693" name="Line 60"/>
          <p:cNvSpPr>
            <a:spLocks noChangeShapeType="1"/>
          </p:cNvSpPr>
          <p:nvPr/>
        </p:nvSpPr>
        <p:spPr bwMode="auto">
          <a:xfrm flipH="1">
            <a:off x="1763713" y="2997200"/>
            <a:ext cx="720725" cy="1008063"/>
          </a:xfrm>
          <a:prstGeom prst="line">
            <a:avLst/>
          </a:prstGeom>
          <a:noFill/>
          <a:ln w="38100">
            <a:solidFill>
              <a:schemeClr val="bg1"/>
            </a:solidFill>
            <a:round/>
            <a:headEnd/>
            <a:tailEnd/>
          </a:ln>
        </p:spPr>
        <p:txBody>
          <a:bodyPr/>
          <a:lstStyle/>
          <a:p>
            <a:endParaRPr lang="ru-RU"/>
          </a:p>
        </p:txBody>
      </p:sp>
      <p:sp>
        <p:nvSpPr>
          <p:cNvPr id="28694" name="Freeform 61"/>
          <p:cNvSpPr>
            <a:spLocks/>
          </p:cNvSpPr>
          <p:nvPr/>
        </p:nvSpPr>
        <p:spPr bwMode="auto">
          <a:xfrm>
            <a:off x="550863" y="2133600"/>
            <a:ext cx="1212850" cy="1871663"/>
          </a:xfrm>
          <a:custGeom>
            <a:avLst/>
            <a:gdLst>
              <a:gd name="T0" fmla="*/ 2147483647 w 764"/>
              <a:gd name="T1" fmla="*/ 0 h 1179"/>
              <a:gd name="T2" fmla="*/ 2147483647 w 764"/>
              <a:gd name="T3" fmla="*/ 2147483647 h 1179"/>
              <a:gd name="T4" fmla="*/ 2147483647 w 764"/>
              <a:gd name="T5" fmla="*/ 2147483647 h 1179"/>
              <a:gd name="T6" fmla="*/ 2147483647 w 764"/>
              <a:gd name="T7" fmla="*/ 2147483647 h 1179"/>
              <a:gd name="T8" fmla="*/ 2147483647 w 764"/>
              <a:gd name="T9" fmla="*/ 2147483647 h 1179"/>
              <a:gd name="T10" fmla="*/ 2147483647 w 764"/>
              <a:gd name="T11" fmla="*/ 2147483647 h 1179"/>
              <a:gd name="T12" fmla="*/ 2147483647 w 764"/>
              <a:gd name="T13" fmla="*/ 2147483647 h 1179"/>
              <a:gd name="T14" fmla="*/ 0 60000 65536"/>
              <a:gd name="T15" fmla="*/ 0 60000 65536"/>
              <a:gd name="T16" fmla="*/ 0 60000 65536"/>
              <a:gd name="T17" fmla="*/ 0 60000 65536"/>
              <a:gd name="T18" fmla="*/ 0 60000 65536"/>
              <a:gd name="T19" fmla="*/ 0 60000 65536"/>
              <a:gd name="T20" fmla="*/ 0 60000 65536"/>
              <a:gd name="T21" fmla="*/ 0 w 764"/>
              <a:gd name="T22" fmla="*/ 0 h 1179"/>
              <a:gd name="T23" fmla="*/ 764 w 764"/>
              <a:gd name="T24" fmla="*/ 1179 h 11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4" h="1179">
                <a:moveTo>
                  <a:pt x="673" y="0"/>
                </a:moveTo>
                <a:cubicBezTo>
                  <a:pt x="544" y="53"/>
                  <a:pt x="416" y="106"/>
                  <a:pt x="310" y="181"/>
                </a:cubicBezTo>
                <a:cubicBezTo>
                  <a:pt x="204" y="256"/>
                  <a:pt x="76" y="362"/>
                  <a:pt x="38" y="453"/>
                </a:cubicBezTo>
                <a:cubicBezTo>
                  <a:pt x="0" y="544"/>
                  <a:pt x="39" y="642"/>
                  <a:pt x="84" y="725"/>
                </a:cubicBezTo>
                <a:cubicBezTo>
                  <a:pt x="129" y="808"/>
                  <a:pt x="227" y="892"/>
                  <a:pt x="310" y="952"/>
                </a:cubicBezTo>
                <a:cubicBezTo>
                  <a:pt x="393" y="1012"/>
                  <a:pt x="508" y="1050"/>
                  <a:pt x="583" y="1088"/>
                </a:cubicBezTo>
                <a:cubicBezTo>
                  <a:pt x="658" y="1126"/>
                  <a:pt x="711" y="1152"/>
                  <a:pt x="764" y="1179"/>
                </a:cubicBezTo>
              </a:path>
            </a:pathLst>
          </a:custGeom>
          <a:noFill/>
          <a:ln w="38100">
            <a:solidFill>
              <a:schemeClr val="bg1"/>
            </a:solidFill>
            <a:round/>
            <a:headEnd/>
            <a:tailEnd/>
          </a:ln>
        </p:spPr>
        <p:txBody>
          <a:bodyPr/>
          <a:lstStyle/>
          <a:p>
            <a:endParaRPr lang="en-US"/>
          </a:p>
        </p:txBody>
      </p:sp>
      <p:sp>
        <p:nvSpPr>
          <p:cNvPr id="28695" name="Line 62"/>
          <p:cNvSpPr>
            <a:spLocks noChangeShapeType="1"/>
          </p:cNvSpPr>
          <p:nvPr/>
        </p:nvSpPr>
        <p:spPr bwMode="auto">
          <a:xfrm rot="-6416362">
            <a:off x="540544" y="2531269"/>
            <a:ext cx="990600" cy="712788"/>
          </a:xfrm>
          <a:prstGeom prst="line">
            <a:avLst/>
          </a:prstGeom>
          <a:noFill/>
          <a:ln w="28575">
            <a:solidFill>
              <a:schemeClr val="bg1"/>
            </a:solidFill>
            <a:round/>
            <a:headEnd/>
            <a:tailEnd/>
          </a:ln>
        </p:spPr>
        <p:txBody>
          <a:bodyPr/>
          <a:lstStyle/>
          <a:p>
            <a:endParaRPr lang="ru-RU"/>
          </a:p>
        </p:txBody>
      </p:sp>
      <p:sp>
        <p:nvSpPr>
          <p:cNvPr id="28696" name="Line 63"/>
          <p:cNvSpPr>
            <a:spLocks noChangeShapeType="1"/>
          </p:cNvSpPr>
          <p:nvPr/>
        </p:nvSpPr>
        <p:spPr bwMode="auto">
          <a:xfrm rot="-6416362">
            <a:off x="708025" y="2419350"/>
            <a:ext cx="1285875" cy="955675"/>
          </a:xfrm>
          <a:prstGeom prst="line">
            <a:avLst/>
          </a:prstGeom>
          <a:noFill/>
          <a:ln w="28575">
            <a:solidFill>
              <a:schemeClr val="bg1"/>
            </a:solidFill>
            <a:round/>
            <a:headEnd/>
            <a:tailEnd/>
          </a:ln>
        </p:spPr>
        <p:txBody>
          <a:bodyPr/>
          <a:lstStyle/>
          <a:p>
            <a:endParaRPr lang="ru-RU"/>
          </a:p>
        </p:txBody>
      </p:sp>
      <p:sp>
        <p:nvSpPr>
          <p:cNvPr id="28697" name="Line 64"/>
          <p:cNvSpPr>
            <a:spLocks noChangeShapeType="1"/>
          </p:cNvSpPr>
          <p:nvPr/>
        </p:nvSpPr>
        <p:spPr bwMode="auto">
          <a:xfrm rot="-6416362">
            <a:off x="1029494" y="2659856"/>
            <a:ext cx="1247775" cy="881063"/>
          </a:xfrm>
          <a:prstGeom prst="line">
            <a:avLst/>
          </a:prstGeom>
          <a:noFill/>
          <a:ln w="28575">
            <a:solidFill>
              <a:schemeClr val="bg1"/>
            </a:solidFill>
            <a:round/>
            <a:headEnd/>
            <a:tailEnd/>
          </a:ln>
        </p:spPr>
        <p:txBody>
          <a:bodyPr/>
          <a:lstStyle/>
          <a:p>
            <a:endParaRPr lang="ru-RU"/>
          </a:p>
        </p:txBody>
      </p:sp>
      <p:sp>
        <p:nvSpPr>
          <p:cNvPr id="28698" name="Line 65"/>
          <p:cNvSpPr>
            <a:spLocks noChangeShapeType="1"/>
          </p:cNvSpPr>
          <p:nvPr/>
        </p:nvSpPr>
        <p:spPr bwMode="auto">
          <a:xfrm rot="-6416362">
            <a:off x="1370013" y="2914650"/>
            <a:ext cx="1071562" cy="839788"/>
          </a:xfrm>
          <a:prstGeom prst="line">
            <a:avLst/>
          </a:prstGeom>
          <a:noFill/>
          <a:ln w="28575">
            <a:solidFill>
              <a:schemeClr val="bg1"/>
            </a:solidFill>
            <a:round/>
            <a:headEnd/>
            <a:tailEnd/>
          </a:ln>
        </p:spPr>
        <p:txBody>
          <a:bodyPr/>
          <a:lstStyle/>
          <a:p>
            <a:endParaRPr lang="ru-RU"/>
          </a:p>
        </p:txBody>
      </p:sp>
      <p:grpSp>
        <p:nvGrpSpPr>
          <p:cNvPr id="3" name="Group 69"/>
          <p:cNvGrpSpPr>
            <a:grpSpLocks/>
          </p:cNvGrpSpPr>
          <p:nvPr/>
        </p:nvGrpSpPr>
        <p:grpSpPr bwMode="auto">
          <a:xfrm>
            <a:off x="179388" y="1196975"/>
            <a:ext cx="647700" cy="2328863"/>
            <a:chOff x="113" y="754"/>
            <a:chExt cx="408" cy="1467"/>
          </a:xfrm>
        </p:grpSpPr>
        <p:sp>
          <p:nvSpPr>
            <p:cNvPr id="28715" name="Text Box 70"/>
            <p:cNvSpPr txBox="1">
              <a:spLocks noChangeArrowheads="1"/>
            </p:cNvSpPr>
            <p:nvPr/>
          </p:nvSpPr>
          <p:spPr bwMode="auto">
            <a:xfrm>
              <a:off x="113" y="1933"/>
              <a:ext cx="408" cy="288"/>
            </a:xfrm>
            <a:prstGeom prst="rect">
              <a:avLst/>
            </a:prstGeom>
            <a:noFill/>
            <a:ln w="9525">
              <a:noFill/>
              <a:miter lim="800000"/>
              <a:headEnd/>
              <a:tailEnd/>
            </a:ln>
          </p:spPr>
          <p:txBody>
            <a:bodyPr>
              <a:spAutoFit/>
            </a:bodyPr>
            <a:lstStyle/>
            <a:p>
              <a:pPr>
                <a:spcBef>
                  <a:spcPct val="50000"/>
                </a:spcBef>
              </a:pPr>
              <a:r>
                <a:rPr lang="ru-RU" sz="2400">
                  <a:solidFill>
                    <a:schemeClr val="bg1"/>
                  </a:solidFill>
                  <a:latin typeface="Times New Roman" pitchFamily="18" charset="0"/>
                </a:rPr>
                <a:t>П</a:t>
              </a:r>
            </a:p>
          </p:txBody>
        </p:sp>
        <p:sp>
          <p:nvSpPr>
            <p:cNvPr id="28716" name="Text Box 71"/>
            <p:cNvSpPr txBox="1">
              <a:spLocks noChangeArrowheads="1"/>
            </p:cNvSpPr>
            <p:nvPr/>
          </p:nvSpPr>
          <p:spPr bwMode="auto">
            <a:xfrm rot="-5400000">
              <a:off x="-352" y="1219"/>
              <a:ext cx="1179" cy="250"/>
            </a:xfrm>
            <a:prstGeom prst="rect">
              <a:avLst/>
            </a:prstGeom>
            <a:noFill/>
            <a:ln w="9525">
              <a:noFill/>
              <a:miter lim="800000"/>
              <a:headEnd/>
              <a:tailEnd/>
            </a:ln>
          </p:spPr>
          <p:txBody>
            <a:bodyPr>
              <a:spAutoFit/>
            </a:bodyPr>
            <a:lstStyle/>
            <a:p>
              <a:pPr>
                <a:spcBef>
                  <a:spcPct val="50000"/>
                </a:spcBef>
              </a:pPr>
              <a:r>
                <a:rPr lang="ru-RU" sz="2000" b="1">
                  <a:solidFill>
                    <a:schemeClr val="bg1"/>
                  </a:solidFill>
                  <a:latin typeface="Times New Roman" pitchFamily="18" charset="0"/>
                </a:rPr>
                <a:t>Перигелій</a:t>
              </a:r>
            </a:p>
          </p:txBody>
        </p:sp>
      </p:grpSp>
      <p:grpSp>
        <p:nvGrpSpPr>
          <p:cNvPr id="4" name="Group 72"/>
          <p:cNvGrpSpPr>
            <a:grpSpLocks/>
          </p:cNvGrpSpPr>
          <p:nvPr/>
        </p:nvGrpSpPr>
        <p:grpSpPr bwMode="auto">
          <a:xfrm>
            <a:off x="8243888" y="1268413"/>
            <a:ext cx="647700" cy="2330450"/>
            <a:chOff x="5193" y="799"/>
            <a:chExt cx="408" cy="1468"/>
          </a:xfrm>
        </p:grpSpPr>
        <p:sp>
          <p:nvSpPr>
            <p:cNvPr id="28713" name="Text Box 73"/>
            <p:cNvSpPr txBox="1">
              <a:spLocks noChangeArrowheads="1"/>
            </p:cNvSpPr>
            <p:nvPr/>
          </p:nvSpPr>
          <p:spPr bwMode="auto">
            <a:xfrm>
              <a:off x="5193" y="1979"/>
              <a:ext cx="408" cy="288"/>
            </a:xfrm>
            <a:prstGeom prst="rect">
              <a:avLst/>
            </a:prstGeom>
            <a:noFill/>
            <a:ln w="9525">
              <a:noFill/>
              <a:miter lim="800000"/>
              <a:headEnd/>
              <a:tailEnd/>
            </a:ln>
          </p:spPr>
          <p:txBody>
            <a:bodyPr>
              <a:spAutoFit/>
            </a:bodyPr>
            <a:lstStyle/>
            <a:p>
              <a:pPr>
                <a:spcBef>
                  <a:spcPct val="50000"/>
                </a:spcBef>
              </a:pPr>
              <a:r>
                <a:rPr lang="ru-RU" sz="2400">
                  <a:solidFill>
                    <a:schemeClr val="bg1"/>
                  </a:solidFill>
                  <a:latin typeface="Times New Roman" pitchFamily="18" charset="0"/>
                </a:rPr>
                <a:t>А</a:t>
              </a:r>
            </a:p>
          </p:txBody>
        </p:sp>
        <p:sp>
          <p:nvSpPr>
            <p:cNvPr id="28714" name="Text Box 74"/>
            <p:cNvSpPr txBox="1">
              <a:spLocks noChangeArrowheads="1"/>
            </p:cNvSpPr>
            <p:nvPr/>
          </p:nvSpPr>
          <p:spPr bwMode="auto">
            <a:xfrm rot="-5400000">
              <a:off x="4819" y="1264"/>
              <a:ext cx="1179" cy="250"/>
            </a:xfrm>
            <a:prstGeom prst="rect">
              <a:avLst/>
            </a:prstGeom>
            <a:noFill/>
            <a:ln w="9525">
              <a:noFill/>
              <a:miter lim="800000"/>
              <a:headEnd/>
              <a:tailEnd/>
            </a:ln>
          </p:spPr>
          <p:txBody>
            <a:bodyPr>
              <a:spAutoFit/>
            </a:bodyPr>
            <a:lstStyle/>
            <a:p>
              <a:pPr>
                <a:spcBef>
                  <a:spcPct val="50000"/>
                </a:spcBef>
              </a:pPr>
              <a:r>
                <a:rPr lang="ru-RU" sz="2000" b="1">
                  <a:solidFill>
                    <a:schemeClr val="bg1"/>
                  </a:solidFill>
                  <a:latin typeface="Times New Roman" pitchFamily="18" charset="0"/>
                </a:rPr>
                <a:t>Афелій</a:t>
              </a:r>
            </a:p>
          </p:txBody>
        </p:sp>
      </p:grpSp>
      <p:sp>
        <p:nvSpPr>
          <p:cNvPr id="28701" name="Text Box 75"/>
          <p:cNvSpPr txBox="1">
            <a:spLocks noChangeArrowheads="1"/>
          </p:cNvSpPr>
          <p:nvPr/>
        </p:nvSpPr>
        <p:spPr bwMode="auto">
          <a:xfrm>
            <a:off x="2339975" y="2349500"/>
            <a:ext cx="431800" cy="457200"/>
          </a:xfrm>
          <a:prstGeom prst="rect">
            <a:avLst/>
          </a:prstGeom>
          <a:noFill/>
          <a:ln w="9525">
            <a:noFill/>
            <a:miter lim="800000"/>
            <a:headEnd/>
            <a:tailEnd/>
          </a:ln>
        </p:spPr>
        <p:txBody>
          <a:bodyPr>
            <a:spAutoFit/>
          </a:bodyPr>
          <a:lstStyle/>
          <a:p>
            <a:pPr>
              <a:spcBef>
                <a:spcPct val="50000"/>
              </a:spcBef>
            </a:pPr>
            <a:r>
              <a:rPr lang="en-US" sz="2400" b="1">
                <a:solidFill>
                  <a:srgbClr val="FFCC00"/>
                </a:solidFill>
                <a:latin typeface="Times New Roman" pitchFamily="18" charset="0"/>
              </a:rPr>
              <a:t>S</a:t>
            </a:r>
            <a:endParaRPr lang="ru-RU" sz="2400" b="1">
              <a:solidFill>
                <a:srgbClr val="FFCC00"/>
              </a:solidFill>
              <a:latin typeface="Times New Roman" pitchFamily="18" charset="0"/>
            </a:endParaRPr>
          </a:p>
        </p:txBody>
      </p:sp>
      <p:sp>
        <p:nvSpPr>
          <p:cNvPr id="28702" name="Text Box 76"/>
          <p:cNvSpPr txBox="1">
            <a:spLocks noChangeArrowheads="1"/>
          </p:cNvSpPr>
          <p:nvPr/>
        </p:nvSpPr>
        <p:spPr bwMode="auto">
          <a:xfrm>
            <a:off x="8027988" y="3500438"/>
            <a:ext cx="431800" cy="457200"/>
          </a:xfrm>
          <a:prstGeom prst="rect">
            <a:avLst/>
          </a:prstGeom>
          <a:noFill/>
          <a:ln w="9525">
            <a:noFill/>
            <a:miter lim="800000"/>
            <a:headEnd/>
            <a:tailEnd/>
          </a:ln>
        </p:spPr>
        <p:txBody>
          <a:bodyPr>
            <a:spAutoFit/>
          </a:bodyPr>
          <a:lstStyle/>
          <a:p>
            <a:pPr>
              <a:spcBef>
                <a:spcPct val="50000"/>
              </a:spcBef>
            </a:pPr>
            <a:r>
              <a:rPr lang="en-US" sz="2400" b="1">
                <a:solidFill>
                  <a:srgbClr val="FFCC00"/>
                </a:solidFill>
                <a:latin typeface="Times New Roman" pitchFamily="18" charset="0"/>
              </a:rPr>
              <a:t>H</a:t>
            </a:r>
            <a:endParaRPr lang="ru-RU" sz="2400" b="1">
              <a:solidFill>
                <a:srgbClr val="FFCC00"/>
              </a:solidFill>
              <a:latin typeface="Times New Roman" pitchFamily="18" charset="0"/>
            </a:endParaRPr>
          </a:p>
        </p:txBody>
      </p:sp>
      <p:sp>
        <p:nvSpPr>
          <p:cNvPr id="28703" name="Text Box 77"/>
          <p:cNvSpPr txBox="1">
            <a:spLocks noChangeArrowheads="1"/>
          </p:cNvSpPr>
          <p:nvPr/>
        </p:nvSpPr>
        <p:spPr bwMode="auto">
          <a:xfrm>
            <a:off x="8027988" y="2060575"/>
            <a:ext cx="431800" cy="457200"/>
          </a:xfrm>
          <a:prstGeom prst="rect">
            <a:avLst/>
          </a:prstGeom>
          <a:noFill/>
          <a:ln w="9525">
            <a:noFill/>
            <a:miter lim="800000"/>
            <a:headEnd/>
            <a:tailEnd/>
          </a:ln>
        </p:spPr>
        <p:txBody>
          <a:bodyPr>
            <a:spAutoFit/>
          </a:bodyPr>
          <a:lstStyle/>
          <a:p>
            <a:pPr>
              <a:spcBef>
                <a:spcPct val="50000"/>
              </a:spcBef>
            </a:pPr>
            <a:r>
              <a:rPr lang="en-US" sz="2400" b="1">
                <a:solidFill>
                  <a:srgbClr val="FFCC00"/>
                </a:solidFill>
                <a:latin typeface="Times New Roman" pitchFamily="18" charset="0"/>
              </a:rPr>
              <a:t>D</a:t>
            </a:r>
            <a:endParaRPr lang="ru-RU" sz="2400" b="1">
              <a:solidFill>
                <a:srgbClr val="FFCC00"/>
              </a:solidFill>
              <a:latin typeface="Times New Roman" pitchFamily="18" charset="0"/>
            </a:endParaRPr>
          </a:p>
        </p:txBody>
      </p:sp>
      <p:sp>
        <p:nvSpPr>
          <p:cNvPr id="28704" name="Oval 78"/>
          <p:cNvSpPr>
            <a:spLocks noChangeArrowheads="1"/>
          </p:cNvSpPr>
          <p:nvPr/>
        </p:nvSpPr>
        <p:spPr bwMode="auto">
          <a:xfrm>
            <a:off x="8243888" y="2997200"/>
            <a:ext cx="131762" cy="131763"/>
          </a:xfrm>
          <a:prstGeom prst="ellipse">
            <a:avLst/>
          </a:prstGeom>
          <a:solidFill>
            <a:srgbClr val="0066FF"/>
          </a:solidFill>
          <a:ln w="9525">
            <a:noFill/>
            <a:round/>
            <a:headEnd/>
            <a:tailEnd/>
          </a:ln>
        </p:spPr>
        <p:txBody>
          <a:bodyPr wrap="none" anchor="ctr"/>
          <a:lstStyle/>
          <a:p>
            <a:endParaRPr lang="en-US"/>
          </a:p>
        </p:txBody>
      </p:sp>
      <p:sp>
        <p:nvSpPr>
          <p:cNvPr id="28705" name="Oval 79"/>
          <p:cNvSpPr>
            <a:spLocks noChangeArrowheads="1"/>
          </p:cNvSpPr>
          <p:nvPr/>
        </p:nvSpPr>
        <p:spPr bwMode="auto">
          <a:xfrm>
            <a:off x="539750" y="2852738"/>
            <a:ext cx="131763" cy="131762"/>
          </a:xfrm>
          <a:prstGeom prst="ellipse">
            <a:avLst/>
          </a:prstGeom>
          <a:solidFill>
            <a:srgbClr val="0066FF"/>
          </a:solidFill>
          <a:ln w="9525">
            <a:noFill/>
            <a:round/>
            <a:headEnd/>
            <a:tailEnd/>
          </a:ln>
        </p:spPr>
        <p:txBody>
          <a:bodyPr wrap="none" anchor="ctr"/>
          <a:lstStyle/>
          <a:p>
            <a:endParaRPr lang="en-US"/>
          </a:p>
        </p:txBody>
      </p:sp>
      <p:sp>
        <p:nvSpPr>
          <p:cNvPr id="28706" name="Text Box 80"/>
          <p:cNvSpPr txBox="1">
            <a:spLocks noChangeArrowheads="1"/>
          </p:cNvSpPr>
          <p:nvPr/>
        </p:nvSpPr>
        <p:spPr bwMode="auto">
          <a:xfrm>
            <a:off x="1547813" y="4076700"/>
            <a:ext cx="431800" cy="457200"/>
          </a:xfrm>
          <a:prstGeom prst="rect">
            <a:avLst/>
          </a:prstGeom>
          <a:noFill/>
          <a:ln w="9525">
            <a:noFill/>
            <a:miter lim="800000"/>
            <a:headEnd/>
            <a:tailEnd/>
          </a:ln>
        </p:spPr>
        <p:txBody>
          <a:bodyPr>
            <a:spAutoFit/>
          </a:bodyPr>
          <a:lstStyle/>
          <a:p>
            <a:pPr>
              <a:spcBef>
                <a:spcPct val="50000"/>
              </a:spcBef>
            </a:pPr>
            <a:r>
              <a:rPr lang="en-US" sz="2400" b="1">
                <a:solidFill>
                  <a:srgbClr val="FFCC00"/>
                </a:solidFill>
                <a:latin typeface="Times New Roman" pitchFamily="18" charset="0"/>
              </a:rPr>
              <a:t>C</a:t>
            </a:r>
            <a:endParaRPr lang="ru-RU" sz="2400" b="1">
              <a:solidFill>
                <a:srgbClr val="FFCC00"/>
              </a:solidFill>
              <a:latin typeface="Times New Roman" pitchFamily="18" charset="0"/>
            </a:endParaRPr>
          </a:p>
        </p:txBody>
      </p:sp>
      <p:sp>
        <p:nvSpPr>
          <p:cNvPr id="28707" name="Text Box 81"/>
          <p:cNvSpPr txBox="1">
            <a:spLocks noChangeArrowheads="1"/>
          </p:cNvSpPr>
          <p:nvPr/>
        </p:nvSpPr>
        <p:spPr bwMode="auto">
          <a:xfrm>
            <a:off x="1331913" y="1628775"/>
            <a:ext cx="431800" cy="457200"/>
          </a:xfrm>
          <a:prstGeom prst="rect">
            <a:avLst/>
          </a:prstGeom>
          <a:noFill/>
          <a:ln w="9525">
            <a:noFill/>
            <a:miter lim="800000"/>
            <a:headEnd/>
            <a:tailEnd/>
          </a:ln>
        </p:spPr>
        <p:txBody>
          <a:bodyPr>
            <a:spAutoFit/>
          </a:bodyPr>
          <a:lstStyle/>
          <a:p>
            <a:pPr>
              <a:spcBef>
                <a:spcPct val="50000"/>
              </a:spcBef>
            </a:pPr>
            <a:r>
              <a:rPr lang="en-US" sz="2400" b="1">
                <a:solidFill>
                  <a:srgbClr val="FFCC00"/>
                </a:solidFill>
                <a:latin typeface="Times New Roman" pitchFamily="18" charset="0"/>
              </a:rPr>
              <a:t>K</a:t>
            </a:r>
            <a:endParaRPr lang="ru-RU" sz="2400" b="1">
              <a:solidFill>
                <a:srgbClr val="FFCC00"/>
              </a:solidFill>
              <a:latin typeface="Times New Roman" pitchFamily="18" charset="0"/>
            </a:endParaRPr>
          </a:p>
        </p:txBody>
      </p:sp>
      <p:sp>
        <p:nvSpPr>
          <p:cNvPr id="14418" name="Text Box 82"/>
          <p:cNvSpPr txBox="1">
            <a:spLocks noChangeArrowheads="1"/>
          </p:cNvSpPr>
          <p:nvPr/>
        </p:nvSpPr>
        <p:spPr bwMode="auto">
          <a:xfrm>
            <a:off x="1187450" y="4724400"/>
            <a:ext cx="7704138" cy="579438"/>
          </a:xfrm>
          <a:prstGeom prst="rect">
            <a:avLst/>
          </a:prstGeom>
          <a:noFill/>
          <a:ln w="9525">
            <a:noFill/>
            <a:miter lim="800000"/>
            <a:headEnd/>
            <a:tailEnd/>
          </a:ln>
        </p:spPr>
        <p:txBody>
          <a:bodyPr>
            <a:spAutoFit/>
          </a:bodyPr>
          <a:lstStyle/>
          <a:p>
            <a:pPr>
              <a:spcBef>
                <a:spcPct val="50000"/>
              </a:spcBef>
            </a:pPr>
            <a:r>
              <a:rPr lang="ru-RU" sz="3200" b="1">
                <a:solidFill>
                  <a:schemeClr val="bg1"/>
                </a:solidFill>
                <a:latin typeface="Times New Roman" pitchFamily="18" charset="0"/>
              </a:rPr>
              <a:t>Площі </a:t>
            </a:r>
            <a:r>
              <a:rPr lang="en-US" sz="3200" b="1">
                <a:solidFill>
                  <a:schemeClr val="bg1"/>
                </a:solidFill>
                <a:latin typeface="Times New Roman" pitchFamily="18" charset="0"/>
              </a:rPr>
              <a:t>SKC </a:t>
            </a:r>
            <a:r>
              <a:rPr lang="ru-RU" sz="3200" b="1">
                <a:solidFill>
                  <a:schemeClr val="bg1"/>
                </a:solidFill>
                <a:latin typeface="Times New Roman" pitchFamily="18" charset="0"/>
              </a:rPr>
              <a:t>і </a:t>
            </a:r>
            <a:r>
              <a:rPr lang="en-US" sz="3200" b="1">
                <a:solidFill>
                  <a:schemeClr val="bg1"/>
                </a:solidFill>
                <a:latin typeface="Times New Roman" pitchFamily="18" charset="0"/>
              </a:rPr>
              <a:t>SDH </a:t>
            </a:r>
            <a:r>
              <a:rPr lang="ru-RU" sz="3200" b="1">
                <a:solidFill>
                  <a:schemeClr val="bg1"/>
                </a:solidFill>
                <a:latin typeface="Times New Roman" pitchFamily="18" charset="0"/>
              </a:rPr>
              <a:t>рівні</a:t>
            </a:r>
          </a:p>
        </p:txBody>
      </p:sp>
      <p:sp>
        <p:nvSpPr>
          <p:cNvPr id="14419" name="Text Box 83"/>
          <p:cNvSpPr txBox="1">
            <a:spLocks noChangeArrowheads="1"/>
          </p:cNvSpPr>
          <p:nvPr/>
        </p:nvSpPr>
        <p:spPr bwMode="auto">
          <a:xfrm>
            <a:off x="1116013" y="5300663"/>
            <a:ext cx="7704137" cy="1066800"/>
          </a:xfrm>
          <a:prstGeom prst="rect">
            <a:avLst/>
          </a:prstGeom>
          <a:noFill/>
          <a:ln w="9525">
            <a:noFill/>
            <a:miter lim="800000"/>
            <a:headEnd/>
            <a:tailEnd/>
          </a:ln>
        </p:spPr>
        <p:txBody>
          <a:bodyPr>
            <a:spAutoFit/>
          </a:bodyPr>
          <a:lstStyle/>
          <a:p>
            <a:pPr>
              <a:spcBef>
                <a:spcPct val="50000"/>
              </a:spcBef>
            </a:pPr>
            <a:r>
              <a:rPr lang="ru-RU" sz="3200" b="1">
                <a:solidFill>
                  <a:schemeClr val="bg1"/>
                </a:solidFill>
                <a:latin typeface="Times New Roman" pitchFamily="18" charset="0"/>
              </a:rPr>
              <a:t>Лінійна швидкість планети поблизу перигелія більша, чим поблизу афелія </a:t>
            </a:r>
          </a:p>
        </p:txBody>
      </p:sp>
      <p:grpSp>
        <p:nvGrpSpPr>
          <p:cNvPr id="5" name="Group 86"/>
          <p:cNvGrpSpPr>
            <a:grpSpLocks/>
          </p:cNvGrpSpPr>
          <p:nvPr/>
        </p:nvGrpSpPr>
        <p:grpSpPr bwMode="auto">
          <a:xfrm>
            <a:off x="611188" y="3500438"/>
            <a:ext cx="6697662" cy="1296987"/>
            <a:chOff x="385" y="2205"/>
            <a:chExt cx="4219" cy="817"/>
          </a:xfrm>
        </p:grpSpPr>
        <p:sp>
          <p:nvSpPr>
            <p:cNvPr id="28711" name="AutoShape 84"/>
            <p:cNvSpPr>
              <a:spLocks noChangeArrowheads="1"/>
            </p:cNvSpPr>
            <p:nvPr/>
          </p:nvSpPr>
          <p:spPr bwMode="auto">
            <a:xfrm rot="1283989">
              <a:off x="385" y="2387"/>
              <a:ext cx="182" cy="635"/>
            </a:xfrm>
            <a:prstGeom prst="upArrow">
              <a:avLst>
                <a:gd name="adj1" fmla="val 50000"/>
                <a:gd name="adj2" fmla="val 87225"/>
              </a:avLst>
            </a:prstGeom>
            <a:solidFill>
              <a:srgbClr val="FF0000"/>
            </a:solidFill>
            <a:ln w="9525">
              <a:noFill/>
              <a:miter lim="800000"/>
              <a:headEnd/>
              <a:tailEnd/>
            </a:ln>
          </p:spPr>
          <p:txBody>
            <a:bodyPr wrap="none" anchor="ctr"/>
            <a:lstStyle/>
            <a:p>
              <a:endParaRPr lang="en-US"/>
            </a:p>
          </p:txBody>
        </p:sp>
        <p:sp>
          <p:nvSpPr>
            <p:cNvPr id="28712" name="AutoShape 85"/>
            <p:cNvSpPr>
              <a:spLocks noChangeArrowheads="1"/>
            </p:cNvSpPr>
            <p:nvPr/>
          </p:nvSpPr>
          <p:spPr bwMode="auto">
            <a:xfrm rot="-964867">
              <a:off x="4422" y="2205"/>
              <a:ext cx="182" cy="635"/>
            </a:xfrm>
            <a:prstGeom prst="upArrow">
              <a:avLst>
                <a:gd name="adj1" fmla="val 50000"/>
                <a:gd name="adj2" fmla="val 87225"/>
              </a:avLst>
            </a:prstGeom>
            <a:solidFill>
              <a:srgbClr val="FF0000"/>
            </a:solidFill>
            <a:ln w="9525">
              <a:noFill/>
              <a:miter lim="800000"/>
              <a:headEnd/>
              <a:tailEnd/>
            </a:ln>
          </p:spPr>
          <p:txBody>
            <a:bodyPr wrap="none" anchor="ctr"/>
            <a:lstStyle/>
            <a:p>
              <a:endParaRPr lang="en-US"/>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418">
                                            <p:txEl>
                                              <p:pRg st="0" end="0"/>
                                            </p:txEl>
                                          </p:spTgt>
                                        </p:tgtEl>
                                        <p:attrNameLst>
                                          <p:attrName>style.visibility</p:attrName>
                                        </p:attrNameLst>
                                      </p:cBhvr>
                                      <p:to>
                                        <p:strVal val="visible"/>
                                      </p:to>
                                    </p:set>
                                    <p:animEffect transition="in" filter="fade">
                                      <p:cBhvr>
                                        <p:cTn id="17" dur="2000"/>
                                        <p:tgtEl>
                                          <p:spTgt spid="14418">
                                            <p:txEl>
                                              <p:pRg st="0" end="0"/>
                                            </p:txEl>
                                          </p:spTgt>
                                        </p:tgtEl>
                                      </p:cBhvr>
                                    </p:animEffect>
                                  </p:childTnLst>
                                </p:cTn>
                              </p:par>
                              <p:par>
                                <p:cTn id="18" presetID="35" presetClass="emph" presetSubtype="0" repeatCount="4000" fill="hold" nodeType="withEffect">
                                  <p:stCondLst>
                                    <p:cond delay="0"/>
                                  </p:stCondLst>
                                  <p:childTnLst>
                                    <p:anim calcmode="discrete" valueType="str">
                                      <p:cBhvr>
                                        <p:cTn id="19" dur="1000" fill="hold"/>
                                        <p:tgtEl>
                                          <p:spTgt spid="5"/>
                                        </p:tgtEl>
                                        <p:attrNameLst>
                                          <p:attrName>style.visibility</p:attrName>
                                        </p:attrNameLst>
                                      </p:cBhvr>
                                      <p:tavLst>
                                        <p:tav tm="0">
                                          <p:val>
                                            <p:strVal val="hidden"/>
                                          </p:val>
                                        </p:tav>
                                        <p:tav tm="50000">
                                          <p:val>
                                            <p:strVal val="visible"/>
                                          </p:val>
                                        </p:tav>
                                      </p:tavLst>
                                    </p:anim>
                                  </p:childTnLst>
                                </p:cTn>
                              </p:par>
                            </p:childTnLst>
                          </p:cTn>
                        </p:par>
                        <p:par>
                          <p:cTn id="20" fill="hold">
                            <p:stCondLst>
                              <p:cond delay="4000"/>
                            </p:stCondLst>
                            <p:childTnLst>
                              <p:par>
                                <p:cTn id="21" presetID="6" presetClass="entr" presetSubtype="16" fill="hold" grpId="0" nodeType="afterEffect">
                                  <p:stCondLst>
                                    <p:cond delay="0"/>
                                  </p:stCondLst>
                                  <p:childTnLst>
                                    <p:set>
                                      <p:cBhvr>
                                        <p:cTn id="22" dur="1" fill="hold">
                                          <p:stCondLst>
                                            <p:cond delay="0"/>
                                          </p:stCondLst>
                                        </p:cTn>
                                        <p:tgtEl>
                                          <p:spTgt spid="14419"/>
                                        </p:tgtEl>
                                        <p:attrNameLst>
                                          <p:attrName>style.visibility</p:attrName>
                                        </p:attrNameLst>
                                      </p:cBhvr>
                                      <p:to>
                                        <p:strVal val="visible"/>
                                      </p:to>
                                    </p:set>
                                    <p:animEffect transition="in" filter="circle(in)">
                                      <p:cBhvr>
                                        <p:cTn id="23" dur="2000"/>
                                        <p:tgtEl>
                                          <p:spTgt spid="14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19"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4.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TotalTime>
  <Words>2200</Words>
  <Application>Microsoft Office PowerPoint</Application>
  <PresentationFormat>Екран (4:3)</PresentationFormat>
  <Paragraphs>168</Paragraphs>
  <Slides>45</Slides>
  <Notes>0</Notes>
  <HiddenSlides>0</HiddenSlides>
  <MMClips>0</MMClips>
  <ScaleCrop>false</ScaleCrop>
  <HeadingPairs>
    <vt:vector size="6" baseType="variant">
      <vt:variant>
        <vt:lpstr>Використані шрифти</vt:lpstr>
      </vt:variant>
      <vt:variant>
        <vt:i4>10</vt:i4>
      </vt:variant>
      <vt:variant>
        <vt:lpstr>Тема</vt:lpstr>
      </vt:variant>
      <vt:variant>
        <vt:i4>4</vt:i4>
      </vt:variant>
      <vt:variant>
        <vt:lpstr>Заголовки слайдів</vt:lpstr>
      </vt:variant>
      <vt:variant>
        <vt:i4>45</vt:i4>
      </vt:variant>
    </vt:vector>
  </HeadingPairs>
  <TitlesOfParts>
    <vt:vector size="59" baseType="lpstr">
      <vt:lpstr>Arial</vt:lpstr>
      <vt:lpstr>Calibri</vt:lpstr>
      <vt:lpstr>Century Schoolbook</vt:lpstr>
      <vt:lpstr>Constantia</vt:lpstr>
      <vt:lpstr>Franklin Gothic Book</vt:lpstr>
      <vt:lpstr>Franklin Gothic Medium</vt:lpstr>
      <vt:lpstr>Impact</vt:lpstr>
      <vt:lpstr>Times New Roman</vt:lpstr>
      <vt:lpstr>Wingdings</vt:lpstr>
      <vt:lpstr>Wingdings 2</vt:lpstr>
      <vt:lpstr>Оформление по умолчанию</vt:lpstr>
      <vt:lpstr>Поток</vt:lpstr>
      <vt:lpstr>Трек</vt:lpstr>
      <vt:lpstr>Эркер</vt:lpstr>
      <vt:lpstr>Презентація PowerPoint</vt:lpstr>
      <vt:lpstr>ЙОГАНН КЕПЛЕР  (1571 – 1630)</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Вступ  </vt:lpstr>
      <vt:lpstr>Презентація PowerPoint</vt:lpstr>
      <vt:lpstr>Презентація PowerPoint</vt:lpstr>
      <vt:lpstr>Найпростіше помітити "блукання" Місяця серед зір, бо він швидко рухається із заходу на схід і за 27.3 доби "пробігає" всю небесну сферу, тобто здійснює повний оберт. Якщо в якусь ніч примітити його положення по відношенню до найближчих зір, то вже наступної ночі Місяць знаходитиметься в оточенні інших зір, бо за добу переміститься по небу на 13.2". </vt:lpstr>
      <vt:lpstr>Презентація PowerPoint</vt:lpstr>
      <vt:lpstr>Переміщення Сонця серед зір не можна спостерігати безпосередньо, бо зорі вдень невидимі. Проте, якщо замітити якусь зорю поблизу горизонту в західній частині неба невдовзі після заходу Сонця і спробувати її відшукати через декілька днів в той же час, то можна помітити, що вона знизилась і ніби наблизилась до Сонця. Ще через декілька днів зоря зникне за горизонтом, а її місце займе інша зоря, яка раніше знаходилась на схід від першої. Надалі і ця зоря теж наближатиметься до Сонця. Саме за такими спостереженнями можна зробити висновок про зміну положення Сонця серед зір.  </vt:lpstr>
      <vt:lpstr>В давні часи спостереження за положеннями зір та планет проводились регулярно, що надало можливість визначити видимий шлях Сонця по небу. Виявилось, що Сонце, як і Місяць, рухається із заходу на схід і за 365.25 доби його видимий шлях набуде вигляду кола на небесній сфері, тобто через цей інтервал часу воно повертається до тих же самих зір. Річний шлях Сонця серед зір назвали екліптикою, яка за уявленнями древніх не змінює свого положення по відношенню до зір. За добу Сонце зміщується вздовж екліптики на схід приблизно на 1є.  </vt:lpstr>
      <vt:lpstr>Більш складним виявився рух зореподібних планет, які завжди розташовані поблизу екліптики. Нижні планети Меркурій і Венера ніби коливаються відносно Сонця. Спочатку планета рухається серед зір швидше за Сонце і обганяє його. Потім на певній кутовій відстані на схід від Сонця планета сповільнює свій рух, а Сонце наздоганяє та випереджає планету. Через деякий час, досягнувши максимального кутового віддалення на захід від Сонця, планета знову починає рухатися швидше і наздоганяє його. Надалі увесь цикл повторюється. </vt:lpstr>
      <vt:lpstr>Найбільше віддалення від Сонця сягає 40є для Венери і в середньому 23° (від 18 до 28°) для Меркурія. Ось тому Меркурій і Венера видимі тільки або вранці на сході, незадовго до сходу Сонця, або увечері на заході, після заходу Сонця.  Для верхніх планет - Марса, Юпітера, Сатурна, Урана і Нептуна - характерні "петлі" на небі. В основному ці планети переміщуються серед зір із заходу на схід. Проте в певні періоди кожна з них сповільнює свій рух, зупиняється серед зір, а згодом починає рухатись у зворотному напрямку, тобто зі сходу на захід. Ще через деякий час планета знову зупиняється і починає рухатись у звичайному для неї напрямку. Таким чином, спостерігач має можливість зафіксувати в рухові планет "петлі". Марс здійснює їх через кожні 780, Юпітер - 399, а Сатурн - 378 діб.  </vt:lpstr>
      <vt:lpstr>Перші кроки завжди важкі  </vt:lpstr>
      <vt:lpstr>Осі всіх сфер перетинаються в одній точці, але мають різні нахили. За цією концепцією дві сфери обертаються із заходу на схід, а дві інші в протилежному напрямку, до того ж періоди обертання сфер приймаються різними. Кожна із сфер, незалежно від її власного обертання, "сприймає" рух інших зовнішніх по відношенню до неї сфер. На екваторі внутрішної четвертої сфери знаходиться точка, яка зображає певну планету. Складний рух точки з урахуванням напрямку обертання всіх чотирьох сфер, періодів їхнього обертання і нахилу осей відтворює видимий рух планет з тими особливостями, про які згадувалось вище. Подальше вдосконалення системи Евдокса запропонував Каліпп, який збільшив число сфер до п'яти для Сонця, Місяця, Меркурія. Венери і Марса. Загалом, в теорії Каліппа нараховувалось 33 сфери для всіх планет. </vt:lpstr>
      <vt:lpstr>Згодом Аристотель ускладнив ще більше моделі Евдокса і Каліппа. Нагадаємо ще, що з праць Архімеда відомо про запропоновану ще в III ст. до н.е. Арістархом Самосським завершену модель геліоцентричної системи світу, в якій Земля разом з Олімпом і помешканням богів оберталась навколо своєї осі. На жаль, це вчення не було сприйняте позитивно, а перемогло уявлення про геоцентричну будову світу, яким користувались аж до XVI ст.  </vt:lpstr>
      <vt:lpstr>До нас дійшли й інші свідчення про погляди на будову світу та про пояснення особливостей руху планет. Проте, на нашу думку, на цьому більш детально зупинятись не варто. Зауважимо лише, що матеріали цих вчених древності не збереглись у письмовому вигляді. Ми маємо лише свідчення так званих коментаторів їхніх вчень, тому неможливо проаналізувати математичні основи згаданих теорій, результати і точність обчислень для передбачення руху планет.</vt:lpstr>
      <vt:lpstr>Сучасні теорії руху небесних тіл  </vt:lpstr>
      <vt:lpstr>Презентація PowerPoint</vt:lpstr>
      <vt:lpstr>Поліпшені теорії Левер'є були основними в астрономії до початку XX ст., а для зовнішніх планет використовувались ще тривалий час в першій половині XX ст. В 1895-1898 pp. Нюкомом були опубліковані нові аналітичні теорії руху Меркурія, Венери, Землі, Марса, Урана і Нептуна теж у вигляді таблиць. Вони базувались на положеннях, спостережених на всіх обсерваторіях світу з 1750 р. по 1892 p.: 40000 положень для Сонця, 5400 положень і 4 проходження по диску Сонця для Меркурія, 12000 положень і 2 проходження по диску Сонця для Венери, 4000 положень для Марса. Проте і тут не обійшлось без несподіванок. Спостереження Марса в опозицію 1902-1903 pp. розбігались з теорією на 3", а в опозицію 1905 р. - вже на 6". Як згодом з'ясував Росе, причиною розбіжності теорії і спостережень було помилкове на 0.7" значення ексцентриситету, прийняте Нюкомом для обчислень. Тому Росе ввів поправки до Нюкомової теорії для Марса.</vt:lpstr>
      <vt:lpstr>Пізніше ще вносились деякі уточнення в теорії Нюкома, з якими вони і використовувались для внутрішніх планет аж до 80-х років XX ст. Що стосується теорій руху зовнішніх планет, то вони були менш точними. Ось тому вже в 50-х роках XX ст. теорії Нюкома для Юпітера, Сатурна, Урана, Нептуна були замінені чисельними теоріями, побудованими Еккертом, Брауером і Клеменсом шляхом чисельного інтегрування диференціальних рівнянь руху. У 80-х роках астрономи перейшли на використання чисельної теорії руху планет DE200, а в 1997 р. Міжнародним астрономічним союзом рекомендовані ще більш досконалі чисельні теорії руху планет DE403. </vt:lpstr>
      <vt:lpstr>Презентація PowerPoint</vt:lpstr>
      <vt:lpstr>Першу наближену теорію руху Місяця створив Ейлер ще в 1722 р. Через 100 років Хілл розвинув ідеї Ейлера, і були закладені найбільш точні, теоретичні основи для обчислення положень Місяця. Найдосконаліша аналітична теорія руху Місяця створена Брауном і опублікована в 1919 р. Це був результат майже 30-річної праці Брауна, який, по суті, продовжив та розвинув надбання Хілла. Відтоді теорія руху Місяця неодноразово уточнювалась. Спочатку в 1960 р. теорія Брауна була поліпшена за рахунок введення в середню довготу Місяця емпіричної нерівності 8.72" - 26.74"Г - 11.227", пояснення якої до цього часу було проблематичним. Надалі після 1971 р. була виправлена помилка в 182 членові місячної теорії Брауна і був здійснений перехід на систему астрономічних сталих МАС 1964 р. </vt:lpstr>
      <vt:lpstr>Презентація PowerPoint</vt:lpstr>
      <vt:lpstr>Нарешті, було здійснене ще одне поліпшення теорії, яке зводиться до заміни співвідношень Брауна для збурень від Сонця співвідношеннями Еккерта. Загалом, теорія руху Місяця за Брауном подається у вигляді тригонометричних рядів із складним аргументом, який залежить від часу, вікових і періодичних збурень. Ряди налічують понад 1650 членів. Щоб обчислити, наприклад, довготу Місяця з точністю до 0.1", необхідно скласти 655 членів. Проте необхідно зауважити, що точність 0 1" є лише точністю обчислень, а справжня розбіжність обчислених і спостережених положень Місяця в багато разів більша. </vt:lpstr>
      <vt:lpstr>В останні десятиріччя замість теорії Брауна набули поширення чисельні теорії руху Місяця DL200 і DL403, кожна з яких вводилась одночасно з DE200 і DE403.  Як же оцінюється сучасний стан теорій руху планет і Місяця? Найбільш оптимальним критерієм досконалості теорій руху планет, їхніх супутників, астероїдів і комет вважається узгодженість обчислених і спостережених положень на коротких (десятки і сотні років) та історично тривалих (тисячі і сотні тисяч років) інтервалах часу. </vt:lpstr>
      <vt:lpstr>Перш за все, ця узгодженість залежить від точності врахування періодичних і вікових збурень.  Періодичні збурення характеризують відхилення від руху по еліптичних орбітах в одну або іншу сторону. Для планет періодичні збурення порівняно невеликі. Зокрема, найбільші видимі відхилення на небі від еліптичного руху становлять для Меркурія біля 15", Венери - 30", Землі - Г, Марса - 2', Урана - З', Нептуна - 1.5', а для масивних планет Юпітера і Сатурна відхилення сягають 28' і 48'.</vt:lpstr>
      <vt:lpstr>Презентація PowerPoint</vt:lpstr>
      <vt:lpstr>При порівнянні сучасних аналітичних і чисельних теорій руху планет з даними спостережень з 1800 р. по теперішній час мають місце розходження періодичного характеру не більше декількох секунд. Це свідчить про те, що наявні теорії руху придатні для користування на інтервалі 100-200 років. За цей час елементи орбіт будуть змінюватись у відповідності з тими формулами, які покладені в основу теорій. Чи будуть елементи змінюватись надалі так - невідомо.  </vt:lpstr>
      <vt:lpstr>Вікові збурення регулярно збільшують відхилення від незбуреного руху. З їхнього аналізу можна впевнитись в зміні деяких елементів орбіт планет до таких величин, які є нереальними. Наприклад, для Венери розрахований ексцентриситет орбіти за теорією Левер'є через 20 тисяч років набуде від'ємного значення. Проте він не може бути меншим нуля.  </vt:lpstr>
      <vt:lpstr>На коротких інтервалах часу теж відомі факти неузгодженості аналітичних теорій руху планет і спостережень до 1". Зокрема, час від часу в публікаціях з'являються повідомлення про додаткові вікові зміни довгот перигеліїв і вузлів орбіт деяких планет, не знайдено пояснення так званого непрецесійного руху рівнодення біля 1" в століття та інше. Це невеликі відхилення, але вони є свідченням про необхідність уточнення теорій руху тіл Сонячної системи.</vt:lpstr>
      <vt:lpstr>Найбільші ускладнення виникають при створенні теорій руху супутників планет, зокрема Місяця. Це пояснюється необхідністю досконалого знання гравітаційної фігури та внутрішньої будови планет, які мало вивчені. Для Місяця проблема створення теорії руху ускладнюється ще й близьким розташуванням його відносно Сонця, яке є масивним тілом і суттєво збурює рух в орбіті. Саме тому, ще в 60-70-х роках XX ст. три рази уточнювалась остання аналітична теорія руху Місяця, створена Брауном. Зокрема, лише в 60-х роках знайшла пояснення і була виключена з розряду емпіричних нерівність понад 9". Для низки супутників інших планет теорії руху є ще досить наближеними.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дом</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Админ</dc:creator>
  <cp:lastModifiedBy>RePack by Diakov</cp:lastModifiedBy>
  <cp:revision>55</cp:revision>
  <dcterms:created xsi:type="dcterms:W3CDTF">2006-01-06T11:07:31Z</dcterms:created>
  <dcterms:modified xsi:type="dcterms:W3CDTF">2020-04-14T14:13:34Z</dcterms:modified>
</cp:coreProperties>
</file>