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7" r:id="rId2"/>
    <p:sldId id="258" r:id="rId3"/>
    <p:sldId id="265" r:id="rId4"/>
    <p:sldId id="264" r:id="rId5"/>
    <p:sldId id="263" r:id="rId6"/>
    <p:sldId id="268" r:id="rId7"/>
    <p:sldId id="271" r:id="rId8"/>
    <p:sldId id="272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3414-41BF-4F61-819D-517194968197}" type="datetimeFigureOut">
              <a:rPr lang="ru-RU" smtClean="0"/>
              <a:t>05.11.2021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AD711-3B34-485E-9798-4FDCDD1813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44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D711-3B34-485E-9798-4FDCDD18132B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худ лит\HRz-dAj6N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285728"/>
            <a:ext cx="8143932" cy="45243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Українська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народна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республіка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та </a:t>
            </a:r>
          </a:p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Західноукраїнська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народна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республіка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– два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державні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утворення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існували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українських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землях на початку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ХІХ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століття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худ лит\h1TZ42Hw3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Поняття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“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держава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”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з’явилось у нашому науковому й політичному лексиконі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давно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. Це загальна, органічна ознака будь-якої нації, – неодмінна умова її розвитку й процвітання.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Воно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означає, по-перше, об’єднання в одне державне ціле всіх земель, які заселяє конкретна нація на суцільній території. Це – один з найзаповітніших ідеалів багатьох народів світу. По-друге, соборність не обмежується лише ідеєю збирання </a:t>
            </a:r>
            <a:r>
              <a:rPr lang="uk-UA" sz="28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етнічних земель у рамках національної держави, а передбачає також духовну консолідацію всього населення країни, єдність усіх її громадян, незалежно від їхньої національності. Нарешті, соборність невіддільна від досягнення реальної державності, забезпечення справжнього суверенітету і незалежності народу, побудови процвітаючої демократичної національної держави.</a:t>
            </a:r>
            <a:endParaRPr lang="uk-UA" sz="28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61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худ лит\-CgnzG-R7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302359"/>
            <a:ext cx="75009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Для українського народу, віками позбавленого своєї власної державності та розірваного на частини між сусідніми країнами, дана проблема завжди була особливо болючою і неймовірно складною. </a:t>
            </a: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2800" dirty="0" smtClean="0">
              <a:latin typeface="Monotype Corsiva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algn="ctr"/>
            <a:r>
              <a:rPr lang="uk-UA" sz="3200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Соборність для України – це єдність багатоманітності, об’єднання навколо спільного стрижня, яким є українська державність, українська ідентичність</a:t>
            </a:r>
            <a:r>
              <a:rPr lang="uk-UA" sz="32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uk-UA" sz="32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Ідея єдності українських земель –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сягає у глибину віків та бере свій початок від об’єднання давньоруських земель навколо князівського престолу в Києві, а її філософське коріння сягає часів Візантії.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1225689"/>
            <a:ext cx="43576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Протягом віків практичним втіленням ідеї соборності займались українські гетьмани Богдан Хмельницький, Іван Мазепа, Петро Дорошенко, Пилип Орлик. У Х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VII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І - початку ХХ ст., коли українські землі були поділені між сусідніми державами: Польщею, Росією, Румунією, Австро-Угорщиною, ця ідея знайшла своє відображення у працях кращих вітчизняних мислителів, оскільки для боротьби за свої національні інтереси Україні була вкрай важливою територіальна єдність.</a:t>
            </a:r>
          </a:p>
        </p:txBody>
      </p:sp>
      <p:pic>
        <p:nvPicPr>
          <p:cNvPr id="5122" name="Picture 2" descr="I:\худ лит\2H5FuIlUc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92919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8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1 грудня 1918 р. у Фастові був підписаний </a:t>
            </a:r>
            <a:r>
              <a:rPr lang="uk-UA" sz="2400" dirty="0" err="1" smtClean="0">
                <a:solidFill>
                  <a:srgbClr val="7030A0"/>
                </a:solidFill>
                <a:latin typeface="Monotype Corsiva" pitchFamily="66" charset="0"/>
              </a:rPr>
              <a:t>“Передвступний</a:t>
            </a:r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2400" dirty="0" err="1" smtClean="0">
                <a:solidFill>
                  <a:srgbClr val="7030A0"/>
                </a:solidFill>
                <a:latin typeface="Monotype Corsiva" pitchFamily="66" charset="0"/>
              </a:rPr>
              <a:t>договір”</a:t>
            </a:r>
            <a:r>
              <a:rPr lang="uk-UA" sz="2400" dirty="0" smtClean="0">
                <a:solidFill>
                  <a:srgbClr val="7030A0"/>
                </a:solidFill>
                <a:latin typeface="Monotype Corsiva" pitchFamily="66" charset="0"/>
              </a:rPr>
              <a:t> про об’єднання УНР і ЗУНР, у якому було заявлено про непохитний намір в найкоротший строк створити єдину державу. 3 січня 1919 року Національна Рада УНР у місті Станіславі (Івано-Франківськ) схвалила закон про об’єднання Західноукраїнської Народної Республіки з Наддніпрянською Українською Народною Республікою в Народну Республіку.</a:t>
            </a:r>
          </a:p>
        </p:txBody>
      </p:sp>
      <p:pic>
        <p:nvPicPr>
          <p:cNvPr id="6146" name="Picture 2" descr="I:\худ лит\ygOoXYEtr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000528" cy="420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I:\худ лит\QJLkmIKi6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4143404" cy="404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3214686"/>
            <a:ext cx="4214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Промовляв голова Директорії Володимир Винниченко, а професор Федір Швець виголосив текст Універсалу Соборності. Після цього архієпископ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Агапіт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відслужив з духовенством молебень у намірах українського народу й Української держави. Відбувся військовий парад галицького легіону Січових Стрільців, якими командував полковник Євген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Коновалець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7686" y="0"/>
            <a:ext cx="4786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>Текст універсалу</a:t>
            </a:r>
          </a:p>
          <a:p>
            <a:pPr algn="ctr"/>
            <a:endParaRPr lang="uk-UA" sz="2400" dirty="0" smtClean="0">
              <a:latin typeface="Mistral" pitchFamily="66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istral" pitchFamily="66" charset="0"/>
              </a:rPr>
              <a:t>Віднині на всіх українських землях, розділених віками, Галичині, Буковині, Закарпатській Русі й Наддніпрянщині буде єдина велика Україна. Мрії, задля запровадження яких найкращі сини України боролися і вмирали, стали дійсністю.</a:t>
            </a:r>
          </a:p>
        </p:txBody>
      </p:sp>
      <p:pic>
        <p:nvPicPr>
          <p:cNvPr id="15362" name="Picture 2" descr="I:\худ лит\1b0bce2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0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худ лит\964f5d135f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5908"/>
            <a:ext cx="21383626" cy="151161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худ лит\gvPUNUrns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6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I:\худ лит\bvVp1Hler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892" y="0"/>
            <a:ext cx="3345108" cy="35004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388" name="Picture 4" descr="I:\худ лит\b28pLkiCK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6259" y="3643314"/>
            <a:ext cx="5337741" cy="32146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389" name="Picture 5" descr="I:\худ лит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7024"/>
            <a:ext cx="4071935" cy="34209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худ лит\iESO3CzRQ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714356"/>
            <a:ext cx="8143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Ми віримо, що територіальна цілісність України, скріплена кров’ю мільйонів незламних борців, навіки залишатиметься непорушною. Ми свідомі того, що лише в єдності дій та соборності душ можемо досягти величної мети – розбудови економічно й духовно багатої, вільної й демократичної України, забезпечення добробуту нинішніх і наступних поколінь українців. Ми переконані, що відзначення Дня Соборності, вшанування творців Акту Злуки – це не тільки суспільна потреба, а й моральний імператив берегти світлу пам’ять незліченних жертв, протягом віків принесених українським народом на вівтар незалежності, соборності, державності.</a:t>
            </a:r>
            <a:endParaRPr lang="uk-UA" sz="28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5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532</Words>
  <Application>Microsoft Office PowerPoint</Application>
  <PresentationFormat>Экран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35</cp:revision>
  <dcterms:modified xsi:type="dcterms:W3CDTF">2021-11-05T10:02:23Z</dcterms:modified>
</cp:coreProperties>
</file>