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420888"/>
            <a:ext cx="5688631" cy="4248472"/>
          </a:xfrm>
        </p:spPr>
        <p:txBody>
          <a:bodyPr>
            <a:normAutofit/>
          </a:bodyPr>
          <a:lstStyle/>
          <a:p>
            <a:r>
              <a:rPr lang="uk-UA" dirty="0" smtClean="0"/>
              <a:t>Танець - </a:t>
            </a:r>
            <a:r>
              <a:rPr lang="ru-RU" dirty="0"/>
              <a:t>вид </a:t>
            </a:r>
            <a:r>
              <a:rPr lang="ru-RU" dirty="0" err="1"/>
              <a:t>мистецтва</a:t>
            </a:r>
            <a:r>
              <a:rPr lang="ru-RU" dirty="0"/>
              <a:t>, де 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 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пластичних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В </a:t>
            </a:r>
            <a:r>
              <a:rPr lang="ru-RU" dirty="0" err="1"/>
              <a:t>танці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</a:t>
            </a:r>
            <a:r>
              <a:rPr lang="ru-RU" dirty="0" err="1"/>
              <a:t>емоційно-образний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 smtClean="0"/>
              <a:t>творів.Танець</a:t>
            </a:r>
            <a:r>
              <a:rPr lang="ru-RU" dirty="0" smtClean="0"/>
              <a:t> </a:t>
            </a:r>
            <a:r>
              <a:rPr lang="ru-RU" dirty="0" err="1"/>
              <a:t>існував</a:t>
            </a:r>
            <a:r>
              <a:rPr lang="ru-RU" dirty="0"/>
              <a:t> та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традиціях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й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спільнот</a:t>
            </a:r>
            <a:r>
              <a:rPr lang="ru-RU" dirty="0"/>
              <a:t>. За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танець</a:t>
            </a:r>
            <a:r>
              <a:rPr lang="ru-RU" dirty="0"/>
              <a:t> </a:t>
            </a:r>
            <a:r>
              <a:rPr lang="ru-RU" dirty="0" err="1"/>
              <a:t>змінювався</a:t>
            </a:r>
            <a:r>
              <a:rPr lang="ru-RU" dirty="0"/>
              <a:t>, </a:t>
            </a:r>
            <a:r>
              <a:rPr lang="ru-RU" dirty="0" err="1"/>
              <a:t>відображаючи</a:t>
            </a:r>
            <a:r>
              <a:rPr lang="ru-RU" dirty="0"/>
              <a:t> </a:t>
            </a:r>
            <a:r>
              <a:rPr lang="ru-RU" dirty="0" err="1"/>
              <a:t>культурний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 форм </a:t>
            </a:r>
            <a:r>
              <a:rPr lang="ru-RU" dirty="0" err="1"/>
              <a:t>танцю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ЕТНІЧНА ТАНЦЮВАЛЬНА МУЗИКА</a:t>
            </a:r>
            <a:br>
              <a:rPr lang="uk-UA" dirty="0" smtClean="0"/>
            </a:br>
            <a:r>
              <a:rPr lang="uk-UA" dirty="0" smtClean="0"/>
              <a:t>Значення</a:t>
            </a:r>
            <a:endParaRPr lang="ru-RU" dirty="0"/>
          </a:p>
        </p:txBody>
      </p:sp>
      <p:pic>
        <p:nvPicPr>
          <p:cNvPr id="2050" name="Picture 2" descr="http://realestatebydebbiereynolds.com/image_store/uploads/5/0/2/2/5/ar13493190552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38" y="2996952"/>
            <a:ext cx="29005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61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ycast.ru/uploads/2015/05/20/136733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9517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157192"/>
            <a:ext cx="8064896" cy="15121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Румба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кубинський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африканського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входить до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латиноамериканської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бальних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Румба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17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gramove-centrum.orfea.cz/ru/download/products/images/fotogalerie-sambabatucada-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7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301208"/>
            <a:ext cx="7992888" cy="13681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Самба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жвавий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ритмічний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бразильського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танцюється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стилю самба.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49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5" cy="4176464"/>
          </a:xfrm>
        </p:spPr>
        <p:txBody>
          <a:bodyPr>
            <a:normAutofit/>
          </a:bodyPr>
          <a:lstStyle/>
          <a:p>
            <a:r>
              <a:rPr lang="ru-RU" b="1" dirty="0" err="1"/>
              <a:t>Народний</a:t>
            </a:r>
            <a:r>
              <a:rPr lang="ru-RU" b="1" dirty="0"/>
              <a:t> </a:t>
            </a:r>
            <a:r>
              <a:rPr lang="ru-RU" b="1" dirty="0" err="1"/>
              <a:t>танець</a:t>
            </a:r>
            <a:r>
              <a:rPr lang="ru-RU" dirty="0"/>
              <a:t> —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 </a:t>
            </a:r>
            <a:r>
              <a:rPr lang="ru-RU" dirty="0" err="1"/>
              <a:t>менталітету</a:t>
            </a:r>
            <a:r>
              <a:rPr lang="ru-RU" dirty="0"/>
              <a:t> і </a:t>
            </a:r>
            <a:r>
              <a:rPr lang="ru-RU" dirty="0" err="1"/>
              <a:t>творчості</a:t>
            </a:r>
            <a:r>
              <a:rPr lang="ru-RU" dirty="0"/>
              <a:t> кожного народу, </a:t>
            </a:r>
            <a:r>
              <a:rPr lang="ru-RU" dirty="0" err="1"/>
              <a:t>віддзеркалення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, </a:t>
            </a:r>
            <a:r>
              <a:rPr lang="ru-RU" dirty="0" err="1"/>
              <a:t>хореографічної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пластичної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у </a:t>
            </a:r>
            <a:r>
              <a:rPr lang="ru-RU" dirty="0" err="1"/>
              <a:t>співвідношенні</a:t>
            </a:r>
            <a:r>
              <a:rPr lang="ru-RU" dirty="0"/>
              <a:t> з </a:t>
            </a:r>
            <a:r>
              <a:rPr lang="ru-RU" dirty="0" err="1"/>
              <a:t>музикою</a:t>
            </a:r>
            <a:r>
              <a:rPr lang="ru-RU" dirty="0"/>
              <a:t>.</a:t>
            </a:r>
          </a:p>
          <a:p>
            <a:r>
              <a:rPr lang="ru-RU" b="1" dirty="0" err="1"/>
              <a:t>Класичний</a:t>
            </a:r>
            <a:r>
              <a:rPr lang="ru-RU" b="1" dirty="0"/>
              <a:t> </a:t>
            </a:r>
            <a:r>
              <a:rPr lang="ru-RU" b="1" dirty="0" err="1"/>
              <a:t>танець</a:t>
            </a:r>
            <a:r>
              <a:rPr lang="ru-RU" dirty="0"/>
              <a:t> є основою </a:t>
            </a:r>
            <a:r>
              <a:rPr lang="ru-RU" dirty="0" err="1"/>
              <a:t>мистецтва</a:t>
            </a:r>
            <a:r>
              <a:rPr lang="ru-RU" dirty="0"/>
              <a:t> балету, </a:t>
            </a:r>
            <a:r>
              <a:rPr lang="ru-RU" dirty="0" err="1"/>
              <a:t>започаткованого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 </a:t>
            </a:r>
            <a:r>
              <a:rPr lang="en-US" dirty="0"/>
              <a:t>XVI </a:t>
            </a:r>
            <a:r>
              <a:rPr lang="ru-RU" dirty="0" err="1"/>
              <a:t>століття</a:t>
            </a:r>
            <a:r>
              <a:rPr lang="ru-RU" dirty="0"/>
              <a:t>, і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</a:t>
            </a:r>
          </a:p>
          <a:p>
            <a:r>
              <a:rPr lang="ru-RU" b="1" dirty="0" err="1"/>
              <a:t>Естрадний</a:t>
            </a:r>
            <a:r>
              <a:rPr lang="ru-RU" b="1" dirty="0"/>
              <a:t> </a:t>
            </a:r>
            <a:r>
              <a:rPr lang="ru-RU" b="1" dirty="0" err="1"/>
              <a:t>танець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та </a:t>
            </a:r>
            <a:r>
              <a:rPr lang="ru-RU" dirty="0" err="1"/>
              <a:t>підпорядкований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естрадного</a:t>
            </a:r>
            <a:r>
              <a:rPr lang="ru-RU" dirty="0"/>
              <a:t> </a:t>
            </a:r>
            <a:r>
              <a:rPr lang="ru-RU" dirty="0" err="1"/>
              <a:t>співака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види танців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9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timg.com/vi/1VZ4pMpEpG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6" b="-3660"/>
          <a:stretch/>
        </p:blipFill>
        <p:spPr bwMode="auto">
          <a:xfrm>
            <a:off x="216737" y="1412776"/>
            <a:ext cx="8712968" cy="43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947" y="5229200"/>
            <a:ext cx="8640959" cy="1628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масовий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молдовський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Танцювальні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рухи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динамічні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стрімкі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Жоком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Молдові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називається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гуляння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Танці народів світу: </a:t>
            </a:r>
            <a:r>
              <a:rPr lang="uk-UA" dirty="0" err="1" smtClean="0"/>
              <a:t>Жок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84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ntar.ug.edu.pl/wp-content/uploads/2011/09/krakowia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771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013175"/>
            <a:ext cx="8712968" cy="1656185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Краков'я́к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польський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Сам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й легкий, 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складається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майже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цілком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невеликих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стрибків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підскоків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виконується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легкістю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ледве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торкаючись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пластичні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рухи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рук,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фіксовані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постави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цілому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Краков</a:t>
            </a:r>
            <a:r>
              <a:rPr lang="en-US" dirty="0" smtClean="0"/>
              <a:t>’</a:t>
            </a:r>
            <a:r>
              <a:rPr lang="ru-RU" dirty="0" smtClean="0"/>
              <a:t>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02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2.fdncms.com/chicago/imager/ensemble-espanol/u/original/10735613/1377208434-ensemble_espanol_-_bolero_-_photo_by_dean_paul_1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1"/>
          <a:stretch/>
        </p:blipFill>
        <p:spPr bwMode="auto">
          <a:xfrm>
            <a:off x="226012" y="1383610"/>
            <a:ext cx="87245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869160"/>
            <a:ext cx="9143999" cy="187220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Болеро́ 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іспанський парний народний танець та музичний 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жанр,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започаткувався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кінці</a:t>
            </a:r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XVIII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іття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поступовим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прискоренням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виразністю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нагадує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пантоміму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62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playcast.ru/uploads/2015/11/22/159938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/>
          <a:stretch/>
        </p:blipFill>
        <p:spPr bwMode="auto">
          <a:xfrm>
            <a:off x="683568" y="1267154"/>
            <a:ext cx="7632848" cy="49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229200"/>
            <a:ext cx="8568951" cy="1628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Фламенко 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південноіспанський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музичний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пісенний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танцювальний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стиль,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склався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наприкінці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18-го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сторіччя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сольні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супроводжуються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гітарі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кастаньєтах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Фламенко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21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.qguys.com/original/2/3/1/15627356_2311089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5027"/>
            <a:ext cx="7992888" cy="43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373217"/>
            <a:ext cx="8352927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Вальс — вид парного бального та народного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виконується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переважно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закритій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позиції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Вальс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01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angoaxis.com/wp-content/uploads/2012/10/01_hig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7742"/>
            <a:ext cx="7272808" cy="5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229200"/>
            <a:ext cx="8424935" cy="151216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Та́нго — стиль музики та танець, що асоціюється з нею, що виникли в Аргентині 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Уругваї</a:t>
            </a:r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після чого набули популярності по всьому світу.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Танго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76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booktrade.ru/wp-content/gallery/chachacha-tanets-balnoy-programmyi/104756092_large_c98b82fc060b74198a496b1ec96ebd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" y="1412776"/>
            <a:ext cx="7272808" cy="48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45224"/>
            <a:ext cx="8208912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Ча-ча-ча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 </a:t>
            </a:r>
            <a:r>
              <a:rPr lang="ru-RU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бальний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кубинського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входить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латиноамериканських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Ча-ча-ча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34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</TotalTime>
  <Words>41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ЕТНІЧНА ТАНЦЮВАЛЬНА МУЗИКА Значення</vt:lpstr>
      <vt:lpstr>Основні види танців</vt:lpstr>
      <vt:lpstr>Танці народів світу: Жок</vt:lpstr>
      <vt:lpstr>Краков’як</vt:lpstr>
      <vt:lpstr>Болеро</vt:lpstr>
      <vt:lpstr>Фламенко</vt:lpstr>
      <vt:lpstr>Вальс</vt:lpstr>
      <vt:lpstr>Танго</vt:lpstr>
      <vt:lpstr>Ча-ча-ча</vt:lpstr>
      <vt:lpstr>Румба</vt:lpstr>
      <vt:lpstr>Самба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Танцювальна етнічна та популярна музика</dc:title>
  <dc:creator>Наталья</dc:creator>
  <cp:lastModifiedBy>ACER</cp:lastModifiedBy>
  <cp:revision>13</cp:revision>
  <dcterms:created xsi:type="dcterms:W3CDTF">2015-12-13T14:51:59Z</dcterms:created>
  <dcterms:modified xsi:type="dcterms:W3CDTF">2021-12-02T11:33:47Z</dcterms:modified>
</cp:coreProperties>
</file>