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5" r:id="rId4"/>
    <p:sldId id="267" r:id="rId5"/>
    <p:sldId id="268" r:id="rId6"/>
    <p:sldId id="270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0%D0%B7%D0%B5%D1%80%D0%BD%D0%B0_%D0%B0%D1%80%D1%84%D0%B0" TargetMode="External"/><Relationship Id="rId2" Type="http://schemas.openxmlformats.org/officeDocument/2006/relationships/hyperlink" Target="https://uk.wikipedia.org/wiki/%D0%A1%D0%B5%D0%BC%D0%BF%D0%BB%D0%B5%D1%80" TargetMode="External"/><Relationship Id="rId1" Type="http://schemas.openxmlformats.org/officeDocument/2006/relationships/hyperlink" Target="https://ru.wikipedia.org/wiki/%D0%A1%D0%B8%D0%BD%D1%82%D0%B5%D0%B7%D0%B0%D1%82%D0%BE%D1%80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_ukfGAd8T4" TargetMode="External"/><Relationship Id="rId1" Type="http://schemas.openxmlformats.org/officeDocument/2006/relationships/hyperlink" Target="https://www.youtube.com/watch?v=DTRiXtP7lkA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B%D0%B0%D0%B7%D0%B5%D1%80%D0%BD%D0%B0_%D0%B0%D1%80%D1%84%D0%B0" TargetMode="External"/><Relationship Id="rId2" Type="http://schemas.openxmlformats.org/officeDocument/2006/relationships/hyperlink" Target="https://uk.wikipedia.org/wiki/%D0%A1%D0%B5%D0%BC%D0%BF%D0%BB%D0%B5%D1%80" TargetMode="External"/><Relationship Id="rId1" Type="http://schemas.openxmlformats.org/officeDocument/2006/relationships/hyperlink" Target="https://ru.wikipedia.org/wiki/%D0%A1%D0%B8%D0%BD%D1%82%D0%B5%D0%B7%D0%B0%D1%82%D0%BE%D1%80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_ukfGAd8T4" TargetMode="External"/><Relationship Id="rId1" Type="http://schemas.openxmlformats.org/officeDocument/2006/relationships/hyperlink" Target="https://www.youtube.com/watch?v=DTRiXtP7lk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7BFEA-7301-4B52-BC77-42217E352AF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BD20C2B-E52F-4D1F-82DE-E37C22EEB0BE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1"/>
            </a:rPr>
            <a:t>СИНТЕЗАТОР</a:t>
          </a:r>
          <a:endParaRPr lang="ru-RU" dirty="0"/>
        </a:p>
      </dgm:t>
    </dgm:pt>
    <dgm:pt modelId="{71E1AB91-89D6-4642-AE43-10C8E28920A6}" type="parTrans" cxnId="{A69B0914-9852-4BC2-8CDA-F6E0510C8430}">
      <dgm:prSet/>
      <dgm:spPr/>
      <dgm:t>
        <a:bodyPr/>
        <a:lstStyle/>
        <a:p>
          <a:endParaRPr lang="ru-RU"/>
        </a:p>
      </dgm:t>
    </dgm:pt>
    <dgm:pt modelId="{7F2D5C34-4187-4C92-93F6-644F827DEB3C}" type="sibTrans" cxnId="{A69B0914-9852-4BC2-8CDA-F6E0510C8430}">
      <dgm:prSet/>
      <dgm:spPr/>
      <dgm:t>
        <a:bodyPr/>
        <a:lstStyle/>
        <a:p>
          <a:endParaRPr lang="ru-RU"/>
        </a:p>
      </dgm:t>
    </dgm:pt>
    <dgm:pt modelId="{9E2D749C-AAB6-40AD-9859-2255F2846DF8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2"/>
            </a:rPr>
            <a:t>СЕМПЛЕР</a:t>
          </a:r>
          <a:endParaRPr lang="ru-RU" dirty="0"/>
        </a:p>
      </dgm:t>
    </dgm:pt>
    <dgm:pt modelId="{4C84CE95-081B-49F7-A95E-CEC86DEC7EA2}" type="parTrans" cxnId="{476BACD9-E331-4592-8A4D-E2CF2222F4DA}">
      <dgm:prSet/>
      <dgm:spPr/>
      <dgm:t>
        <a:bodyPr/>
        <a:lstStyle/>
        <a:p>
          <a:endParaRPr lang="ru-RU"/>
        </a:p>
      </dgm:t>
    </dgm:pt>
    <dgm:pt modelId="{9FDCA877-6D40-4DAA-B4D3-275C1E51EA54}" type="sibTrans" cxnId="{476BACD9-E331-4592-8A4D-E2CF2222F4DA}">
      <dgm:prSet/>
      <dgm:spPr/>
      <dgm:t>
        <a:bodyPr/>
        <a:lstStyle/>
        <a:p>
          <a:endParaRPr lang="ru-RU"/>
        </a:p>
      </dgm:t>
    </dgm:pt>
    <dgm:pt modelId="{1981CDE1-CF4F-4099-856C-7A1A7D0A9709}">
      <dgm:prSet phldrT="[Текст]"/>
      <dgm:spPr/>
      <dgm:t>
        <a:bodyPr/>
        <a:lstStyle/>
        <a:p>
          <a:r>
            <a:rPr lang="uk-UA" dirty="0" smtClean="0">
              <a:hlinkClick xmlns:r="http://schemas.openxmlformats.org/officeDocument/2006/relationships" r:id="rId3"/>
            </a:rPr>
            <a:t>ЛАЗЕРНА</a:t>
          </a:r>
          <a:r>
            <a:rPr lang="uk-UA" dirty="0" smtClean="0"/>
            <a:t> АРФА</a:t>
          </a:r>
          <a:endParaRPr lang="ru-RU" dirty="0"/>
        </a:p>
      </dgm:t>
    </dgm:pt>
    <dgm:pt modelId="{1F4449E0-DB35-4DE4-AA4F-07F9DA62AB3A}" type="parTrans" cxnId="{5D143F3C-F397-4AA9-A503-F9AC7C899510}">
      <dgm:prSet/>
      <dgm:spPr/>
      <dgm:t>
        <a:bodyPr/>
        <a:lstStyle/>
        <a:p>
          <a:endParaRPr lang="ru-RU"/>
        </a:p>
      </dgm:t>
    </dgm:pt>
    <dgm:pt modelId="{C8FFA5A1-8630-4ED5-AB7C-7E7DCC8762F7}" type="sibTrans" cxnId="{5D143F3C-F397-4AA9-A503-F9AC7C899510}">
      <dgm:prSet/>
      <dgm:spPr/>
      <dgm:t>
        <a:bodyPr/>
        <a:lstStyle/>
        <a:p>
          <a:endParaRPr lang="ru-RU"/>
        </a:p>
      </dgm:t>
    </dgm:pt>
    <dgm:pt modelId="{B3234A91-66C9-4A5E-B78C-C86365CD5BCE}" type="pres">
      <dgm:prSet presAssocID="{4277BFEA-7301-4B52-BC77-42217E352AFD}" presName="compositeShape" presStyleCnt="0">
        <dgm:presLayoutVars>
          <dgm:chMax val="7"/>
          <dgm:dir/>
          <dgm:resizeHandles val="exact"/>
        </dgm:presLayoutVars>
      </dgm:prSet>
      <dgm:spPr/>
    </dgm:pt>
    <dgm:pt modelId="{00A7233D-D557-4BA1-8C83-A85DF72B62F7}" type="pres">
      <dgm:prSet presAssocID="{3BD20C2B-E52F-4D1F-82DE-E37C22EEB0BE}" presName="circ1" presStyleLbl="vennNode1" presStyleIdx="0" presStyleCnt="3" custScaleX="116968" custScaleY="121957" custLinFactNeighborX="-8335" custLinFactNeighborY="-5729"/>
      <dgm:spPr/>
      <dgm:t>
        <a:bodyPr/>
        <a:lstStyle/>
        <a:p>
          <a:endParaRPr lang="ru-RU"/>
        </a:p>
      </dgm:t>
    </dgm:pt>
    <dgm:pt modelId="{76F87176-2B4C-484D-BBFD-6E976BF26292}" type="pres">
      <dgm:prSet presAssocID="{3BD20C2B-E52F-4D1F-82DE-E37C22EEB0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B7122-471D-4954-8A51-C3112C4BC62E}" type="pres">
      <dgm:prSet presAssocID="{9E2D749C-AAB6-40AD-9859-2255F2846DF8}" presName="circ2" presStyleLbl="vennNode1" presStyleIdx="1" presStyleCnt="3" custScaleX="121083" custScaleY="118958" custLinFactNeighborX="922" custLinFactNeighborY="-3942"/>
      <dgm:spPr/>
      <dgm:t>
        <a:bodyPr/>
        <a:lstStyle/>
        <a:p>
          <a:endParaRPr lang="uk-UA"/>
        </a:p>
      </dgm:t>
    </dgm:pt>
    <dgm:pt modelId="{C62C4380-E0B4-4E60-A314-23E9B61DF7A5}" type="pres">
      <dgm:prSet presAssocID="{9E2D749C-AAB6-40AD-9859-2255F2846D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62ED0A6-9258-48E8-ADCC-FA2660ECC55D}" type="pres">
      <dgm:prSet presAssocID="{1981CDE1-CF4F-4099-856C-7A1A7D0A9709}" presName="circ3" presStyleLbl="vennNode1" presStyleIdx="2" presStyleCnt="3" custScaleX="111494" custScaleY="117421" custLinFactNeighborX="-7668" custLinFactNeighborY="2083"/>
      <dgm:spPr/>
      <dgm:t>
        <a:bodyPr/>
        <a:lstStyle/>
        <a:p>
          <a:endParaRPr lang="uk-UA"/>
        </a:p>
      </dgm:t>
    </dgm:pt>
    <dgm:pt modelId="{746AEFB7-93A3-46D3-9E0F-8A415AC5747A}" type="pres">
      <dgm:prSet presAssocID="{1981CDE1-CF4F-4099-856C-7A1A7D0A97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D143F3C-F397-4AA9-A503-F9AC7C899510}" srcId="{4277BFEA-7301-4B52-BC77-42217E352AFD}" destId="{1981CDE1-CF4F-4099-856C-7A1A7D0A9709}" srcOrd="2" destOrd="0" parTransId="{1F4449E0-DB35-4DE4-AA4F-07F9DA62AB3A}" sibTransId="{C8FFA5A1-8630-4ED5-AB7C-7E7DCC8762F7}"/>
    <dgm:cxn modelId="{3FA6B06B-E998-450F-9EE2-A7A317B8F135}" type="presOf" srcId="{9E2D749C-AAB6-40AD-9859-2255F2846DF8}" destId="{700B7122-471D-4954-8A51-C3112C4BC62E}" srcOrd="0" destOrd="0" presId="urn:microsoft.com/office/officeart/2005/8/layout/venn1"/>
    <dgm:cxn modelId="{AA25C111-EB46-4BDE-9D83-1DD07CD7BBA0}" type="presOf" srcId="{3BD20C2B-E52F-4D1F-82DE-E37C22EEB0BE}" destId="{76F87176-2B4C-484D-BBFD-6E976BF26292}" srcOrd="1" destOrd="0" presId="urn:microsoft.com/office/officeart/2005/8/layout/venn1"/>
    <dgm:cxn modelId="{36762E74-0097-453F-88E3-C7F8F29A1598}" type="presOf" srcId="{1981CDE1-CF4F-4099-856C-7A1A7D0A9709}" destId="{746AEFB7-93A3-46D3-9E0F-8A415AC5747A}" srcOrd="1" destOrd="0" presId="urn:microsoft.com/office/officeart/2005/8/layout/venn1"/>
    <dgm:cxn modelId="{A72374A1-4733-4B71-9EE1-B0B2C4B03959}" type="presOf" srcId="{3BD20C2B-E52F-4D1F-82DE-E37C22EEB0BE}" destId="{00A7233D-D557-4BA1-8C83-A85DF72B62F7}" srcOrd="0" destOrd="0" presId="urn:microsoft.com/office/officeart/2005/8/layout/venn1"/>
    <dgm:cxn modelId="{7E865469-6C8A-4248-AB34-3D7C79583931}" type="presOf" srcId="{1981CDE1-CF4F-4099-856C-7A1A7D0A9709}" destId="{C62ED0A6-9258-48E8-ADCC-FA2660ECC55D}" srcOrd="0" destOrd="0" presId="urn:microsoft.com/office/officeart/2005/8/layout/venn1"/>
    <dgm:cxn modelId="{A69B0914-9852-4BC2-8CDA-F6E0510C8430}" srcId="{4277BFEA-7301-4B52-BC77-42217E352AFD}" destId="{3BD20C2B-E52F-4D1F-82DE-E37C22EEB0BE}" srcOrd="0" destOrd="0" parTransId="{71E1AB91-89D6-4642-AE43-10C8E28920A6}" sibTransId="{7F2D5C34-4187-4C92-93F6-644F827DEB3C}"/>
    <dgm:cxn modelId="{86F58C36-F802-4B1B-B780-91D300961491}" type="presOf" srcId="{4277BFEA-7301-4B52-BC77-42217E352AFD}" destId="{B3234A91-66C9-4A5E-B78C-C86365CD5BCE}" srcOrd="0" destOrd="0" presId="urn:microsoft.com/office/officeart/2005/8/layout/venn1"/>
    <dgm:cxn modelId="{476BACD9-E331-4592-8A4D-E2CF2222F4DA}" srcId="{4277BFEA-7301-4B52-BC77-42217E352AFD}" destId="{9E2D749C-AAB6-40AD-9859-2255F2846DF8}" srcOrd="1" destOrd="0" parTransId="{4C84CE95-081B-49F7-A95E-CEC86DEC7EA2}" sibTransId="{9FDCA877-6D40-4DAA-B4D3-275C1E51EA54}"/>
    <dgm:cxn modelId="{1EC3B376-32E3-46A1-82C1-CB2F90F6580C}" type="presOf" srcId="{9E2D749C-AAB6-40AD-9859-2255F2846DF8}" destId="{C62C4380-E0B4-4E60-A314-23E9B61DF7A5}" srcOrd="1" destOrd="0" presId="urn:microsoft.com/office/officeart/2005/8/layout/venn1"/>
    <dgm:cxn modelId="{925A1BBB-6614-4301-85F0-81EFC086151F}" type="presParOf" srcId="{B3234A91-66C9-4A5E-B78C-C86365CD5BCE}" destId="{00A7233D-D557-4BA1-8C83-A85DF72B62F7}" srcOrd="0" destOrd="0" presId="urn:microsoft.com/office/officeart/2005/8/layout/venn1"/>
    <dgm:cxn modelId="{65BE50C2-B3E8-497D-AC8A-8B9A70063C25}" type="presParOf" srcId="{B3234A91-66C9-4A5E-B78C-C86365CD5BCE}" destId="{76F87176-2B4C-484D-BBFD-6E976BF26292}" srcOrd="1" destOrd="0" presId="urn:microsoft.com/office/officeart/2005/8/layout/venn1"/>
    <dgm:cxn modelId="{D500E0B0-76B4-427E-95B2-22EE1FF84332}" type="presParOf" srcId="{B3234A91-66C9-4A5E-B78C-C86365CD5BCE}" destId="{700B7122-471D-4954-8A51-C3112C4BC62E}" srcOrd="2" destOrd="0" presId="urn:microsoft.com/office/officeart/2005/8/layout/venn1"/>
    <dgm:cxn modelId="{F066BF35-33DC-425E-B7FD-80A2692F76A4}" type="presParOf" srcId="{B3234A91-66C9-4A5E-B78C-C86365CD5BCE}" destId="{C62C4380-E0B4-4E60-A314-23E9B61DF7A5}" srcOrd="3" destOrd="0" presId="urn:microsoft.com/office/officeart/2005/8/layout/venn1"/>
    <dgm:cxn modelId="{EF77DE97-5396-4788-84C4-B1E07A395FF1}" type="presParOf" srcId="{B3234A91-66C9-4A5E-B78C-C86365CD5BCE}" destId="{C62ED0A6-9258-48E8-ADCC-FA2660ECC55D}" srcOrd="4" destOrd="0" presId="urn:microsoft.com/office/officeart/2005/8/layout/venn1"/>
    <dgm:cxn modelId="{384A1E06-DC5F-46F7-9370-A447304AC5BA}" type="presParOf" srcId="{B3234A91-66C9-4A5E-B78C-C86365CD5BCE}" destId="{746AEFB7-93A3-46D3-9E0F-8A415AC574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7BFEA-7301-4B52-BC77-42217E352AFD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3234A91-66C9-4A5E-B78C-C86365CD5BCE}" type="pres">
      <dgm:prSet presAssocID="{4277BFEA-7301-4B52-BC77-42217E352AF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270EC7B-BEF7-470A-94C9-BD900EBEDBBC}" type="presOf" srcId="{4277BFEA-7301-4B52-BC77-42217E352AFD}" destId="{B3234A91-66C9-4A5E-B78C-C86365CD5BC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D986E-7776-4E96-B2F8-4FC31D9DDCCE}" type="doc">
      <dgm:prSet loTypeId="urn:microsoft.com/office/officeart/2005/8/layout/arrow6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2EC8F1E6-591F-48BC-A155-8238B058EC3F}">
      <dgm:prSet phldrT="[Текст]"/>
      <dgm:spPr/>
      <dgm:t>
        <a:bodyPr/>
        <a:lstStyle/>
        <a:p>
          <a:r>
            <a:rPr lang="uk-UA" dirty="0" smtClean="0"/>
            <a:t>ЕЛЕКТРОГІТАРА</a:t>
          </a:r>
          <a:endParaRPr lang="ru-RU" dirty="0"/>
        </a:p>
      </dgm:t>
    </dgm:pt>
    <dgm:pt modelId="{CB73B18A-7F81-439E-8FA0-66890904DBFA}" type="parTrans" cxnId="{5396D3A4-265B-45BF-8A49-56A62FCAC688}">
      <dgm:prSet/>
      <dgm:spPr/>
      <dgm:t>
        <a:bodyPr/>
        <a:lstStyle/>
        <a:p>
          <a:endParaRPr lang="ru-RU"/>
        </a:p>
      </dgm:t>
    </dgm:pt>
    <dgm:pt modelId="{07F8AE82-BA86-49F9-8BE2-E31EE601FCBF}" type="sibTrans" cxnId="{5396D3A4-265B-45BF-8A49-56A62FCAC688}">
      <dgm:prSet/>
      <dgm:spPr/>
      <dgm:t>
        <a:bodyPr/>
        <a:lstStyle/>
        <a:p>
          <a:endParaRPr lang="ru-RU"/>
        </a:p>
      </dgm:t>
    </dgm:pt>
    <dgm:pt modelId="{16E84FC5-C619-4FA9-A8EB-CCA08AF35647}">
      <dgm:prSet phldrT="[Текст]"/>
      <dgm:spPr/>
      <dgm:t>
        <a:bodyPr/>
        <a:lstStyle/>
        <a:p>
          <a:r>
            <a:rPr lang="uk-UA" dirty="0" smtClean="0"/>
            <a:t>ЕЛЕКТРОННА УДАРНА УСТАНОВКА</a:t>
          </a:r>
          <a:endParaRPr lang="ru-RU" dirty="0"/>
        </a:p>
      </dgm:t>
    </dgm:pt>
    <dgm:pt modelId="{C2E54BE7-1F85-4B2F-A02F-798FB934CCFC}" type="parTrans" cxnId="{585B996C-ECD8-4594-A2CF-03C579C6BF8E}">
      <dgm:prSet/>
      <dgm:spPr/>
      <dgm:t>
        <a:bodyPr/>
        <a:lstStyle/>
        <a:p>
          <a:endParaRPr lang="ru-RU"/>
        </a:p>
      </dgm:t>
    </dgm:pt>
    <dgm:pt modelId="{EBFE5ABB-4224-4172-967B-B604DDF10142}" type="sibTrans" cxnId="{585B996C-ECD8-4594-A2CF-03C579C6BF8E}">
      <dgm:prSet/>
      <dgm:spPr/>
      <dgm:t>
        <a:bodyPr/>
        <a:lstStyle/>
        <a:p>
          <a:endParaRPr lang="ru-RU"/>
        </a:p>
      </dgm:t>
    </dgm:pt>
    <dgm:pt modelId="{B7ABEE3E-C076-4D5D-8371-2F6DCB5768B6}" type="pres">
      <dgm:prSet presAssocID="{D69D986E-7776-4E96-B2F8-4FC31D9DDC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FD00168-6130-4108-82BF-3CEC93C5BB1B}" type="pres">
      <dgm:prSet presAssocID="{D69D986E-7776-4E96-B2F8-4FC31D9DDCCE}" presName="ribbon" presStyleLbl="node1" presStyleIdx="0" presStyleCnt="1"/>
      <dgm:spPr/>
    </dgm:pt>
    <dgm:pt modelId="{ED08639D-0F60-402A-898B-06D16E0FE87E}" type="pres">
      <dgm:prSet presAssocID="{D69D986E-7776-4E96-B2F8-4FC31D9DDCCE}" presName="leftArrowText" presStyleLbl="node1" presStyleIdx="0" presStyleCnt="1" custScaleX="101369" custScaleY="7107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23A6DB-4A43-41A3-97C7-E141262B0109}" type="pres">
      <dgm:prSet presAssocID="{D69D986E-7776-4E96-B2F8-4FC31D9DDCC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9FA7FD-004F-47C2-80FF-57C488E59153}" type="presOf" srcId="{2EC8F1E6-591F-48BC-A155-8238B058EC3F}" destId="{ED08639D-0F60-402A-898B-06D16E0FE87E}" srcOrd="0" destOrd="0" presId="urn:microsoft.com/office/officeart/2005/8/layout/arrow6"/>
    <dgm:cxn modelId="{104330F0-896A-42A9-BA69-057B5C58D515}" type="presOf" srcId="{D69D986E-7776-4E96-B2F8-4FC31D9DDCCE}" destId="{B7ABEE3E-C076-4D5D-8371-2F6DCB5768B6}" srcOrd="0" destOrd="0" presId="urn:microsoft.com/office/officeart/2005/8/layout/arrow6"/>
    <dgm:cxn modelId="{585B996C-ECD8-4594-A2CF-03C579C6BF8E}" srcId="{D69D986E-7776-4E96-B2F8-4FC31D9DDCCE}" destId="{16E84FC5-C619-4FA9-A8EB-CCA08AF35647}" srcOrd="1" destOrd="0" parTransId="{C2E54BE7-1F85-4B2F-A02F-798FB934CCFC}" sibTransId="{EBFE5ABB-4224-4172-967B-B604DDF10142}"/>
    <dgm:cxn modelId="{5396D3A4-265B-45BF-8A49-56A62FCAC688}" srcId="{D69D986E-7776-4E96-B2F8-4FC31D9DDCCE}" destId="{2EC8F1E6-591F-48BC-A155-8238B058EC3F}" srcOrd="0" destOrd="0" parTransId="{CB73B18A-7F81-439E-8FA0-66890904DBFA}" sibTransId="{07F8AE82-BA86-49F9-8BE2-E31EE601FCBF}"/>
    <dgm:cxn modelId="{3E5F7187-3F8A-4CF2-BD3B-557046E5BD33}" type="presOf" srcId="{16E84FC5-C619-4FA9-A8EB-CCA08AF35647}" destId="{8623A6DB-4A43-41A3-97C7-E141262B0109}" srcOrd="0" destOrd="0" presId="urn:microsoft.com/office/officeart/2005/8/layout/arrow6"/>
    <dgm:cxn modelId="{11115B36-F675-4BC3-9297-86909A45B1C9}" type="presParOf" srcId="{B7ABEE3E-C076-4D5D-8371-2F6DCB5768B6}" destId="{2FD00168-6130-4108-82BF-3CEC93C5BB1B}" srcOrd="0" destOrd="0" presId="urn:microsoft.com/office/officeart/2005/8/layout/arrow6"/>
    <dgm:cxn modelId="{A9525A74-D8C8-4DCC-9875-8E71CEE1D4BD}" type="presParOf" srcId="{B7ABEE3E-C076-4D5D-8371-2F6DCB5768B6}" destId="{ED08639D-0F60-402A-898B-06D16E0FE87E}" srcOrd="1" destOrd="0" presId="urn:microsoft.com/office/officeart/2005/8/layout/arrow6"/>
    <dgm:cxn modelId="{9FD6C3FF-7477-488D-A028-85E081A85C7B}" type="presParOf" srcId="{B7ABEE3E-C076-4D5D-8371-2F6DCB5768B6}" destId="{8623A6DB-4A43-41A3-97C7-E141262B010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46F770-F641-4CCF-BBC9-55FE3FE122A2}" type="doc">
      <dgm:prSet loTypeId="urn:microsoft.com/office/officeart/2005/8/layout/arrow6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892ACC-BE41-469D-A380-C0C7161E8F2F}">
      <dgm:prSet phldrT="[Текст]"/>
      <dgm:spPr/>
      <dgm:t>
        <a:bodyPr/>
        <a:lstStyle/>
        <a:p>
          <a:r>
            <a:rPr lang="uk-UA" dirty="0" smtClean="0"/>
            <a:t>ЕЛЕКТРОСАКСОФОН</a:t>
          </a:r>
          <a:endParaRPr lang="ru-RU" dirty="0"/>
        </a:p>
      </dgm:t>
    </dgm:pt>
    <dgm:pt modelId="{90240521-38DF-4819-B86F-C78DC2520D6D}" type="parTrans" cxnId="{0A76BDC4-1859-459F-8AF9-1C83F9C14CE0}">
      <dgm:prSet/>
      <dgm:spPr/>
      <dgm:t>
        <a:bodyPr/>
        <a:lstStyle/>
        <a:p>
          <a:endParaRPr lang="ru-RU"/>
        </a:p>
      </dgm:t>
    </dgm:pt>
    <dgm:pt modelId="{5905EAB4-30FF-4DE8-B547-68353E637B5B}" type="sibTrans" cxnId="{0A76BDC4-1859-459F-8AF9-1C83F9C14CE0}">
      <dgm:prSet/>
      <dgm:spPr/>
      <dgm:t>
        <a:bodyPr/>
        <a:lstStyle/>
        <a:p>
          <a:endParaRPr lang="ru-RU"/>
        </a:p>
      </dgm:t>
    </dgm:pt>
    <dgm:pt modelId="{2A83DCEC-F482-4339-ACF2-383E01A208C2}">
      <dgm:prSet phldrT="[Текст]"/>
      <dgm:spPr/>
      <dgm:t>
        <a:bodyPr/>
        <a:lstStyle/>
        <a:p>
          <a:r>
            <a:rPr lang="uk-UA" dirty="0" smtClean="0"/>
            <a:t>ЕЛЕКТРОСКРИПКА</a:t>
          </a:r>
          <a:endParaRPr lang="ru-RU" dirty="0"/>
        </a:p>
      </dgm:t>
    </dgm:pt>
    <dgm:pt modelId="{C1526002-BF5D-4B9B-9923-E1059DF2056E}" type="parTrans" cxnId="{76A8F6B5-34E8-4541-9A88-4B2AE677AF85}">
      <dgm:prSet/>
      <dgm:spPr/>
      <dgm:t>
        <a:bodyPr/>
        <a:lstStyle/>
        <a:p>
          <a:endParaRPr lang="ru-RU"/>
        </a:p>
      </dgm:t>
    </dgm:pt>
    <dgm:pt modelId="{9AAC00F4-4370-4B72-B262-D9B5BBCD211C}" type="sibTrans" cxnId="{76A8F6B5-34E8-4541-9A88-4B2AE677AF85}">
      <dgm:prSet/>
      <dgm:spPr/>
      <dgm:t>
        <a:bodyPr/>
        <a:lstStyle/>
        <a:p>
          <a:endParaRPr lang="ru-RU"/>
        </a:p>
      </dgm:t>
    </dgm:pt>
    <dgm:pt modelId="{206348B7-763D-47C3-BB7E-16D43EF70D25}" type="pres">
      <dgm:prSet presAssocID="{0146F770-F641-4CCF-BBC9-55FE3FE122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069FEDD-66A8-41CB-8DE9-9DE793C88F26}" type="pres">
      <dgm:prSet presAssocID="{0146F770-F641-4CCF-BBC9-55FE3FE122A2}" presName="ribbon" presStyleLbl="node1" presStyleIdx="0" presStyleCnt="1"/>
      <dgm:spPr/>
    </dgm:pt>
    <dgm:pt modelId="{71F8791F-A500-4213-8D82-982F1B20F5E2}" type="pres">
      <dgm:prSet presAssocID="{0146F770-F641-4CCF-BBC9-55FE3FE122A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D3A08-773F-4C7D-AEB8-E3E8A12A853F}" type="pres">
      <dgm:prSet presAssocID="{0146F770-F641-4CCF-BBC9-55FE3FE122A2}" presName="rightArrowText" presStyleLbl="node1" presStyleIdx="0" presStyleCnt="1" custScaleX="103610" custScaleY="173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0F601-743C-428E-8A5A-96E792971F17}" type="presOf" srcId="{0146F770-F641-4CCF-BBC9-55FE3FE122A2}" destId="{206348B7-763D-47C3-BB7E-16D43EF70D25}" srcOrd="0" destOrd="0" presId="urn:microsoft.com/office/officeart/2005/8/layout/arrow6"/>
    <dgm:cxn modelId="{0A76BDC4-1859-459F-8AF9-1C83F9C14CE0}" srcId="{0146F770-F641-4CCF-BBC9-55FE3FE122A2}" destId="{4E892ACC-BE41-469D-A380-C0C7161E8F2F}" srcOrd="0" destOrd="0" parTransId="{90240521-38DF-4819-B86F-C78DC2520D6D}" sibTransId="{5905EAB4-30FF-4DE8-B547-68353E637B5B}"/>
    <dgm:cxn modelId="{9352E465-C81B-4464-88F0-EB5507499A1C}" type="presOf" srcId="{2A83DCEC-F482-4339-ACF2-383E01A208C2}" destId="{78BD3A08-773F-4C7D-AEB8-E3E8A12A853F}" srcOrd="0" destOrd="0" presId="urn:microsoft.com/office/officeart/2005/8/layout/arrow6"/>
    <dgm:cxn modelId="{76A8F6B5-34E8-4541-9A88-4B2AE677AF85}" srcId="{0146F770-F641-4CCF-BBC9-55FE3FE122A2}" destId="{2A83DCEC-F482-4339-ACF2-383E01A208C2}" srcOrd="1" destOrd="0" parTransId="{C1526002-BF5D-4B9B-9923-E1059DF2056E}" sibTransId="{9AAC00F4-4370-4B72-B262-D9B5BBCD211C}"/>
    <dgm:cxn modelId="{918634BA-7964-410A-9FB6-3504B24281A3}" type="presOf" srcId="{4E892ACC-BE41-469D-A380-C0C7161E8F2F}" destId="{71F8791F-A500-4213-8D82-982F1B20F5E2}" srcOrd="0" destOrd="0" presId="urn:microsoft.com/office/officeart/2005/8/layout/arrow6"/>
    <dgm:cxn modelId="{A9701B88-2ED8-4083-B724-E69F7F82C009}" type="presParOf" srcId="{206348B7-763D-47C3-BB7E-16D43EF70D25}" destId="{D069FEDD-66A8-41CB-8DE9-9DE793C88F26}" srcOrd="0" destOrd="0" presId="urn:microsoft.com/office/officeart/2005/8/layout/arrow6"/>
    <dgm:cxn modelId="{0894E71E-CDC9-47A7-9346-CDC537E5F50F}" type="presParOf" srcId="{206348B7-763D-47C3-BB7E-16D43EF70D25}" destId="{71F8791F-A500-4213-8D82-982F1B20F5E2}" srcOrd="1" destOrd="0" presId="urn:microsoft.com/office/officeart/2005/8/layout/arrow6"/>
    <dgm:cxn modelId="{EB727F91-1C1C-4231-81DC-0A97FF26FA2C}" type="presParOf" srcId="{206348B7-763D-47C3-BB7E-16D43EF70D25}" destId="{78BD3A08-773F-4C7D-AEB8-E3E8A12A853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8AA11E-D1B5-41E2-9BBC-6120596A0E08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292884B8-358D-40D9-9319-2E9D6F091358}">
      <dgm:prSet phldrT="[Текст]"/>
      <dgm:spPr/>
      <dgm:t>
        <a:bodyPr/>
        <a:lstStyle/>
        <a:p>
          <a:pPr algn="ctr"/>
          <a:r>
            <a:rPr lang="uk-UA" dirty="0" err="1" smtClean="0"/>
            <a:t>Кейко</a:t>
          </a:r>
          <a:r>
            <a:rPr lang="uk-UA" dirty="0" smtClean="0"/>
            <a:t> </a:t>
          </a:r>
          <a:r>
            <a:rPr lang="uk-UA" dirty="0" err="1" smtClean="0"/>
            <a:t>Мацуї</a:t>
          </a:r>
          <a:r>
            <a:rPr lang="uk-UA" dirty="0" smtClean="0"/>
            <a:t> «</a:t>
          </a:r>
          <a:r>
            <a:rPr lang="en-US" dirty="0" smtClean="0"/>
            <a:t>Deep Blue</a:t>
          </a:r>
          <a:r>
            <a:rPr lang="uk-UA" dirty="0" smtClean="0"/>
            <a:t>»</a:t>
          </a:r>
          <a:endParaRPr lang="ru-RU" dirty="0"/>
        </a:p>
      </dgm:t>
    </dgm:pt>
    <dgm:pt modelId="{4BE177B7-A61B-48B5-B442-EAF5540C4B70}" type="parTrans" cxnId="{D41453DC-E36F-4D5C-B1C6-244CD51A03C4}">
      <dgm:prSet/>
      <dgm:spPr/>
      <dgm:t>
        <a:bodyPr/>
        <a:lstStyle/>
        <a:p>
          <a:endParaRPr lang="ru-RU"/>
        </a:p>
      </dgm:t>
    </dgm:pt>
    <dgm:pt modelId="{9F383562-DACF-4789-BDDC-9E0CCCC0BDDA}" type="sibTrans" cxnId="{D41453DC-E36F-4D5C-B1C6-244CD51A03C4}">
      <dgm:prSet/>
      <dgm:spPr/>
      <dgm:t>
        <a:bodyPr/>
        <a:lstStyle/>
        <a:p>
          <a:endParaRPr lang="ru-RU"/>
        </a:p>
      </dgm:t>
    </dgm:pt>
    <dgm:pt modelId="{E812422B-B39E-4BF5-AD08-8762505B5011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https://www.youtube.com/watch?v=DTRiXtP7lkA</a:t>
          </a:r>
          <a:endParaRPr lang="ru-RU" dirty="0"/>
        </a:p>
      </dgm:t>
    </dgm:pt>
    <dgm:pt modelId="{7D61BD88-8A23-4474-822A-36E8672231AD}" type="parTrans" cxnId="{45707560-2AEE-497E-A3F7-1A64FCB6B166}">
      <dgm:prSet/>
      <dgm:spPr/>
      <dgm:t>
        <a:bodyPr/>
        <a:lstStyle/>
        <a:p>
          <a:endParaRPr lang="ru-RU"/>
        </a:p>
      </dgm:t>
    </dgm:pt>
    <dgm:pt modelId="{21079F75-0AB5-4C20-BB2A-8D3621B961FF}" type="sibTrans" cxnId="{45707560-2AEE-497E-A3F7-1A64FCB6B166}">
      <dgm:prSet/>
      <dgm:spPr/>
      <dgm:t>
        <a:bodyPr/>
        <a:lstStyle/>
        <a:p>
          <a:endParaRPr lang="ru-RU"/>
        </a:p>
      </dgm:t>
    </dgm:pt>
    <dgm:pt modelId="{4A5530DE-795F-4144-898D-2D71C21CB733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Гурт «</a:t>
          </a:r>
          <a:r>
            <a:rPr lang="en-US" dirty="0" err="1" smtClean="0">
              <a:solidFill>
                <a:schemeClr val="accent1">
                  <a:lumMod val="50000"/>
                </a:schemeClr>
              </a:solidFill>
            </a:rPr>
            <a:t>Spase</a:t>
          </a:r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» «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Magic Fly</a:t>
          </a:r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5402EB75-4D75-4D9E-9DB8-1F06AE65A27B}" type="parTrans" cxnId="{087DF77B-1EEB-49C7-8106-B647F69FD309}">
      <dgm:prSet/>
      <dgm:spPr/>
      <dgm:t>
        <a:bodyPr/>
        <a:lstStyle/>
        <a:p>
          <a:endParaRPr lang="ru-RU"/>
        </a:p>
      </dgm:t>
    </dgm:pt>
    <dgm:pt modelId="{EDF93023-D392-4FB4-969C-D4F11A249B01}" type="sibTrans" cxnId="{087DF77B-1EEB-49C7-8106-B647F69FD309}">
      <dgm:prSet/>
      <dgm:spPr/>
      <dgm:t>
        <a:bodyPr/>
        <a:lstStyle/>
        <a:p>
          <a:endParaRPr lang="ru-RU"/>
        </a:p>
      </dgm:t>
    </dgm:pt>
    <dgm:pt modelId="{D8C905DB-FC52-45CA-8192-3B51C4DA90A2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https://www.youtube.com/watch?v=P_ukfGAd8T4</a:t>
          </a:r>
          <a:endParaRPr lang="ru-RU" dirty="0"/>
        </a:p>
      </dgm:t>
    </dgm:pt>
    <dgm:pt modelId="{82C8508F-E5B7-4D25-BCEB-DC7B25A4CCBF}" type="parTrans" cxnId="{6547F6B1-6315-4E72-8273-6760BF8BD6FA}">
      <dgm:prSet/>
      <dgm:spPr/>
      <dgm:t>
        <a:bodyPr/>
        <a:lstStyle/>
        <a:p>
          <a:endParaRPr lang="ru-RU"/>
        </a:p>
      </dgm:t>
    </dgm:pt>
    <dgm:pt modelId="{E62AEE5B-3C0A-49E8-AE93-741AC62C5A39}" type="sibTrans" cxnId="{6547F6B1-6315-4E72-8273-6760BF8BD6FA}">
      <dgm:prSet/>
      <dgm:spPr/>
      <dgm:t>
        <a:bodyPr/>
        <a:lstStyle/>
        <a:p>
          <a:endParaRPr lang="ru-RU"/>
        </a:p>
      </dgm:t>
    </dgm:pt>
    <dgm:pt modelId="{33DE5633-2BCD-4516-ADCD-EF779EFAED40}">
      <dgm:prSet phldrT="[Текст]"/>
      <dgm:spPr/>
      <dgm:t>
        <a:bodyPr/>
        <a:lstStyle/>
        <a:p>
          <a:endParaRPr lang="ru-RU" dirty="0"/>
        </a:p>
      </dgm:t>
    </dgm:pt>
    <dgm:pt modelId="{1CE0F2C5-CC64-472A-AA97-9674E3E9E7AE}" type="parTrans" cxnId="{C25E4C09-5546-473F-8A77-BAC0C05EB46A}">
      <dgm:prSet/>
      <dgm:spPr/>
      <dgm:t>
        <a:bodyPr/>
        <a:lstStyle/>
        <a:p>
          <a:endParaRPr lang="ru-RU"/>
        </a:p>
      </dgm:t>
    </dgm:pt>
    <dgm:pt modelId="{A1D2470F-949A-41B5-B525-CAB26FE9ACA5}" type="sibTrans" cxnId="{C25E4C09-5546-473F-8A77-BAC0C05EB46A}">
      <dgm:prSet/>
      <dgm:spPr/>
      <dgm:t>
        <a:bodyPr/>
        <a:lstStyle/>
        <a:p>
          <a:endParaRPr lang="ru-RU"/>
        </a:p>
      </dgm:t>
    </dgm:pt>
    <dgm:pt modelId="{D4929EDC-9A9F-489B-BAB2-7FCB3C906693}" type="pres">
      <dgm:prSet presAssocID="{A58AA11E-D1B5-41E2-9BBC-6120596A0E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0AAB8C1-8E74-40AE-AD92-CE02E75C8204}" type="pres">
      <dgm:prSet presAssocID="{292884B8-358D-40D9-9319-2E9D6F091358}" presName="parentText" presStyleLbl="node1" presStyleIdx="0" presStyleCnt="2" custScaleX="98447" custScaleY="2387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9F352-0647-4906-B04D-57C90745E830}" type="pres">
      <dgm:prSet presAssocID="{292884B8-358D-40D9-9319-2E9D6F09135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1677F0-8D1E-48D6-9443-625A93FC81EF}" type="pres">
      <dgm:prSet presAssocID="{4A5530DE-795F-4144-898D-2D71C21CB733}" presName="parentText" presStyleLbl="node1" presStyleIdx="1" presStyleCnt="2" custScaleY="2286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CA703-1FAE-4591-A7F5-D453CFCFB853}" type="pres">
      <dgm:prSet presAssocID="{4A5530DE-795F-4144-898D-2D71C21CB7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25E4C09-5546-473F-8A77-BAC0C05EB46A}" srcId="{292884B8-358D-40D9-9319-2E9D6F091358}" destId="{33DE5633-2BCD-4516-ADCD-EF779EFAED40}" srcOrd="1" destOrd="0" parTransId="{1CE0F2C5-CC64-472A-AA97-9674E3E9E7AE}" sibTransId="{A1D2470F-949A-41B5-B525-CAB26FE9ACA5}"/>
    <dgm:cxn modelId="{C9574B10-4F8D-4B0D-A339-F0469C7A2A07}" type="presOf" srcId="{D8C905DB-FC52-45CA-8192-3B51C4DA90A2}" destId="{326CA703-1FAE-4591-A7F5-D453CFCFB853}" srcOrd="0" destOrd="0" presId="urn:microsoft.com/office/officeart/2005/8/layout/vList2"/>
    <dgm:cxn modelId="{45707560-2AEE-497E-A3F7-1A64FCB6B166}" srcId="{292884B8-358D-40D9-9319-2E9D6F091358}" destId="{E812422B-B39E-4BF5-AD08-8762505B5011}" srcOrd="0" destOrd="0" parTransId="{7D61BD88-8A23-4474-822A-36E8672231AD}" sibTransId="{21079F75-0AB5-4C20-BB2A-8D3621B961FF}"/>
    <dgm:cxn modelId="{46AE0504-604B-460A-B49E-FA5CEF32D4BF}" type="presOf" srcId="{4A5530DE-795F-4144-898D-2D71C21CB733}" destId="{741677F0-8D1E-48D6-9443-625A93FC81EF}" srcOrd="0" destOrd="0" presId="urn:microsoft.com/office/officeart/2005/8/layout/vList2"/>
    <dgm:cxn modelId="{6547F6B1-6315-4E72-8273-6760BF8BD6FA}" srcId="{4A5530DE-795F-4144-898D-2D71C21CB733}" destId="{D8C905DB-FC52-45CA-8192-3B51C4DA90A2}" srcOrd="0" destOrd="0" parTransId="{82C8508F-E5B7-4D25-BCEB-DC7B25A4CCBF}" sibTransId="{E62AEE5B-3C0A-49E8-AE93-741AC62C5A39}"/>
    <dgm:cxn modelId="{1A61F8E4-AE15-42BC-AD8A-8AAD30C9DF7C}" type="presOf" srcId="{292884B8-358D-40D9-9319-2E9D6F091358}" destId="{A0AAB8C1-8E74-40AE-AD92-CE02E75C8204}" srcOrd="0" destOrd="0" presId="urn:microsoft.com/office/officeart/2005/8/layout/vList2"/>
    <dgm:cxn modelId="{1C2AF16D-BFB7-4AB8-A5D3-5B0E073C310A}" type="presOf" srcId="{A58AA11E-D1B5-41E2-9BBC-6120596A0E08}" destId="{D4929EDC-9A9F-489B-BAB2-7FCB3C906693}" srcOrd="0" destOrd="0" presId="urn:microsoft.com/office/officeart/2005/8/layout/vList2"/>
    <dgm:cxn modelId="{D41453DC-E36F-4D5C-B1C6-244CD51A03C4}" srcId="{A58AA11E-D1B5-41E2-9BBC-6120596A0E08}" destId="{292884B8-358D-40D9-9319-2E9D6F091358}" srcOrd="0" destOrd="0" parTransId="{4BE177B7-A61B-48B5-B442-EAF5540C4B70}" sibTransId="{9F383562-DACF-4789-BDDC-9E0CCCC0BDDA}"/>
    <dgm:cxn modelId="{2A9BCB05-F5A5-4336-8094-A90F42DD9448}" type="presOf" srcId="{E812422B-B39E-4BF5-AD08-8762505B5011}" destId="{7479F352-0647-4906-B04D-57C90745E830}" srcOrd="0" destOrd="0" presId="urn:microsoft.com/office/officeart/2005/8/layout/vList2"/>
    <dgm:cxn modelId="{087DF77B-1EEB-49C7-8106-B647F69FD309}" srcId="{A58AA11E-D1B5-41E2-9BBC-6120596A0E08}" destId="{4A5530DE-795F-4144-898D-2D71C21CB733}" srcOrd="1" destOrd="0" parTransId="{5402EB75-4D75-4D9E-9DB8-1F06AE65A27B}" sibTransId="{EDF93023-D392-4FB4-969C-D4F11A249B01}"/>
    <dgm:cxn modelId="{62D98972-0407-4475-B111-6F76B1F23A68}" type="presOf" srcId="{33DE5633-2BCD-4516-ADCD-EF779EFAED40}" destId="{7479F352-0647-4906-B04D-57C90745E830}" srcOrd="0" destOrd="1" presId="urn:microsoft.com/office/officeart/2005/8/layout/vList2"/>
    <dgm:cxn modelId="{8E41C3A4-51C8-4B1B-B23E-54B37E3353FA}" type="presParOf" srcId="{D4929EDC-9A9F-489B-BAB2-7FCB3C906693}" destId="{A0AAB8C1-8E74-40AE-AD92-CE02E75C8204}" srcOrd="0" destOrd="0" presId="urn:microsoft.com/office/officeart/2005/8/layout/vList2"/>
    <dgm:cxn modelId="{58EE4346-D3C9-42BA-B41B-1022EC62D951}" type="presParOf" srcId="{D4929EDC-9A9F-489B-BAB2-7FCB3C906693}" destId="{7479F352-0647-4906-B04D-57C90745E830}" srcOrd="1" destOrd="0" presId="urn:microsoft.com/office/officeart/2005/8/layout/vList2"/>
    <dgm:cxn modelId="{6D125B02-2ECE-42DA-9E80-BBBA7A6FE492}" type="presParOf" srcId="{D4929EDC-9A9F-489B-BAB2-7FCB3C906693}" destId="{741677F0-8D1E-48D6-9443-625A93FC81EF}" srcOrd="2" destOrd="0" presId="urn:microsoft.com/office/officeart/2005/8/layout/vList2"/>
    <dgm:cxn modelId="{C06B9479-3745-4507-8610-17C233CD33BD}" type="presParOf" srcId="{D4929EDC-9A9F-489B-BAB2-7FCB3C906693}" destId="{326CA703-1FAE-4591-A7F5-D453CFCFB8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7233D-D557-4BA1-8C83-A85DF72B62F7}">
      <dsp:nvSpPr>
        <dsp:cNvPr id="0" name=""/>
        <dsp:cNvSpPr/>
      </dsp:nvSpPr>
      <dsp:spPr>
        <a:xfrm>
          <a:off x="504057" y="-135583"/>
          <a:ext cx="1946969" cy="203001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hlinkClick xmlns:r="http://schemas.openxmlformats.org/officeDocument/2006/relationships" r:id="rId1"/>
            </a:rPr>
            <a:t>СИНТЕЗАТОР</a:t>
          </a:r>
          <a:endParaRPr lang="ru-RU" sz="1800" kern="1200" dirty="0"/>
        </a:p>
      </dsp:txBody>
      <dsp:txXfrm>
        <a:off x="763653" y="219669"/>
        <a:ext cx="1427777" cy="913505"/>
      </dsp:txXfrm>
    </dsp:sp>
    <dsp:sp modelId="{700B7122-471D-4954-8A51-C3112C4BC62E}">
      <dsp:nvSpPr>
        <dsp:cNvPr id="0" name=""/>
        <dsp:cNvSpPr/>
      </dsp:nvSpPr>
      <dsp:spPr>
        <a:xfrm>
          <a:off x="1224514" y="864092"/>
          <a:ext cx="2015464" cy="1980093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hlinkClick xmlns:r="http://schemas.openxmlformats.org/officeDocument/2006/relationships" r:id="rId2"/>
            </a:rPr>
            <a:t>СЕМПЛЕР</a:t>
          </a:r>
          <a:endParaRPr lang="ru-RU" sz="1800" kern="1200" dirty="0"/>
        </a:p>
      </dsp:txBody>
      <dsp:txXfrm>
        <a:off x="1840910" y="1375617"/>
        <a:ext cx="1209278" cy="1089051"/>
      </dsp:txXfrm>
    </dsp:sp>
    <dsp:sp modelId="{C62ED0A6-9258-48E8-ADCC-FA2660ECC55D}">
      <dsp:nvSpPr>
        <dsp:cNvPr id="0" name=""/>
        <dsp:cNvSpPr/>
      </dsp:nvSpPr>
      <dsp:spPr>
        <a:xfrm>
          <a:off x="0" y="942500"/>
          <a:ext cx="1855852" cy="195450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hlinkClick xmlns:r="http://schemas.openxmlformats.org/officeDocument/2006/relationships" r:id="rId3"/>
            </a:rPr>
            <a:t>ЛАЗЕРНА</a:t>
          </a:r>
          <a:r>
            <a:rPr lang="uk-UA" sz="1800" kern="1200" dirty="0" smtClean="0"/>
            <a:t> АРФА</a:t>
          </a:r>
          <a:endParaRPr lang="ru-RU" sz="1800" kern="1200" dirty="0"/>
        </a:p>
      </dsp:txBody>
      <dsp:txXfrm>
        <a:off x="174759" y="1447415"/>
        <a:ext cx="1113511" cy="1074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00168-6130-4108-82BF-3CEC93C5BB1B}">
      <dsp:nvSpPr>
        <dsp:cNvPr id="0" name=""/>
        <dsp:cNvSpPr/>
      </dsp:nvSpPr>
      <dsp:spPr>
        <a:xfrm>
          <a:off x="0" y="190980"/>
          <a:ext cx="4176464" cy="1670585"/>
        </a:xfrm>
        <a:prstGeom prst="leftRightRibb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8639D-0F60-402A-898B-06D16E0FE87E}">
      <dsp:nvSpPr>
        <dsp:cNvPr id="0" name=""/>
        <dsp:cNvSpPr/>
      </dsp:nvSpPr>
      <dsp:spPr>
        <a:xfrm>
          <a:off x="491741" y="601720"/>
          <a:ext cx="1397101" cy="5818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ЕЛЕКТРОГІТАРА</a:t>
          </a:r>
          <a:endParaRPr lang="ru-RU" sz="1600" kern="1200" dirty="0"/>
        </a:p>
      </dsp:txBody>
      <dsp:txXfrm>
        <a:off x="491741" y="601720"/>
        <a:ext cx="1397101" cy="581810"/>
      </dsp:txXfrm>
    </dsp:sp>
    <dsp:sp modelId="{8623A6DB-4A43-41A3-97C7-E141262B0109}">
      <dsp:nvSpPr>
        <dsp:cNvPr id="0" name=""/>
        <dsp:cNvSpPr/>
      </dsp:nvSpPr>
      <dsp:spPr>
        <a:xfrm>
          <a:off x="2088232" y="750626"/>
          <a:ext cx="1628820" cy="81858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ЕЛЕКТРОННА УДАРНА УСТАНОВКА</a:t>
          </a:r>
          <a:endParaRPr lang="ru-RU" sz="1600" kern="1200" dirty="0"/>
        </a:p>
      </dsp:txBody>
      <dsp:txXfrm>
        <a:off x="2088232" y="750626"/>
        <a:ext cx="1628820" cy="818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9FEDD-66A8-41CB-8DE9-9DE793C88F26}">
      <dsp:nvSpPr>
        <dsp:cNvPr id="0" name=""/>
        <dsp:cNvSpPr/>
      </dsp:nvSpPr>
      <dsp:spPr>
        <a:xfrm>
          <a:off x="0" y="193122"/>
          <a:ext cx="4104456" cy="1641782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F8791F-A500-4213-8D82-982F1B20F5E2}">
      <dsp:nvSpPr>
        <dsp:cNvPr id="0" name=""/>
        <dsp:cNvSpPr/>
      </dsp:nvSpPr>
      <dsp:spPr>
        <a:xfrm>
          <a:off x="492534" y="480434"/>
          <a:ext cx="1354470" cy="80447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ЕЛЕКТРОСАКСОФОН</a:t>
          </a:r>
          <a:endParaRPr lang="ru-RU" sz="1200" kern="1200" dirty="0"/>
        </a:p>
      </dsp:txBody>
      <dsp:txXfrm>
        <a:off x="492534" y="480434"/>
        <a:ext cx="1354470" cy="804473"/>
      </dsp:txXfrm>
    </dsp:sp>
    <dsp:sp modelId="{78BD3A08-773F-4C7D-AEB8-E3E8A12A853F}">
      <dsp:nvSpPr>
        <dsp:cNvPr id="0" name=""/>
        <dsp:cNvSpPr/>
      </dsp:nvSpPr>
      <dsp:spPr>
        <a:xfrm>
          <a:off x="2023334" y="447427"/>
          <a:ext cx="1658524" cy="139585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2672" rIns="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ЕЛЕКТРОСКРИПКА</a:t>
          </a:r>
          <a:endParaRPr lang="ru-RU" sz="1200" kern="1200" dirty="0"/>
        </a:p>
      </dsp:txBody>
      <dsp:txXfrm>
        <a:off x="2023334" y="447427"/>
        <a:ext cx="1658524" cy="13958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AB8C1-8E74-40AE-AD92-CE02E75C8204}">
      <dsp:nvSpPr>
        <dsp:cNvPr id="0" name=""/>
        <dsp:cNvSpPr/>
      </dsp:nvSpPr>
      <dsp:spPr>
        <a:xfrm>
          <a:off x="47335" y="9466"/>
          <a:ext cx="6001329" cy="1488887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Кейко</a:t>
          </a:r>
          <a:r>
            <a:rPr lang="uk-UA" sz="2600" kern="1200" dirty="0" smtClean="0"/>
            <a:t> </a:t>
          </a:r>
          <a:r>
            <a:rPr lang="uk-UA" sz="2600" kern="1200" dirty="0" err="1" smtClean="0"/>
            <a:t>Мацуї</a:t>
          </a:r>
          <a:r>
            <a:rPr lang="uk-UA" sz="2600" kern="1200" dirty="0" smtClean="0"/>
            <a:t> «</a:t>
          </a:r>
          <a:r>
            <a:rPr lang="en-US" sz="2600" kern="1200" dirty="0" smtClean="0"/>
            <a:t>Deep Blue</a:t>
          </a:r>
          <a:r>
            <a:rPr lang="uk-UA" sz="2600" kern="1200" dirty="0" smtClean="0"/>
            <a:t>»</a:t>
          </a:r>
          <a:endParaRPr lang="ru-RU" sz="2600" kern="1200" dirty="0"/>
        </a:p>
      </dsp:txBody>
      <dsp:txXfrm>
        <a:off x="120016" y="82147"/>
        <a:ext cx="5855967" cy="1343525"/>
      </dsp:txXfrm>
    </dsp:sp>
    <dsp:sp modelId="{7479F352-0647-4906-B04D-57C90745E830}">
      <dsp:nvSpPr>
        <dsp:cNvPr id="0" name=""/>
        <dsp:cNvSpPr/>
      </dsp:nvSpPr>
      <dsp:spPr>
        <a:xfrm>
          <a:off x="0" y="1498354"/>
          <a:ext cx="6096000" cy="6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1"/>
            </a:rPr>
            <a:t>https://www.youtube.com/watch?v=DTRiXtP7lkA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498354"/>
        <a:ext cx="6096000" cy="699660"/>
      </dsp:txXfrm>
    </dsp:sp>
    <dsp:sp modelId="{741677F0-8D1E-48D6-9443-625A93FC81EF}">
      <dsp:nvSpPr>
        <dsp:cNvPr id="0" name=""/>
        <dsp:cNvSpPr/>
      </dsp:nvSpPr>
      <dsp:spPr>
        <a:xfrm>
          <a:off x="0" y="2198014"/>
          <a:ext cx="6096000" cy="1425959"/>
        </a:xfrm>
        <a:prstGeom prst="round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accent1">
                  <a:lumMod val="50000"/>
                </a:schemeClr>
              </a:solidFill>
            </a:rPr>
            <a:t>Гурт «</a:t>
          </a:r>
          <a:r>
            <a:rPr lang="en-US" sz="2600" kern="1200" dirty="0" err="1" smtClean="0">
              <a:solidFill>
                <a:schemeClr val="accent1">
                  <a:lumMod val="50000"/>
                </a:schemeClr>
              </a:solidFill>
            </a:rPr>
            <a:t>Spase</a:t>
          </a:r>
          <a:r>
            <a:rPr lang="uk-UA" sz="2600" kern="1200" dirty="0" smtClean="0">
              <a:solidFill>
                <a:schemeClr val="accent1">
                  <a:lumMod val="50000"/>
                </a:schemeClr>
              </a:solidFill>
            </a:rPr>
            <a:t>» «</a:t>
          </a:r>
          <a:r>
            <a:rPr lang="en-US" sz="2600" kern="1200" dirty="0" smtClean="0">
              <a:solidFill>
                <a:schemeClr val="accent1">
                  <a:lumMod val="50000"/>
                </a:schemeClr>
              </a:solidFill>
            </a:rPr>
            <a:t>Magic Fly</a:t>
          </a:r>
          <a:r>
            <a:rPr lang="uk-UA" sz="2600" kern="1200" dirty="0" smtClean="0">
              <a:solidFill>
                <a:schemeClr val="accent1">
                  <a:lumMod val="50000"/>
                </a:schemeClr>
              </a:solidFill>
            </a:rPr>
            <a:t>»</a:t>
          </a:r>
          <a:endParaRPr lang="ru-RU" sz="2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9610" y="2267624"/>
        <a:ext cx="5956780" cy="1286739"/>
      </dsp:txXfrm>
    </dsp:sp>
    <dsp:sp modelId="{326CA703-1FAE-4591-A7F5-D453CFCFB853}">
      <dsp:nvSpPr>
        <dsp:cNvPr id="0" name=""/>
        <dsp:cNvSpPr/>
      </dsp:nvSpPr>
      <dsp:spPr>
        <a:xfrm>
          <a:off x="0" y="3623973"/>
          <a:ext cx="60960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hlinkClick xmlns:r="http://schemas.openxmlformats.org/officeDocument/2006/relationships" r:id="rId2"/>
            </a:rPr>
            <a:t>https://www.youtube.com/watch?v=P_ukfGAd8T4</a:t>
          </a:r>
          <a:endParaRPr lang="ru-RU" sz="2000" kern="1200" dirty="0"/>
        </a:p>
      </dsp:txBody>
      <dsp:txXfrm>
        <a:off x="0" y="3623973"/>
        <a:ext cx="6096000" cy="43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8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5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0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8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97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0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9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3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3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8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E4A4-740D-4B5A-9E54-5A9D05844FA4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BBB77-4EBD-46A1-9489-C19A2740C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7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hyperlink" Target="https://www.youtube.com/watch?v=Vbh6iN9_KSo" TargetMode="External"/><Relationship Id="rId3" Type="http://schemas.openxmlformats.org/officeDocument/2006/relationships/hyperlink" Target="https://www.youtube.com/watch?v=ahdkHsFYSxg" TargetMode="Externa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jpg"/><Relationship Id="rId5" Type="http://schemas.openxmlformats.org/officeDocument/2006/relationships/diagramData" Target="../diagrams/data1.xml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microsoft.com/office/2007/relationships/diagramDrawing" Target="../diagrams/drawing1.xml"/><Relationship Id="rId14" Type="http://schemas.openxmlformats.org/officeDocument/2006/relationships/hyperlink" Target="https://www.youtube.com/watch?v=ZCb4epp54g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3.xml"/><Relationship Id="rId18" Type="http://schemas.openxmlformats.org/officeDocument/2006/relationships/diagramData" Target="../diagrams/data4.xml"/><Relationship Id="rId26" Type="http://schemas.openxmlformats.org/officeDocument/2006/relationships/hyperlink" Target="https://www.youtube.com/watch?v=dHe3zJr9eO0" TargetMode="External"/><Relationship Id="rId3" Type="http://schemas.openxmlformats.org/officeDocument/2006/relationships/hyperlink" Target="https://www.youtube.com/watch?v=mdFrn89x74k" TargetMode="External"/><Relationship Id="rId21" Type="http://schemas.openxmlformats.org/officeDocument/2006/relationships/diagramColors" Target="../diagrams/colors4.xml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3.xml"/><Relationship Id="rId17" Type="http://schemas.openxmlformats.org/officeDocument/2006/relationships/image" Target="../media/image12.jpg"/><Relationship Id="rId25" Type="http://schemas.openxmlformats.org/officeDocument/2006/relationships/hyperlink" Target="https://www.youtube.com/watch?v=aNg0ZhxTQfo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11.jpg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3.xml"/><Relationship Id="rId24" Type="http://schemas.openxmlformats.org/officeDocument/2006/relationships/hyperlink" Target="https://www.youtube.com/watch?v=vifH5Xnqynk" TargetMode="External"/><Relationship Id="rId5" Type="http://schemas.openxmlformats.org/officeDocument/2006/relationships/diagramData" Target="../diagrams/data2.xml"/><Relationship Id="rId15" Type="http://schemas.microsoft.com/office/2007/relationships/diagramDrawing" Target="../diagrams/drawing3.xml"/><Relationship Id="rId23" Type="http://schemas.openxmlformats.org/officeDocument/2006/relationships/image" Target="../media/image13.jpg"/><Relationship Id="rId10" Type="http://schemas.openxmlformats.org/officeDocument/2006/relationships/image" Target="../media/image10.jpg"/><Relationship Id="rId19" Type="http://schemas.openxmlformats.org/officeDocument/2006/relationships/diagramLayout" Target="../diagrams/layout4.xml"/><Relationship Id="rId4" Type="http://schemas.openxmlformats.org/officeDocument/2006/relationships/image" Target="../media/image2.jp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3.xml"/><Relationship Id="rId22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hyperlink" Target="https://www.youtube.com/watch?v=ahdkHsFYSxg" TargetMode="External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14.jpg"/><Relationship Id="rId10" Type="http://schemas.microsoft.com/office/2007/relationships/diagramDrawing" Target="../diagrams/drawing5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dkHsFYSx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gif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youtube.com/watch?v=ahdkHsFYSxg" TargetMode="External"/><Relationship Id="rId7" Type="http://schemas.openxmlformats.org/officeDocument/2006/relationships/hyperlink" Target="https://uk.wikipedia.org/wiki/%D0%A2%D1%96%D0%BD%D0%B0_%D0%9A%D0%B0%D1%80%D0%BE%D0%BB%D1%8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j4d_dRyjwE" TargetMode="External"/><Relationship Id="rId5" Type="http://schemas.openxmlformats.org/officeDocument/2006/relationships/image" Target="../media/image17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hdkHsFYSx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" y="-33632"/>
            <a:ext cx="9197742" cy="6876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188640"/>
            <a:ext cx="5722913" cy="4048194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Trebuchet MS" panose="020B0603020202020204" pitchFamily="34" charset="0"/>
                <a:cs typeface="Narkisim" panose="020E0502050101010101" pitchFamily="34" charset="-79"/>
              </a:rPr>
              <a:t>ЕЛЕКТРОННА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Trebuchet MS" panose="020B0603020202020204" pitchFamily="34" charset="0"/>
                <a:cs typeface="Narkisim" panose="020E0502050101010101" pitchFamily="34" charset="-79"/>
              </a:rPr>
              <a:t> МУЗИКА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» -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haroni" panose="02010803020104030203" pitchFamily="2" charset="-79"/>
            </a:endParaRPr>
          </a:p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rebuchet MS" panose="020B0603020202020204" pitchFamily="34" charset="0"/>
                <a:cs typeface="Narkisim" panose="020E0502050101010101" pitchFamily="34" charset="-79"/>
              </a:rPr>
              <a:t>це явище музичної культури ХХ-ХХІ ст., що відповідає тенденціям розвитку сучасного музичного життя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haroni" panose="02010803020104030203" pitchFamily="2" charset="-79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0" y="1"/>
            <a:ext cx="3419872" cy="30302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62" b="10333"/>
          <a:stretch/>
        </p:blipFill>
        <p:spPr>
          <a:xfrm rot="606813">
            <a:off x="164703" y="4715490"/>
            <a:ext cx="2768042" cy="19202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263">
            <a:off x="6514853" y="4020656"/>
            <a:ext cx="2612339" cy="14629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35">
            <a:off x="1206776" y="2953708"/>
            <a:ext cx="2286000" cy="16637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1" r="15574" b="2504"/>
          <a:stretch/>
        </p:blipFill>
        <p:spPr>
          <a:xfrm rot="743581">
            <a:off x="3658324" y="4480774"/>
            <a:ext cx="2677457" cy="2095664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41959" r="32907" b="20776"/>
          <a:stretch/>
        </p:blipFill>
        <p:spPr>
          <a:xfrm rot="10800000">
            <a:off x="6401750" y="5287263"/>
            <a:ext cx="2813603" cy="157073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41959" r="32907" b="20776"/>
          <a:stretch/>
        </p:blipFill>
        <p:spPr>
          <a:xfrm rot="10800000">
            <a:off x="6554150" y="5439663"/>
            <a:ext cx="2813603" cy="15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"/>
            <a:ext cx="9258188" cy="687666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0" y="1"/>
            <a:ext cx="3419872" cy="3030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332656"/>
            <a:ext cx="62619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Даний феномен має свій сформований </a:t>
            </a:r>
          </a:p>
          <a:p>
            <a:pPr algn="ctr"/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ІНСТРУМЕНТАРІЙ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69926448"/>
              </p:ext>
            </p:extLst>
          </p:nvPr>
        </p:nvGraphicFramePr>
        <p:xfrm>
          <a:off x="2915816" y="3212975"/>
          <a:ext cx="3312368" cy="277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9036"/>
            <a:ext cx="324036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" r="460"/>
          <a:stretch/>
        </p:blipFill>
        <p:spPr>
          <a:xfrm>
            <a:off x="6271022" y="4589839"/>
            <a:ext cx="2622141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3" y="2552484"/>
            <a:ext cx="2823323" cy="33162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07504" y="5896488"/>
            <a:ext cx="269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https://www.youtube.com/watch?v=ahdkHsFYSxg</a:t>
            </a:r>
            <a:r>
              <a:rPr lang="uk-UA" sz="1600" dirty="0" smtClean="0"/>
              <a:t>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580112" y="4005064"/>
            <a:ext cx="333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13"/>
              </a:rPr>
              <a:t>https://www.youtube.com/watch?v=Vbh6iN9_KSo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148064" y="6310270"/>
            <a:ext cx="40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en-US" sz="1400" dirty="0" smtClean="0">
                <a:hlinkClick r:id="rId14"/>
              </a:rPr>
              <a:t>https://www.youtube.com/watch?v=ZCb4epp54gA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2552"/>
            <a:ext cx="9486942" cy="6876661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39437311"/>
              </p:ext>
            </p:extLst>
          </p:nvPr>
        </p:nvGraphicFramePr>
        <p:xfrm>
          <a:off x="2915816" y="3212975"/>
          <a:ext cx="3312368" cy="2774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04048" y="6281914"/>
            <a:ext cx="40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-1029" r="12673" b="-1"/>
          <a:stretch/>
        </p:blipFill>
        <p:spPr>
          <a:xfrm>
            <a:off x="-32926" y="2924945"/>
            <a:ext cx="2878731" cy="3342244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-140938" y="-459432"/>
            <a:ext cx="5688632" cy="303022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75148646"/>
              </p:ext>
            </p:extLst>
          </p:nvPr>
        </p:nvGraphicFramePr>
        <p:xfrm>
          <a:off x="2627784" y="3405778"/>
          <a:ext cx="4176464" cy="205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"/>
            <a:ext cx="4248472" cy="24987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043"/>
            <a:ext cx="3690840" cy="1734084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55511718"/>
              </p:ext>
            </p:extLst>
          </p:nvPr>
        </p:nvGraphicFramePr>
        <p:xfrm>
          <a:off x="2906365" y="1537222"/>
          <a:ext cx="4104456" cy="20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73016"/>
            <a:ext cx="2520280" cy="26941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32926" y="2570797"/>
            <a:ext cx="4302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en-US" sz="1100" dirty="0" smtClean="0">
                <a:hlinkClick r:id="rId24"/>
              </a:rPr>
              <a:t>https://www.youtube.com/watch?v=vifH5Xnqynk</a:t>
            </a:r>
            <a:endParaRPr lang="ru-RU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-108519" y="63813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5"/>
              </a:rPr>
              <a:t>https://www.youtube.com/watch?v=aNg0ZhxTQfo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200293" y="2570797"/>
            <a:ext cx="212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https://www.youtube.com/watch?v=mdFrn89x74k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547695" y="6466580"/>
            <a:ext cx="383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6"/>
              </a:rPr>
              <a:t>https://www.youtube.com/watch?v=dHe3zJr9eO0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427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" y="-18661"/>
            <a:ext cx="9486942" cy="68766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048" y="6281914"/>
            <a:ext cx="40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-108520" y="1"/>
            <a:ext cx="3419872" cy="303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5087" y="5820249"/>
            <a:ext cx="475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260648"/>
            <a:ext cx="601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Послухай запропоновані музичні композиції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19669"/>
            <a:ext cx="6624736" cy="323157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41959" r="32907" b="20776"/>
          <a:stretch/>
        </p:blipFill>
        <p:spPr>
          <a:xfrm rot="10800000">
            <a:off x="5508103" y="5287262"/>
            <a:ext cx="3996449" cy="1570737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015305787"/>
              </p:ext>
            </p:extLst>
          </p:nvPr>
        </p:nvGraphicFramePr>
        <p:xfrm>
          <a:off x="2555776" y="1543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2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" y="7397"/>
            <a:ext cx="9486942" cy="68766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048" y="6281914"/>
            <a:ext cx="40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-108520" y="1"/>
            <a:ext cx="3419872" cy="303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9611" y="2614731"/>
            <a:ext cx="475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Які музичні інструменти звучали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uk-UA" sz="2400" b="1" dirty="0" smtClean="0">
                <a:solidFill>
                  <a:schemeClr val="bg1"/>
                </a:solidFill>
              </a:rPr>
              <a:t> композиціях?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188640"/>
            <a:ext cx="6210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…ПОМІРКУЙ…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41959" r="32907" b="20776"/>
          <a:stretch/>
        </p:blipFill>
        <p:spPr>
          <a:xfrm rot="10800000">
            <a:off x="6690950" y="5287263"/>
            <a:ext cx="2813603" cy="1570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53618"/>
            <a:ext cx="936103" cy="858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61082" y="1481302"/>
            <a:ext cx="4655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Яке враження на тебе справила музика обох творів?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37320"/>
            <a:ext cx="3632548" cy="26139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09" y="2492896"/>
            <a:ext cx="936103" cy="8586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3761770"/>
            <a:ext cx="936103" cy="858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0112" y="3861048"/>
            <a:ext cx="4985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Порівняй два твори за характером.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Висновки занотуй у записничку.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89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" y="-18661"/>
            <a:ext cx="9486942" cy="68766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048" y="6281914"/>
            <a:ext cx="40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-4006" y="-18661"/>
            <a:ext cx="3419872" cy="3030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188640"/>
            <a:ext cx="64807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Пропоную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переглянути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відео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посиланням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вивчити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сучасну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композицію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української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співачки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авторки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Тіни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Кароль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Дитинство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 </a:t>
            </a:r>
            <a:r>
              <a:rPr lang="ru-RU" sz="3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втрачай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!»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25383"/>
          <a:stretch/>
        </p:blipFill>
        <p:spPr>
          <a:xfrm>
            <a:off x="4046870" y="4342476"/>
            <a:ext cx="3765490" cy="2286142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41959" r="32907" b="20776"/>
          <a:stretch/>
        </p:blipFill>
        <p:spPr>
          <a:xfrm rot="10800000">
            <a:off x="6690950" y="5287263"/>
            <a:ext cx="2813603" cy="1570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3645" y="3748509"/>
            <a:ext cx="535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6"/>
              </a:rPr>
              <a:t>https://www.youtube.com/watch?v=Lj4d_dRyjwE</a:t>
            </a:r>
            <a:endParaRPr lang="ru-RU" sz="2000" dirty="0"/>
          </a:p>
        </p:txBody>
      </p:sp>
      <p:pic>
        <p:nvPicPr>
          <p:cNvPr id="9" name="Рисунок 8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31"/>
          <a:stretch/>
        </p:blipFill>
        <p:spPr>
          <a:xfrm>
            <a:off x="133315" y="3645024"/>
            <a:ext cx="2932856" cy="22427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611" y="6072632"/>
            <a:ext cx="304222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hlinkClick r:id="rId7"/>
              </a:rPr>
              <a:t>https://uk.wikipedia.org/wiki/%D0%A2%D1%96%D0%BD%D0%B0_%D0%9A%D0%B0%D1%80%D0%BE%D0%BB%D1%8C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33868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611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1" y="1"/>
            <a:ext cx="3563888" cy="315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9872" y="-243408"/>
            <a:ext cx="5197035" cy="30243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ЕЛЕКТРОННА МУЗИКА ТА ЇЇ ІНСТРУМЕНТИ</a:t>
            </a:r>
            <a:b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GB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048672" cy="1440160"/>
          </a:xfrm>
        </p:spPr>
        <p:txBody>
          <a:bodyPr>
            <a:normAutofit/>
          </a:bodyPr>
          <a:lstStyle/>
          <a:p>
            <a:endParaRPr lang="en-GB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" y="-18661"/>
            <a:ext cx="9486942" cy="68766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04048" y="6281914"/>
            <a:ext cx="401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07" b="20776"/>
          <a:stretch/>
        </p:blipFill>
        <p:spPr>
          <a:xfrm>
            <a:off x="-108520" y="1"/>
            <a:ext cx="3419872" cy="30302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9611" y="2614731"/>
            <a:ext cx="455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Що ти знаєш про електронну музику та її виникнення?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27739" y="476671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ПЕРЕВІР СЕБЕ</a:t>
            </a:r>
            <a:endParaRPr lang="ru-RU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dirty="0"/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t="41959" r="32907" b="20776"/>
          <a:stretch/>
        </p:blipFill>
        <p:spPr>
          <a:xfrm rot="10800000">
            <a:off x="6690950" y="5287263"/>
            <a:ext cx="2813603" cy="1570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861666"/>
            <a:ext cx="514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Що нового ти сьогодні дізнався?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15897" y="3643557"/>
            <a:ext cx="4743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Які музичні інструменти нового покоління найбільш тебе вразили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4687098"/>
            <a:ext cx="409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Слухаючи свою улюблену музику, зауваж, чи є серед неї            ЕЛЕКТРОННА?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51" y="3643557"/>
            <a:ext cx="3238675" cy="3012721"/>
          </a:xfrm>
          <a:prstGeom prst="rect">
            <a:avLst/>
          </a:prstGeom>
        </p:spPr>
      </p:pic>
      <p:sp>
        <p:nvSpPr>
          <p:cNvPr id="13" name="Выгнутая вниз стрелка 12"/>
          <p:cNvSpPr/>
          <p:nvPr/>
        </p:nvSpPr>
        <p:spPr>
          <a:xfrm>
            <a:off x="3426708" y="2007716"/>
            <a:ext cx="720080" cy="4465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>
            <a:off x="3628674" y="2806948"/>
            <a:ext cx="720080" cy="4465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3988714" y="3717032"/>
            <a:ext cx="720080" cy="4465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9644004">
            <a:off x="7286156" y="4859224"/>
            <a:ext cx="1127067" cy="4935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473</TotalTime>
  <Words>187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ЕЛЕКТРОННА МУЗИКА ТА ЇЇ ІНСТРУМЕНТИ  </vt:lpstr>
      <vt:lpstr>  ЕЛЕКТРОННА МУЗИКА ТА ЇЇ ІНСТРУМЕНТИ  </vt:lpstr>
      <vt:lpstr>  ЕЛЕКТРОННА МУЗИКА ТА ЇЇ ІНСТРУМЕНТИ  </vt:lpstr>
      <vt:lpstr>  ЕЛЕКТРОННА МУЗИКА ТА ЇЇ ІНСТРУМЕНТИ  </vt:lpstr>
      <vt:lpstr>  ЕЛЕКТРОННА МУЗИКА ТА ЇЇ ІНСТРУМЕНТИ  </vt:lpstr>
      <vt:lpstr>  ЕЛЕКТРОННА МУЗИКА ТА ЇЇ ІНСТРУМЕНТИ  </vt:lpstr>
      <vt:lpstr>  ЕЛЕКТРОННА МУЗИКА ТА ЇЇ ІНСТРУМЕНТИ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ACER</cp:lastModifiedBy>
  <cp:revision>62</cp:revision>
  <dcterms:created xsi:type="dcterms:W3CDTF">2020-04-26T20:03:45Z</dcterms:created>
  <dcterms:modified xsi:type="dcterms:W3CDTF">2021-10-21T12:20:38Z</dcterms:modified>
</cp:coreProperties>
</file>