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7" r:id="rId3"/>
    <p:sldId id="328" r:id="rId4"/>
    <p:sldId id="329" r:id="rId5"/>
    <p:sldId id="337" r:id="rId6"/>
    <p:sldId id="330" r:id="rId7"/>
    <p:sldId id="331" r:id="rId8"/>
    <p:sldId id="332" r:id="rId9"/>
    <p:sldId id="333" r:id="rId10"/>
    <p:sldId id="334" r:id="rId11"/>
    <p:sldId id="335" r:id="rId12"/>
    <p:sldId id="309" r:id="rId13"/>
    <p:sldId id="336" r:id="rId14"/>
    <p:sldId id="317" r:id="rId15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C0"/>
    <a:srgbClr val="00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0" autoAdjust="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C74DA-9E21-4717-9F91-5AD7A1CD97ED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08B5A-7E19-4B7F-9BCD-C46AD847F6E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11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8B5A-7E19-4B7F-9BCD-C46AD847F6E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02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817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291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1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778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softEdge rad="723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9375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276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4764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86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8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3952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49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8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4941-F723-4988-AEE6-AAB6F3931BA2}" type="datetimeFigureOut">
              <a:rPr lang="uk-UA" smtClean="0"/>
              <a:t>13.04.2017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0F58D-DF6F-4200-AC61-D50DCC53A3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90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1575" y="1419622"/>
            <a:ext cx="8680402" cy="1102519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Коло та круг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Геометрія 7 клас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787774"/>
            <a:ext cx="2321745" cy="211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4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9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99542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С; В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</a:t>
            </a:r>
            <a:r>
              <a:rPr lang="ru-RU" sz="3200" b="1" dirty="0" smtClean="0">
                <a:sym typeface="Symbol"/>
              </a:rPr>
              <a:t>B; </a:t>
            </a:r>
            <a:r>
              <a:rPr lang="uk-UA" sz="3200" b="1" dirty="0" smtClean="0">
                <a:sym typeface="Symbol"/>
              </a:rPr>
              <a:t>K</a:t>
            </a:r>
            <a:endParaRPr lang="uk-UA" sz="3200" b="1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5712833" y="4501443"/>
            <a:ext cx="507540" cy="64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А</a:t>
            </a:r>
            <a:endParaRPr lang="uk-UA" sz="2800" b="1" dirty="0"/>
          </a:p>
        </p:txBody>
      </p:sp>
      <p:sp>
        <p:nvSpPr>
          <p:cNvPr id="11" name="Дуга 10"/>
          <p:cNvSpPr/>
          <p:nvPr/>
        </p:nvSpPr>
        <p:spPr>
          <a:xfrm>
            <a:off x="1163613" y="4254917"/>
            <a:ext cx="720080" cy="720080"/>
          </a:xfrm>
          <a:prstGeom prst="arc">
            <a:avLst>
              <a:gd name="adj1" fmla="val 13953849"/>
              <a:gd name="adj2" fmla="val 17044490"/>
            </a:avLst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28" name="Группа 27"/>
          <p:cNvGrpSpPr/>
          <p:nvPr/>
        </p:nvGrpSpPr>
        <p:grpSpPr>
          <a:xfrm>
            <a:off x="184537" y="1615930"/>
            <a:ext cx="3067308" cy="3056987"/>
            <a:chOff x="184537" y="1615930"/>
            <a:chExt cx="3067308" cy="3056987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515541" y="1936613"/>
              <a:ext cx="2736304" cy="2736304"/>
              <a:chOff x="1115616" y="2499742"/>
              <a:chExt cx="2232248" cy="2232248"/>
            </a:xfrm>
          </p:grpSpPr>
          <p:sp>
            <p:nvSpPr>
              <p:cNvPr id="3" name="Овал 2"/>
              <p:cNvSpPr/>
              <p:nvPr/>
            </p:nvSpPr>
            <p:spPr>
              <a:xfrm>
                <a:off x="1115616" y="2499742"/>
                <a:ext cx="2232248" cy="223224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2208880" y="359300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916700" y="307580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/>
                <a:t>О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67744" y="1615930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В</a:t>
              </a:r>
              <a:endParaRPr lang="uk-UA" sz="28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75297" y="3635702"/>
              <a:ext cx="94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70</a:t>
              </a:r>
              <a:r>
                <a:rPr lang="uk-UA" sz="2800" b="1" baseline="30000" dirty="0" smtClean="0"/>
                <a:t>0</a:t>
              </a:r>
              <a:endParaRPr lang="uk-UA" sz="2800" b="1" baseline="30000" dirty="0"/>
            </a:p>
          </p:txBody>
        </p:sp>
        <p:sp>
          <p:nvSpPr>
            <p:cNvPr id="26" name="Прямоугольный треугольник 25"/>
            <p:cNvSpPr/>
            <p:nvPr/>
          </p:nvSpPr>
          <p:spPr>
            <a:xfrm rot="2994336">
              <a:off x="1107894" y="2211710"/>
              <a:ext cx="1533654" cy="2209954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4537" y="328678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С</a:t>
              </a:r>
              <a:endParaRPr lang="uk-UA" sz="2800" b="1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5153077" y="1994858"/>
            <a:ext cx="2736304" cy="2736304"/>
            <a:chOff x="1115616" y="2499742"/>
            <a:chExt cx="2232248" cy="2232248"/>
          </a:xfrm>
        </p:grpSpPr>
        <p:sp>
          <p:nvSpPr>
            <p:cNvPr id="36" name="Овал 35"/>
            <p:cNvSpPr/>
            <p:nvPr/>
          </p:nvSpPr>
          <p:spPr>
            <a:xfrm>
              <a:off x="1115616" y="2499742"/>
              <a:ext cx="2232248" cy="22322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208880" y="359300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6554236" y="3134051"/>
            <a:ext cx="507540" cy="64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О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1841" y="2016192"/>
            <a:ext cx="50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К</a:t>
            </a:r>
            <a:endParaRPr lang="uk-UA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491695" y="3455562"/>
            <a:ext cx="949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50</a:t>
            </a:r>
            <a:r>
              <a:rPr lang="uk-UA" sz="2800" b="1" baseline="30000" dirty="0" smtClean="0"/>
              <a:t>0</a:t>
            </a:r>
            <a:endParaRPr lang="uk-UA" sz="2800" b="1" baseline="30000" dirty="0"/>
          </a:p>
        </p:txBody>
      </p:sp>
      <p:sp>
        <p:nvSpPr>
          <p:cNvPr id="34" name="Прямоугольный треугольник 33"/>
          <p:cNvSpPr/>
          <p:nvPr/>
        </p:nvSpPr>
        <p:spPr>
          <a:xfrm rot="4467979">
            <a:off x="5745430" y="2269955"/>
            <a:ext cx="1533654" cy="220995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TextBox 34"/>
          <p:cNvSpPr txBox="1"/>
          <p:nvPr/>
        </p:nvSpPr>
        <p:spPr>
          <a:xfrm>
            <a:off x="4822073" y="2752559"/>
            <a:ext cx="50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В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63613" y="4501443"/>
            <a:ext cx="507540" cy="64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А</a:t>
            </a:r>
            <a:endParaRPr lang="uk-UA" sz="2800" b="1" dirty="0"/>
          </a:p>
        </p:txBody>
      </p:sp>
      <p:sp>
        <p:nvSpPr>
          <p:cNvPr id="39" name="Дуга 38"/>
          <p:cNvSpPr/>
          <p:nvPr/>
        </p:nvSpPr>
        <p:spPr>
          <a:xfrm>
            <a:off x="5308721" y="4051663"/>
            <a:ext cx="720080" cy="720080"/>
          </a:xfrm>
          <a:prstGeom prst="arc">
            <a:avLst>
              <a:gd name="adj1" fmla="val 15270910"/>
              <a:gd name="adj2" fmla="val 18367542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572000" y="843558"/>
            <a:ext cx="0" cy="3978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2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10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497" y="581655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BAС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OA</a:t>
            </a:r>
            <a:r>
              <a:rPr lang="ru-RU" sz="3200" b="1" dirty="0" smtClean="0">
                <a:sym typeface="Symbol"/>
              </a:rPr>
              <a:t>B</a:t>
            </a:r>
            <a:endParaRPr lang="uk-UA" sz="3200" b="1" baseline="30000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395536" y="1910030"/>
            <a:ext cx="3659632" cy="3275898"/>
            <a:chOff x="395536" y="1910030"/>
            <a:chExt cx="3659632" cy="3275898"/>
          </a:xfrm>
        </p:grpSpPr>
        <p:sp>
          <p:nvSpPr>
            <p:cNvPr id="11" name="Дуга 10"/>
            <p:cNvSpPr/>
            <p:nvPr/>
          </p:nvSpPr>
          <p:spPr>
            <a:xfrm>
              <a:off x="1309339" y="3808492"/>
              <a:ext cx="720080" cy="720080"/>
            </a:xfrm>
            <a:prstGeom prst="arc">
              <a:avLst>
                <a:gd name="adj1" fmla="val 18900528"/>
                <a:gd name="adj2" fmla="val 156923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1318864" y="1910030"/>
              <a:ext cx="2736304" cy="3275898"/>
              <a:chOff x="515541" y="1936613"/>
              <a:chExt cx="2736304" cy="3275898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515541" y="1936613"/>
                <a:ext cx="2736304" cy="2736304"/>
                <a:chOff x="1115616" y="2499742"/>
                <a:chExt cx="2232248" cy="2232248"/>
              </a:xfrm>
            </p:grpSpPr>
            <p:sp>
              <p:nvSpPr>
                <p:cNvPr id="3" name="Овал 2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5" name="Овал 4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1916700" y="307580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49484" y="4555155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129638" y="3734778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65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76458" y="4689291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1181937" y="4011029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 flipH="1" flipV="1">
              <a:off x="395536" y="2643758"/>
              <a:ext cx="2080343" cy="25063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641433" y="3278546"/>
              <a:ext cx="1045789" cy="8804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endCxn id="3" idx="4"/>
            </p:cNvCxnSpPr>
            <p:nvPr/>
          </p:nvCxnSpPr>
          <p:spPr>
            <a:xfrm>
              <a:off x="1641433" y="4159007"/>
              <a:ext cx="1045583" cy="4873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4572000" y="1668254"/>
            <a:ext cx="3768154" cy="3275898"/>
            <a:chOff x="395536" y="1910030"/>
            <a:chExt cx="3768154" cy="3275898"/>
          </a:xfrm>
        </p:grpSpPr>
        <p:sp>
          <p:nvSpPr>
            <p:cNvPr id="42" name="Дуга 41"/>
            <p:cNvSpPr/>
            <p:nvPr/>
          </p:nvSpPr>
          <p:spPr>
            <a:xfrm>
              <a:off x="1309339" y="3808492"/>
              <a:ext cx="720080" cy="720080"/>
            </a:xfrm>
            <a:prstGeom prst="arc">
              <a:avLst>
                <a:gd name="adj1" fmla="val 165323"/>
                <a:gd name="adj2" fmla="val 3068612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43" name="Группа 42"/>
            <p:cNvGrpSpPr/>
            <p:nvPr/>
          </p:nvGrpSpPr>
          <p:grpSpPr>
            <a:xfrm>
              <a:off x="1318864" y="1910030"/>
              <a:ext cx="2844826" cy="3275898"/>
              <a:chOff x="515541" y="1936613"/>
              <a:chExt cx="2844826" cy="3275898"/>
            </a:xfrm>
          </p:grpSpPr>
          <p:grpSp>
            <p:nvGrpSpPr>
              <p:cNvPr id="48" name="Группа 47"/>
              <p:cNvGrpSpPr/>
              <p:nvPr/>
            </p:nvGrpSpPr>
            <p:grpSpPr>
              <a:xfrm>
                <a:off x="515541" y="1936613"/>
                <a:ext cx="2736304" cy="2736304"/>
                <a:chOff x="1115616" y="2499742"/>
                <a:chExt cx="2232248" cy="2232248"/>
              </a:xfrm>
            </p:grpSpPr>
            <p:sp>
              <p:nvSpPr>
                <p:cNvPr id="53" name="Овал 52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54" name="Овал 53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49" name="TextBox 48"/>
              <p:cNvSpPr txBox="1"/>
              <p:nvPr/>
            </p:nvSpPr>
            <p:spPr>
              <a:xfrm>
                <a:off x="1916700" y="307580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852827" y="4100098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209474" y="4185590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55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1076458" y="4689291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181937" y="4011029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395536" y="2643758"/>
              <a:ext cx="2080343" cy="25063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1641433" y="3278546"/>
              <a:ext cx="1045789" cy="8804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endCxn id="53" idx="5"/>
            </p:cNvCxnSpPr>
            <p:nvPr/>
          </p:nvCxnSpPr>
          <p:spPr>
            <a:xfrm>
              <a:off x="1641433" y="4159007"/>
              <a:ext cx="2013013" cy="8660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Прямая соединительная линия 55"/>
          <p:cNvCxnSpPr/>
          <p:nvPr/>
        </p:nvCxnSpPr>
        <p:spPr>
          <a:xfrm>
            <a:off x="4572000" y="915566"/>
            <a:ext cx="0" cy="4104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7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>
                <a:solidFill>
                  <a:srgbClr val="FF0000"/>
                </a:solidFill>
                <a:sym typeface="Webdings"/>
              </a:rPr>
              <a:t>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6267" y="1419622"/>
            <a:ext cx="712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/>
              <a:t>Доведіть, що коли через дану точку до кола проведено дві дотичні, то відрізки дотичних, які сполучають дану точку з точками дотику, рівні.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41725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2909342" y="1275606"/>
            <a:ext cx="5112568" cy="2808312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</a:rPr>
              <a:t>Відрізки дотичних, проведених з спільної точки до кола, рівні.</a:t>
            </a:r>
            <a:endParaRPr lang="uk-UA" sz="2800" b="1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95023"/>
            <a:ext cx="1633364" cy="176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1385" y="1491629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Домашнє завдання:</a:t>
            </a:r>
          </a:p>
          <a:p>
            <a:r>
              <a:rPr lang="uk-UA" sz="3600" b="1" dirty="0" smtClean="0"/>
              <a:t>П. 19, 20 (</a:t>
            </a:r>
            <a:r>
              <a:rPr lang="uk-UA" sz="3600" b="1" dirty="0" err="1" smtClean="0"/>
              <a:t>повт</a:t>
            </a:r>
            <a:r>
              <a:rPr lang="uk-UA" sz="3600" b="1" dirty="0" smtClean="0"/>
              <a:t>.), №522, 524, 486, 488.</a:t>
            </a:r>
            <a:endParaRPr lang="uk-UA" sz="3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91629"/>
            <a:ext cx="2304256" cy="17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6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1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87574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Побудувати коло з центром в точці О. Провести</a:t>
            </a:r>
            <a:endParaRPr lang="uk-UA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779662"/>
            <a:ext cx="8496944" cy="206210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ctr"/>
            <a:r>
              <a:rPr lang="uk-UA" sz="3200" b="1" dirty="0" smtClean="0"/>
              <a:t>О</a:t>
            </a:r>
            <a:r>
              <a:rPr lang="en-US" sz="3200" b="1" dirty="0" smtClean="0"/>
              <a:t>C</a:t>
            </a:r>
            <a:r>
              <a:rPr lang="uk-UA" sz="3200" b="1" dirty="0" smtClean="0"/>
              <a:t> - радіус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KD</a:t>
            </a:r>
            <a:r>
              <a:rPr lang="uk-UA" sz="3200" b="1" dirty="0" smtClean="0"/>
              <a:t> - хорда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AB</a:t>
            </a:r>
            <a:r>
              <a:rPr lang="uk-UA" sz="3200" b="1" dirty="0" smtClean="0"/>
              <a:t> - діаметр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OD</a:t>
            </a:r>
            <a:r>
              <a:rPr lang="uk-UA" sz="3200" b="1" dirty="0" smtClean="0"/>
              <a:t> - радіус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AC</a:t>
            </a:r>
            <a:r>
              <a:rPr lang="uk-UA" sz="3200" b="1" dirty="0" smtClean="0"/>
              <a:t> - хорда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BK</a:t>
            </a:r>
            <a:r>
              <a:rPr lang="uk-UA" sz="3200" b="1" dirty="0" smtClean="0"/>
              <a:t> - діаметр</a:t>
            </a:r>
            <a:endParaRPr lang="uk-UA" sz="3200" b="1" dirty="0"/>
          </a:p>
        </p:txBody>
      </p:sp>
      <p:cxnSp>
        <p:nvCxnSpPr>
          <p:cNvPr id="6" name="Прямая соединительная линия 5"/>
          <p:cNvCxnSpPr>
            <a:stCxn id="4" idx="0"/>
          </p:cNvCxnSpPr>
          <p:nvPr/>
        </p:nvCxnSpPr>
        <p:spPr>
          <a:xfrm>
            <a:off x="4572000" y="1779662"/>
            <a:ext cx="0" cy="2062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4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2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Відрізок, який з’єднує центр кола з точкою на колі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Відрізок, який з’єднує дві точки кола</a:t>
            </a:r>
            <a:endParaRPr lang="uk-UA" sz="32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72000" y="987574"/>
            <a:ext cx="0" cy="2736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1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3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2554545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Хорда, яка проходить через центр кола</a:t>
            </a:r>
          </a:p>
          <a:p>
            <a:pPr algn="just"/>
            <a:endParaRPr lang="uk-UA" sz="3200" b="1" smtClean="0"/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Довжина відрізка, який з’єднує </a:t>
            </a:r>
            <a:r>
              <a:rPr lang="uk-UA" sz="3200" b="1" dirty="0" smtClean="0"/>
              <a:t>центр кола з точкою на колі</a:t>
            </a:r>
            <a:endParaRPr lang="uk-UA" sz="32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62475" y="1203598"/>
            <a:ext cx="0" cy="2062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18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4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ГМТ рівновіддалених від кінців відрізка</a:t>
            </a:r>
          </a:p>
          <a:p>
            <a:pPr algn="just"/>
            <a:endParaRPr lang="uk-UA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ГМТ рівновіддалених від сторін кута</a:t>
            </a:r>
            <a:endParaRPr lang="uk-UA" sz="32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997099"/>
            <a:ext cx="0" cy="2062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8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5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Означення кола</a:t>
            </a:r>
          </a:p>
          <a:p>
            <a:pPr algn="just"/>
            <a:endParaRPr lang="uk-UA" sz="3200" b="1" dirty="0" smtClean="0"/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Означення круга</a:t>
            </a:r>
            <a:endParaRPr lang="uk-UA" sz="32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997099"/>
            <a:ext cx="0" cy="2062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6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6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Означення ГМТ</a:t>
            </a:r>
          </a:p>
          <a:p>
            <a:pPr algn="just"/>
            <a:endParaRPr lang="uk-UA" sz="3200" b="1" dirty="0" smtClean="0"/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Означення дотичної</a:t>
            </a:r>
            <a:endParaRPr lang="uk-UA" sz="32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1131589"/>
            <a:ext cx="0" cy="2062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7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7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Властивість дотичної</a:t>
            </a:r>
          </a:p>
          <a:p>
            <a:pPr algn="just"/>
            <a:endParaRPr lang="uk-UA" sz="3200" b="1" dirty="0" smtClean="0"/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 smtClean="0"/>
              <a:t>Ознака дотичної кола</a:t>
            </a:r>
            <a:endParaRPr lang="uk-UA" sz="32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1131589"/>
            <a:ext cx="0" cy="2062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8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39"/>
            <a:ext cx="8229600" cy="8572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Запитання 8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99542"/>
            <a:ext cx="8496944" cy="206210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ctr"/>
            <a:r>
              <a:rPr lang="uk-UA" sz="3200" b="1" dirty="0" smtClean="0"/>
              <a:t>І варіант</a:t>
            </a:r>
          </a:p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А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  <a:p>
            <a:pPr algn="ctr"/>
            <a:r>
              <a:rPr lang="en-US" sz="3200" b="1" dirty="0" smtClean="0"/>
              <a:t>II</a:t>
            </a:r>
            <a:r>
              <a:rPr lang="uk-UA" sz="3200" b="1" dirty="0" smtClean="0"/>
              <a:t> варіант</a:t>
            </a:r>
            <a:endParaRPr lang="en-US" sz="3200" b="1" dirty="0" smtClean="0"/>
          </a:p>
          <a:p>
            <a:pPr algn="just"/>
            <a:r>
              <a:rPr lang="uk-UA" sz="3200" b="1" dirty="0"/>
              <a:t>Знайти </a:t>
            </a:r>
            <a:r>
              <a:rPr lang="uk-UA" sz="3200" b="1" dirty="0" smtClean="0">
                <a:sym typeface="Symbol"/>
              </a:rPr>
              <a:t>О</a:t>
            </a:r>
            <a:endParaRPr lang="uk-UA" sz="3200" b="1" baseline="300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515541" y="1936613"/>
            <a:ext cx="2736304" cy="3056987"/>
            <a:chOff x="1115616" y="1936613"/>
            <a:chExt cx="2736304" cy="3056987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115616" y="1936613"/>
              <a:ext cx="2736304" cy="3056987"/>
              <a:chOff x="1115616" y="2499742"/>
              <a:chExt cx="2232248" cy="2493858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1115616" y="2499742"/>
                <a:ext cx="2232248" cy="2232248"/>
                <a:chOff x="1115616" y="2499742"/>
                <a:chExt cx="2232248" cy="2232248"/>
              </a:xfrm>
            </p:grpSpPr>
            <p:sp>
              <p:nvSpPr>
                <p:cNvPr id="3" name="Овал 2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5" name="Овал 4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7" name="Равнобедренный треугольник 6"/>
              <p:cNvSpPr/>
              <p:nvPr/>
            </p:nvSpPr>
            <p:spPr>
              <a:xfrm>
                <a:off x="1745686" y="3638725"/>
                <a:ext cx="972108" cy="97210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259632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</a:t>
                </a:r>
                <a:endParaRPr lang="uk-UA" sz="28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61935" y="317072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717794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961074" y="4038332"/>
                <a:ext cx="774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50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</p:grpSp>
        <p:sp>
          <p:nvSpPr>
            <p:cNvPr id="11" name="Дуга 10"/>
            <p:cNvSpPr/>
            <p:nvPr/>
          </p:nvSpPr>
          <p:spPr>
            <a:xfrm>
              <a:off x="2123728" y="3002328"/>
              <a:ext cx="720080" cy="720080"/>
            </a:xfrm>
            <a:prstGeom prst="arc">
              <a:avLst>
                <a:gd name="adj1" fmla="val 3754346"/>
                <a:gd name="adj2" fmla="val 691462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076056" y="1833874"/>
            <a:ext cx="2736304" cy="3056987"/>
            <a:chOff x="1115616" y="1936613"/>
            <a:chExt cx="2736304" cy="3056987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1115616" y="1936613"/>
              <a:ext cx="2736304" cy="3056987"/>
              <a:chOff x="1115616" y="2499742"/>
              <a:chExt cx="2232248" cy="2493858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115616" y="2499742"/>
                <a:ext cx="2232248" cy="2232248"/>
                <a:chOff x="1115616" y="2499742"/>
                <a:chExt cx="2232248" cy="2232248"/>
              </a:xfrm>
            </p:grpSpPr>
            <p:sp>
              <p:nvSpPr>
                <p:cNvPr id="24" name="Овал 23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5" name="Овал 24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19" name="Равнобедренный треугольник 18"/>
              <p:cNvSpPr/>
              <p:nvPr/>
            </p:nvSpPr>
            <p:spPr>
              <a:xfrm>
                <a:off x="1745686" y="3638725"/>
                <a:ext cx="972108" cy="97210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59632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</a:t>
                </a:r>
                <a:endParaRPr lang="uk-UA" sz="2800" b="1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861935" y="317072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717794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66235" y="4208593"/>
                <a:ext cx="774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50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</p:grpSp>
        <p:sp>
          <p:nvSpPr>
            <p:cNvPr id="17" name="Дуга 16"/>
            <p:cNvSpPr/>
            <p:nvPr/>
          </p:nvSpPr>
          <p:spPr>
            <a:xfrm>
              <a:off x="1545922" y="4156823"/>
              <a:ext cx="720080" cy="720080"/>
            </a:xfrm>
            <a:prstGeom prst="arc">
              <a:avLst>
                <a:gd name="adj1" fmla="val 17867310"/>
                <a:gd name="adj2" fmla="val 21440050"/>
              </a:avLst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>
            <a:off x="4572000" y="1203598"/>
            <a:ext cx="0" cy="3790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7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знаки паралельності прямих усне опитуванн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Ознаки паралельності прямих усне опитування</Template>
  <TotalTime>831</TotalTime>
  <Words>267</Words>
  <Application>Microsoft Office PowerPoint</Application>
  <PresentationFormat>Экран (16:9)</PresentationFormat>
  <Paragraphs>106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Ознаки паралельності прямих усне опитування</vt:lpstr>
      <vt:lpstr>Коло та круг</vt:lpstr>
      <vt:lpstr>Запитання 1</vt:lpstr>
      <vt:lpstr>Запитання 2</vt:lpstr>
      <vt:lpstr>Запитання 3</vt:lpstr>
      <vt:lpstr>Запитання 4</vt:lpstr>
      <vt:lpstr>Запитання 5</vt:lpstr>
      <vt:lpstr>Запитання 6</vt:lpstr>
      <vt:lpstr>Запитання 7</vt:lpstr>
      <vt:lpstr>Запитання 8</vt:lpstr>
      <vt:lpstr>Запитання 9</vt:lpstr>
      <vt:lpstr>Запитання 10</vt:lpstr>
      <vt:lpstr>Задача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Сума кутів трикутника. Нерівність трикутника. Самостійна робота</dc:title>
  <dc:creator>Пользователь Windows</dc:creator>
  <cp:lastModifiedBy>Пользователь Windows</cp:lastModifiedBy>
  <cp:revision>83</cp:revision>
  <dcterms:created xsi:type="dcterms:W3CDTF">2017-02-23T08:24:12Z</dcterms:created>
  <dcterms:modified xsi:type="dcterms:W3CDTF">2017-04-13T11:32:42Z</dcterms:modified>
</cp:coreProperties>
</file>