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5" r:id="rId7"/>
    <p:sldId id="266" r:id="rId8"/>
    <p:sldId id="267" r:id="rId9"/>
    <p:sldId id="261" r:id="rId10"/>
    <p:sldId id="263" r:id="rId11"/>
    <p:sldId id="264"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0305F-318A-4D67-A5AC-7367C94D7481}"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uk-UA"/>
        </a:p>
      </dgm:t>
    </dgm:pt>
    <dgm:pt modelId="{C0268EBE-36C8-4C27-A5BA-F9DA18A03AB3}">
      <dgm:prSet phldrT="[Текст]"/>
      <dgm:spPr/>
      <dgm:t>
        <a:bodyPr/>
        <a:lstStyle/>
        <a:p>
          <a:r>
            <a:rPr lang="uk-UA" b="1" dirty="0" smtClean="0">
              <a:solidFill>
                <a:srgbClr val="C00000"/>
              </a:solidFill>
              <a:latin typeface="Arial Black" pitchFamily="34" charset="0"/>
            </a:rPr>
            <a:t>Дитячий пісенний фольклор</a:t>
          </a:r>
          <a:endParaRPr lang="uk-UA" b="1" dirty="0">
            <a:solidFill>
              <a:srgbClr val="C00000"/>
            </a:solidFill>
            <a:latin typeface="Arial Black" pitchFamily="34" charset="0"/>
          </a:endParaRPr>
        </a:p>
      </dgm:t>
    </dgm:pt>
    <dgm:pt modelId="{A966CF19-A683-4DC6-B234-850976CF1065}" type="parTrans" cxnId="{5421D9C1-2FB1-4E5C-959E-9D84670AB904}">
      <dgm:prSet/>
      <dgm:spPr/>
      <dgm:t>
        <a:bodyPr/>
        <a:lstStyle/>
        <a:p>
          <a:endParaRPr lang="uk-UA"/>
        </a:p>
      </dgm:t>
    </dgm:pt>
    <dgm:pt modelId="{83A58AFC-426C-4B17-801E-342B453D6DCC}" type="sibTrans" cxnId="{5421D9C1-2FB1-4E5C-959E-9D84670AB904}">
      <dgm:prSet/>
      <dgm:spPr/>
      <dgm:t>
        <a:bodyPr/>
        <a:lstStyle/>
        <a:p>
          <a:endParaRPr lang="uk-UA"/>
        </a:p>
      </dgm:t>
    </dgm:pt>
    <dgm:pt modelId="{382DAF61-7EF0-43D0-8995-80B547E7CCC4}">
      <dgm:prSet phldrT="[Текст]" custT="1"/>
      <dgm:spPr/>
      <dgm:t>
        <a:bodyPr/>
        <a:lstStyle/>
        <a:p>
          <a:r>
            <a:rPr lang="uk-UA" sz="1600" b="1" dirty="0" smtClean="0">
              <a:solidFill>
                <a:schemeClr val="bg1"/>
              </a:solidFill>
              <a:latin typeface="Arial Black" pitchFamily="34" charset="0"/>
            </a:rPr>
            <a:t>Колискові </a:t>
          </a:r>
          <a:endParaRPr lang="uk-UA" sz="1600" b="1" dirty="0">
            <a:solidFill>
              <a:schemeClr val="bg1"/>
            </a:solidFill>
            <a:latin typeface="Arial Black" pitchFamily="34" charset="0"/>
          </a:endParaRPr>
        </a:p>
      </dgm:t>
    </dgm:pt>
    <dgm:pt modelId="{5AEB28CA-A478-4878-8A58-34FF08C5C27F}" type="parTrans" cxnId="{BD65EB44-B298-4486-A3D8-297290DF7F43}">
      <dgm:prSet/>
      <dgm:spPr/>
      <dgm:t>
        <a:bodyPr/>
        <a:lstStyle/>
        <a:p>
          <a:endParaRPr lang="uk-UA"/>
        </a:p>
      </dgm:t>
    </dgm:pt>
    <dgm:pt modelId="{8D3B3493-E107-4CB7-AFFC-408BA3EF8918}" type="sibTrans" cxnId="{BD65EB44-B298-4486-A3D8-297290DF7F43}">
      <dgm:prSet/>
      <dgm:spPr/>
      <dgm:t>
        <a:bodyPr/>
        <a:lstStyle/>
        <a:p>
          <a:endParaRPr lang="uk-UA"/>
        </a:p>
      </dgm:t>
    </dgm:pt>
    <dgm:pt modelId="{91E7BA30-C4E5-4113-B28D-BC49DB1579F5}">
      <dgm:prSet phldrT="[Текст]" custT="1"/>
      <dgm:spPr/>
      <dgm:t>
        <a:bodyPr/>
        <a:lstStyle/>
        <a:p>
          <a:r>
            <a:rPr lang="uk-UA" sz="1600" b="1" dirty="0" smtClean="0">
              <a:solidFill>
                <a:srgbClr val="7030A0"/>
              </a:solidFill>
              <a:latin typeface="Arial Black" pitchFamily="34" charset="0"/>
            </a:rPr>
            <a:t>Ігрові</a:t>
          </a:r>
          <a:endParaRPr lang="uk-UA" sz="1600" b="1" dirty="0">
            <a:solidFill>
              <a:srgbClr val="7030A0"/>
            </a:solidFill>
            <a:latin typeface="Arial Black" pitchFamily="34" charset="0"/>
          </a:endParaRPr>
        </a:p>
      </dgm:t>
    </dgm:pt>
    <dgm:pt modelId="{288E15E6-1869-42F8-8C24-60E5E9C3BC6B}" type="parTrans" cxnId="{0C50A10E-48E1-426C-B447-93DE284B9678}">
      <dgm:prSet/>
      <dgm:spPr/>
      <dgm:t>
        <a:bodyPr/>
        <a:lstStyle/>
        <a:p>
          <a:endParaRPr lang="uk-UA"/>
        </a:p>
      </dgm:t>
    </dgm:pt>
    <dgm:pt modelId="{CE819C98-5049-4223-8EBA-11F4CD9E4E8E}" type="sibTrans" cxnId="{0C50A10E-48E1-426C-B447-93DE284B9678}">
      <dgm:prSet/>
      <dgm:spPr/>
      <dgm:t>
        <a:bodyPr/>
        <a:lstStyle/>
        <a:p>
          <a:endParaRPr lang="uk-UA"/>
        </a:p>
      </dgm:t>
    </dgm:pt>
    <dgm:pt modelId="{1A297A21-E4D4-49DB-9DC2-6D7012B48A7A}">
      <dgm:prSet phldrT="[Текст]" custT="1"/>
      <dgm:spPr/>
      <dgm:t>
        <a:bodyPr/>
        <a:lstStyle/>
        <a:p>
          <a:r>
            <a:rPr lang="uk-UA" sz="1600" dirty="0" smtClean="0">
              <a:solidFill>
                <a:srgbClr val="FFC000"/>
              </a:solidFill>
              <a:latin typeface="Arial Black" pitchFamily="34" charset="0"/>
            </a:rPr>
            <a:t>Лічилки </a:t>
          </a:r>
          <a:endParaRPr lang="uk-UA" sz="1600" dirty="0">
            <a:solidFill>
              <a:srgbClr val="FFC000"/>
            </a:solidFill>
            <a:latin typeface="Arial Black" pitchFamily="34" charset="0"/>
          </a:endParaRPr>
        </a:p>
      </dgm:t>
    </dgm:pt>
    <dgm:pt modelId="{3E82E1E3-E36E-4369-B200-364C97E746CB}" type="parTrans" cxnId="{02F358E0-EE16-4A19-A0E8-3D2F2DACC86E}">
      <dgm:prSet/>
      <dgm:spPr/>
      <dgm:t>
        <a:bodyPr/>
        <a:lstStyle/>
        <a:p>
          <a:endParaRPr lang="uk-UA"/>
        </a:p>
      </dgm:t>
    </dgm:pt>
    <dgm:pt modelId="{48D19E09-6DC6-4E6F-9371-D00F84F4AB04}" type="sibTrans" cxnId="{02F358E0-EE16-4A19-A0E8-3D2F2DACC86E}">
      <dgm:prSet/>
      <dgm:spPr/>
      <dgm:t>
        <a:bodyPr/>
        <a:lstStyle/>
        <a:p>
          <a:endParaRPr lang="uk-UA"/>
        </a:p>
      </dgm:t>
    </dgm:pt>
    <dgm:pt modelId="{5157BB0E-7047-47E2-8502-8269AB3A2277}">
      <dgm:prSet phldrT="[Текст]" custT="1"/>
      <dgm:spPr/>
      <dgm:t>
        <a:bodyPr/>
        <a:lstStyle/>
        <a:p>
          <a:r>
            <a:rPr lang="uk-UA" sz="1600" dirty="0" err="1" smtClean="0">
              <a:solidFill>
                <a:srgbClr val="00B050"/>
              </a:solidFill>
              <a:latin typeface="Arial Black" pitchFamily="34" charset="0"/>
            </a:rPr>
            <a:t>Заклички</a:t>
          </a:r>
          <a:r>
            <a:rPr lang="uk-UA" sz="1600" dirty="0" smtClean="0">
              <a:solidFill>
                <a:srgbClr val="00B050"/>
              </a:solidFill>
              <a:latin typeface="Arial Black" pitchFamily="34" charset="0"/>
            </a:rPr>
            <a:t> </a:t>
          </a:r>
          <a:endParaRPr lang="uk-UA" sz="1600" dirty="0">
            <a:solidFill>
              <a:srgbClr val="00B050"/>
            </a:solidFill>
            <a:latin typeface="Arial Black" pitchFamily="34" charset="0"/>
          </a:endParaRPr>
        </a:p>
      </dgm:t>
    </dgm:pt>
    <dgm:pt modelId="{D537845F-A50A-4D5B-B4C4-4E18C6EDB899}" type="parTrans" cxnId="{39D12EF8-3173-47CC-9A45-2658DC5BF18A}">
      <dgm:prSet/>
      <dgm:spPr/>
      <dgm:t>
        <a:bodyPr/>
        <a:lstStyle/>
        <a:p>
          <a:endParaRPr lang="uk-UA"/>
        </a:p>
      </dgm:t>
    </dgm:pt>
    <dgm:pt modelId="{635CFD0D-FFE3-4707-8734-7CCF50623820}" type="sibTrans" cxnId="{39D12EF8-3173-47CC-9A45-2658DC5BF18A}">
      <dgm:prSet/>
      <dgm:spPr/>
      <dgm:t>
        <a:bodyPr/>
        <a:lstStyle/>
        <a:p>
          <a:endParaRPr lang="uk-UA"/>
        </a:p>
      </dgm:t>
    </dgm:pt>
    <dgm:pt modelId="{56677B89-86EA-43BC-9C4E-D631EA6C3FBF}">
      <dgm:prSet custT="1"/>
      <dgm:spPr/>
      <dgm:t>
        <a:bodyPr/>
        <a:lstStyle/>
        <a:p>
          <a:r>
            <a:rPr lang="uk-UA" sz="1600" dirty="0" smtClean="0">
              <a:solidFill>
                <a:srgbClr val="92D050"/>
              </a:solidFill>
              <a:latin typeface="Arial Black" pitchFamily="34" charset="0"/>
            </a:rPr>
            <a:t>Небилиці</a:t>
          </a:r>
          <a:endParaRPr lang="uk-UA" sz="1600" dirty="0">
            <a:solidFill>
              <a:srgbClr val="92D050"/>
            </a:solidFill>
            <a:latin typeface="Arial Black" pitchFamily="34" charset="0"/>
          </a:endParaRPr>
        </a:p>
      </dgm:t>
    </dgm:pt>
    <dgm:pt modelId="{701A0E0C-3C10-4852-A19F-1BFB31606AA6}" type="parTrans" cxnId="{117445C5-F271-4306-B9B4-D687AB18EBA3}">
      <dgm:prSet/>
      <dgm:spPr/>
      <dgm:t>
        <a:bodyPr/>
        <a:lstStyle/>
        <a:p>
          <a:endParaRPr lang="uk-UA"/>
        </a:p>
      </dgm:t>
    </dgm:pt>
    <dgm:pt modelId="{2146C5FD-5143-415F-AAC0-1A5D3FCC26E6}" type="sibTrans" cxnId="{117445C5-F271-4306-B9B4-D687AB18EBA3}">
      <dgm:prSet/>
      <dgm:spPr/>
      <dgm:t>
        <a:bodyPr/>
        <a:lstStyle/>
        <a:p>
          <a:endParaRPr lang="uk-UA"/>
        </a:p>
      </dgm:t>
    </dgm:pt>
    <dgm:pt modelId="{E9BD3C63-D0C8-4671-B79E-0B73BEF230A7}">
      <dgm:prSet custT="1"/>
      <dgm:spPr/>
      <dgm:t>
        <a:bodyPr/>
        <a:lstStyle/>
        <a:p>
          <a:r>
            <a:rPr lang="uk-UA" sz="1600" dirty="0" err="1" smtClean="0">
              <a:solidFill>
                <a:srgbClr val="FF0000"/>
              </a:solidFill>
              <a:latin typeface="Arial Black" pitchFamily="34" charset="0"/>
            </a:rPr>
            <a:t>Дражнилки</a:t>
          </a:r>
          <a:r>
            <a:rPr lang="uk-UA" sz="1600" dirty="0" smtClean="0">
              <a:solidFill>
                <a:srgbClr val="FF0000"/>
              </a:solidFill>
              <a:latin typeface="Arial Black" pitchFamily="34" charset="0"/>
            </a:rPr>
            <a:t> </a:t>
          </a:r>
          <a:endParaRPr lang="uk-UA" sz="1600" dirty="0">
            <a:solidFill>
              <a:srgbClr val="FF0000"/>
            </a:solidFill>
            <a:latin typeface="Arial Black" pitchFamily="34" charset="0"/>
          </a:endParaRPr>
        </a:p>
      </dgm:t>
    </dgm:pt>
    <dgm:pt modelId="{5BB2ED8A-2163-46C6-9383-F2CEE1CC6EA1}" type="parTrans" cxnId="{F73830D2-1551-466B-9BF8-DDA6AE022BE5}">
      <dgm:prSet/>
      <dgm:spPr/>
      <dgm:t>
        <a:bodyPr/>
        <a:lstStyle/>
        <a:p>
          <a:endParaRPr lang="uk-UA"/>
        </a:p>
      </dgm:t>
    </dgm:pt>
    <dgm:pt modelId="{E09971DC-DD6C-4DC8-AD98-EC504ECAD4B0}" type="sibTrans" cxnId="{F73830D2-1551-466B-9BF8-DDA6AE022BE5}">
      <dgm:prSet/>
      <dgm:spPr/>
      <dgm:t>
        <a:bodyPr/>
        <a:lstStyle/>
        <a:p>
          <a:endParaRPr lang="uk-UA"/>
        </a:p>
      </dgm:t>
    </dgm:pt>
    <dgm:pt modelId="{E536FEFA-AB54-4D09-A555-D236CCCC6355}">
      <dgm:prSet custT="1"/>
      <dgm:spPr/>
      <dgm:t>
        <a:bodyPr/>
        <a:lstStyle/>
        <a:p>
          <a:r>
            <a:rPr lang="uk-UA" sz="1600" dirty="0" smtClean="0">
              <a:solidFill>
                <a:srgbClr val="FFC000"/>
              </a:solidFill>
              <a:latin typeface="Arial Black" pitchFamily="34" charset="0"/>
            </a:rPr>
            <a:t>Побутові</a:t>
          </a:r>
          <a:endParaRPr lang="uk-UA" sz="1600" dirty="0">
            <a:solidFill>
              <a:srgbClr val="FFC000"/>
            </a:solidFill>
            <a:latin typeface="Arial Black" pitchFamily="34" charset="0"/>
          </a:endParaRPr>
        </a:p>
      </dgm:t>
    </dgm:pt>
    <dgm:pt modelId="{832011FA-4C08-448E-892F-B2E2B702842A}" type="parTrans" cxnId="{CFB4AB0D-AD6A-4EB5-944E-8FB42E012FD7}">
      <dgm:prSet/>
      <dgm:spPr/>
      <dgm:t>
        <a:bodyPr/>
        <a:lstStyle/>
        <a:p>
          <a:endParaRPr lang="uk-UA"/>
        </a:p>
      </dgm:t>
    </dgm:pt>
    <dgm:pt modelId="{29CC0A67-D700-42D9-9CFA-EFBF176E7EF6}" type="sibTrans" cxnId="{CFB4AB0D-AD6A-4EB5-944E-8FB42E012FD7}">
      <dgm:prSet/>
      <dgm:spPr/>
      <dgm:t>
        <a:bodyPr/>
        <a:lstStyle/>
        <a:p>
          <a:endParaRPr lang="uk-UA"/>
        </a:p>
      </dgm:t>
    </dgm:pt>
    <dgm:pt modelId="{AD635330-026C-47CF-AD4D-657318B4381C}">
      <dgm:prSet custT="1"/>
      <dgm:spPr/>
      <dgm:t>
        <a:bodyPr/>
        <a:lstStyle/>
        <a:p>
          <a:r>
            <a:rPr lang="uk-UA" sz="1600" dirty="0" smtClean="0">
              <a:solidFill>
                <a:srgbClr val="7030A0"/>
              </a:solidFill>
              <a:latin typeface="Arial Black" pitchFamily="34" charset="0"/>
            </a:rPr>
            <a:t>Календарні</a:t>
          </a:r>
          <a:endParaRPr lang="uk-UA" sz="1600" dirty="0">
            <a:solidFill>
              <a:srgbClr val="7030A0"/>
            </a:solidFill>
            <a:latin typeface="Arial Black" pitchFamily="34" charset="0"/>
          </a:endParaRPr>
        </a:p>
      </dgm:t>
    </dgm:pt>
    <dgm:pt modelId="{0A07ECD6-82F7-4D0B-8D02-3E67A496461B}" type="parTrans" cxnId="{D19A7ACF-6E6E-4781-A073-91EBC0AA25FF}">
      <dgm:prSet/>
      <dgm:spPr/>
      <dgm:t>
        <a:bodyPr/>
        <a:lstStyle/>
        <a:p>
          <a:endParaRPr lang="uk-UA"/>
        </a:p>
      </dgm:t>
    </dgm:pt>
    <dgm:pt modelId="{7D08AD62-2500-403B-B503-BFB83EC0026D}" type="sibTrans" cxnId="{D19A7ACF-6E6E-4781-A073-91EBC0AA25FF}">
      <dgm:prSet/>
      <dgm:spPr/>
      <dgm:t>
        <a:bodyPr/>
        <a:lstStyle/>
        <a:p>
          <a:endParaRPr lang="uk-UA"/>
        </a:p>
      </dgm:t>
    </dgm:pt>
    <dgm:pt modelId="{D9F12EC4-F8EC-49C4-AA5E-749BEE94191F}" type="pres">
      <dgm:prSet presAssocID="{3C90305F-318A-4D67-A5AC-7367C94D7481}" presName="Name0" presStyleCnt="0">
        <dgm:presLayoutVars>
          <dgm:chMax val="1"/>
          <dgm:dir/>
          <dgm:animLvl val="ctr"/>
          <dgm:resizeHandles val="exact"/>
        </dgm:presLayoutVars>
      </dgm:prSet>
      <dgm:spPr/>
      <dgm:t>
        <a:bodyPr/>
        <a:lstStyle/>
        <a:p>
          <a:endParaRPr lang="uk-UA"/>
        </a:p>
      </dgm:t>
    </dgm:pt>
    <dgm:pt modelId="{6E05AEF7-6590-4892-9343-0875A4ACCDA4}" type="pres">
      <dgm:prSet presAssocID="{C0268EBE-36C8-4C27-A5BA-F9DA18A03AB3}" presName="centerShape" presStyleLbl="node0" presStyleIdx="0" presStyleCnt="1"/>
      <dgm:spPr/>
      <dgm:t>
        <a:bodyPr/>
        <a:lstStyle/>
        <a:p>
          <a:endParaRPr lang="uk-UA"/>
        </a:p>
      </dgm:t>
    </dgm:pt>
    <dgm:pt modelId="{4B4ED13A-2AEC-4128-B2BA-BABEBB8D9E66}" type="pres">
      <dgm:prSet presAssocID="{5AEB28CA-A478-4878-8A58-34FF08C5C27F}" presName="parTrans" presStyleLbl="sibTrans2D1" presStyleIdx="0" presStyleCnt="8"/>
      <dgm:spPr/>
      <dgm:t>
        <a:bodyPr/>
        <a:lstStyle/>
        <a:p>
          <a:endParaRPr lang="uk-UA"/>
        </a:p>
      </dgm:t>
    </dgm:pt>
    <dgm:pt modelId="{8528880B-9DAC-4A01-B9C2-DF18971D6FA0}" type="pres">
      <dgm:prSet presAssocID="{5AEB28CA-A478-4878-8A58-34FF08C5C27F}" presName="connectorText" presStyleLbl="sibTrans2D1" presStyleIdx="0" presStyleCnt="8"/>
      <dgm:spPr/>
      <dgm:t>
        <a:bodyPr/>
        <a:lstStyle/>
        <a:p>
          <a:endParaRPr lang="uk-UA"/>
        </a:p>
      </dgm:t>
    </dgm:pt>
    <dgm:pt modelId="{1330A19D-D335-4B79-B3DB-2448AE7AA021}" type="pres">
      <dgm:prSet presAssocID="{382DAF61-7EF0-43D0-8995-80B547E7CCC4}" presName="node" presStyleLbl="node1" presStyleIdx="0" presStyleCnt="8" custScaleX="113341">
        <dgm:presLayoutVars>
          <dgm:bulletEnabled val="1"/>
        </dgm:presLayoutVars>
      </dgm:prSet>
      <dgm:spPr/>
      <dgm:t>
        <a:bodyPr/>
        <a:lstStyle/>
        <a:p>
          <a:endParaRPr lang="uk-UA"/>
        </a:p>
      </dgm:t>
    </dgm:pt>
    <dgm:pt modelId="{9CB7A54F-1572-4E84-853B-5845FBA0DECA}" type="pres">
      <dgm:prSet presAssocID="{288E15E6-1869-42F8-8C24-60E5E9C3BC6B}" presName="parTrans" presStyleLbl="sibTrans2D1" presStyleIdx="1" presStyleCnt="8"/>
      <dgm:spPr/>
      <dgm:t>
        <a:bodyPr/>
        <a:lstStyle/>
        <a:p>
          <a:endParaRPr lang="uk-UA"/>
        </a:p>
      </dgm:t>
    </dgm:pt>
    <dgm:pt modelId="{619B26D1-B198-4E76-8D86-F3AE5CE8AA44}" type="pres">
      <dgm:prSet presAssocID="{288E15E6-1869-42F8-8C24-60E5E9C3BC6B}" presName="connectorText" presStyleLbl="sibTrans2D1" presStyleIdx="1" presStyleCnt="8"/>
      <dgm:spPr/>
      <dgm:t>
        <a:bodyPr/>
        <a:lstStyle/>
        <a:p>
          <a:endParaRPr lang="uk-UA"/>
        </a:p>
      </dgm:t>
    </dgm:pt>
    <dgm:pt modelId="{F21F59C5-B276-44C3-8F8B-8F9E2EAA3818}" type="pres">
      <dgm:prSet presAssocID="{91E7BA30-C4E5-4113-B28D-BC49DB1579F5}" presName="node" presStyleLbl="node1" presStyleIdx="1" presStyleCnt="8">
        <dgm:presLayoutVars>
          <dgm:bulletEnabled val="1"/>
        </dgm:presLayoutVars>
      </dgm:prSet>
      <dgm:spPr/>
      <dgm:t>
        <a:bodyPr/>
        <a:lstStyle/>
        <a:p>
          <a:endParaRPr lang="uk-UA"/>
        </a:p>
      </dgm:t>
    </dgm:pt>
    <dgm:pt modelId="{EDC8AAF1-6A92-47EB-8351-8AD2FCA64E76}" type="pres">
      <dgm:prSet presAssocID="{3E82E1E3-E36E-4369-B200-364C97E746CB}" presName="parTrans" presStyleLbl="sibTrans2D1" presStyleIdx="2" presStyleCnt="8"/>
      <dgm:spPr/>
      <dgm:t>
        <a:bodyPr/>
        <a:lstStyle/>
        <a:p>
          <a:endParaRPr lang="uk-UA"/>
        </a:p>
      </dgm:t>
    </dgm:pt>
    <dgm:pt modelId="{5E863EC9-16A4-447D-99D9-367ED56237AA}" type="pres">
      <dgm:prSet presAssocID="{3E82E1E3-E36E-4369-B200-364C97E746CB}" presName="connectorText" presStyleLbl="sibTrans2D1" presStyleIdx="2" presStyleCnt="8"/>
      <dgm:spPr/>
      <dgm:t>
        <a:bodyPr/>
        <a:lstStyle/>
        <a:p>
          <a:endParaRPr lang="uk-UA"/>
        </a:p>
      </dgm:t>
    </dgm:pt>
    <dgm:pt modelId="{DF12F6F4-A658-4D8C-BDFE-26BDDDFA6392}" type="pres">
      <dgm:prSet presAssocID="{1A297A21-E4D4-49DB-9DC2-6D7012B48A7A}" presName="node" presStyleLbl="node1" presStyleIdx="2" presStyleCnt="8">
        <dgm:presLayoutVars>
          <dgm:bulletEnabled val="1"/>
        </dgm:presLayoutVars>
      </dgm:prSet>
      <dgm:spPr/>
      <dgm:t>
        <a:bodyPr/>
        <a:lstStyle/>
        <a:p>
          <a:endParaRPr lang="uk-UA"/>
        </a:p>
      </dgm:t>
    </dgm:pt>
    <dgm:pt modelId="{5E8B82AF-FB06-4786-9E3F-BF81CD2939F0}" type="pres">
      <dgm:prSet presAssocID="{D537845F-A50A-4D5B-B4C4-4E18C6EDB899}" presName="parTrans" presStyleLbl="sibTrans2D1" presStyleIdx="3" presStyleCnt="8"/>
      <dgm:spPr/>
      <dgm:t>
        <a:bodyPr/>
        <a:lstStyle/>
        <a:p>
          <a:endParaRPr lang="uk-UA"/>
        </a:p>
      </dgm:t>
    </dgm:pt>
    <dgm:pt modelId="{362CDE62-1478-4483-B50F-55D48207BF7B}" type="pres">
      <dgm:prSet presAssocID="{D537845F-A50A-4D5B-B4C4-4E18C6EDB899}" presName="connectorText" presStyleLbl="sibTrans2D1" presStyleIdx="3" presStyleCnt="8"/>
      <dgm:spPr/>
      <dgm:t>
        <a:bodyPr/>
        <a:lstStyle/>
        <a:p>
          <a:endParaRPr lang="uk-UA"/>
        </a:p>
      </dgm:t>
    </dgm:pt>
    <dgm:pt modelId="{8B380CE8-ED4D-4F53-9E56-F2A9FDFE3155}" type="pres">
      <dgm:prSet presAssocID="{5157BB0E-7047-47E2-8502-8269AB3A2277}" presName="node" presStyleLbl="node1" presStyleIdx="3" presStyleCnt="8" custScaleX="127434">
        <dgm:presLayoutVars>
          <dgm:bulletEnabled val="1"/>
        </dgm:presLayoutVars>
      </dgm:prSet>
      <dgm:spPr/>
      <dgm:t>
        <a:bodyPr/>
        <a:lstStyle/>
        <a:p>
          <a:endParaRPr lang="uk-UA"/>
        </a:p>
      </dgm:t>
    </dgm:pt>
    <dgm:pt modelId="{2AE26BF0-4A12-4B32-BAB1-959C5D3D4210}" type="pres">
      <dgm:prSet presAssocID="{701A0E0C-3C10-4852-A19F-1BFB31606AA6}" presName="parTrans" presStyleLbl="sibTrans2D1" presStyleIdx="4" presStyleCnt="8"/>
      <dgm:spPr/>
      <dgm:t>
        <a:bodyPr/>
        <a:lstStyle/>
        <a:p>
          <a:endParaRPr lang="uk-UA"/>
        </a:p>
      </dgm:t>
    </dgm:pt>
    <dgm:pt modelId="{F214548A-B6B5-4E19-AF70-C7BC0712ECE1}" type="pres">
      <dgm:prSet presAssocID="{701A0E0C-3C10-4852-A19F-1BFB31606AA6}" presName="connectorText" presStyleLbl="sibTrans2D1" presStyleIdx="4" presStyleCnt="8"/>
      <dgm:spPr/>
      <dgm:t>
        <a:bodyPr/>
        <a:lstStyle/>
        <a:p>
          <a:endParaRPr lang="uk-UA"/>
        </a:p>
      </dgm:t>
    </dgm:pt>
    <dgm:pt modelId="{210FE0DC-1315-4A06-98CB-776EED5891D9}" type="pres">
      <dgm:prSet presAssocID="{56677B89-86EA-43BC-9C4E-D631EA6C3FBF}" presName="node" presStyleLbl="node1" presStyleIdx="4" presStyleCnt="8" custScaleX="113341">
        <dgm:presLayoutVars>
          <dgm:bulletEnabled val="1"/>
        </dgm:presLayoutVars>
      </dgm:prSet>
      <dgm:spPr/>
      <dgm:t>
        <a:bodyPr/>
        <a:lstStyle/>
        <a:p>
          <a:endParaRPr lang="uk-UA"/>
        </a:p>
      </dgm:t>
    </dgm:pt>
    <dgm:pt modelId="{115872C4-E07A-49A3-8F06-094787D0E46F}" type="pres">
      <dgm:prSet presAssocID="{5BB2ED8A-2163-46C6-9383-F2CEE1CC6EA1}" presName="parTrans" presStyleLbl="sibTrans2D1" presStyleIdx="5" presStyleCnt="8"/>
      <dgm:spPr/>
      <dgm:t>
        <a:bodyPr/>
        <a:lstStyle/>
        <a:p>
          <a:endParaRPr lang="uk-UA"/>
        </a:p>
      </dgm:t>
    </dgm:pt>
    <dgm:pt modelId="{AAB043E8-B773-4E78-B69C-A490FCE1CBF3}" type="pres">
      <dgm:prSet presAssocID="{5BB2ED8A-2163-46C6-9383-F2CEE1CC6EA1}" presName="connectorText" presStyleLbl="sibTrans2D1" presStyleIdx="5" presStyleCnt="8"/>
      <dgm:spPr/>
      <dgm:t>
        <a:bodyPr/>
        <a:lstStyle/>
        <a:p>
          <a:endParaRPr lang="uk-UA"/>
        </a:p>
      </dgm:t>
    </dgm:pt>
    <dgm:pt modelId="{9FC57B91-BC3F-4F9F-9213-A0E58D89077A}" type="pres">
      <dgm:prSet presAssocID="{E9BD3C63-D0C8-4671-B79E-0B73BEF230A7}" presName="node" presStyleLbl="node1" presStyleIdx="5" presStyleCnt="8" custScaleX="131995">
        <dgm:presLayoutVars>
          <dgm:bulletEnabled val="1"/>
        </dgm:presLayoutVars>
      </dgm:prSet>
      <dgm:spPr/>
      <dgm:t>
        <a:bodyPr/>
        <a:lstStyle/>
        <a:p>
          <a:endParaRPr lang="uk-UA"/>
        </a:p>
      </dgm:t>
    </dgm:pt>
    <dgm:pt modelId="{A89740D1-7281-4E57-AAD8-91DC854DD2AD}" type="pres">
      <dgm:prSet presAssocID="{0A07ECD6-82F7-4D0B-8D02-3E67A496461B}" presName="parTrans" presStyleLbl="sibTrans2D1" presStyleIdx="6" presStyleCnt="8"/>
      <dgm:spPr/>
      <dgm:t>
        <a:bodyPr/>
        <a:lstStyle/>
        <a:p>
          <a:endParaRPr lang="uk-UA"/>
        </a:p>
      </dgm:t>
    </dgm:pt>
    <dgm:pt modelId="{90F02FFD-3235-4E6C-AE76-C9F932C912F5}" type="pres">
      <dgm:prSet presAssocID="{0A07ECD6-82F7-4D0B-8D02-3E67A496461B}" presName="connectorText" presStyleLbl="sibTrans2D1" presStyleIdx="6" presStyleCnt="8"/>
      <dgm:spPr/>
      <dgm:t>
        <a:bodyPr/>
        <a:lstStyle/>
        <a:p>
          <a:endParaRPr lang="uk-UA"/>
        </a:p>
      </dgm:t>
    </dgm:pt>
    <dgm:pt modelId="{DDD2DCBA-750C-4FB3-A17A-2AF94E04F01D}" type="pres">
      <dgm:prSet presAssocID="{AD635330-026C-47CF-AD4D-657318B4381C}" presName="node" presStyleLbl="node1" presStyleIdx="6" presStyleCnt="8" custScaleX="132772">
        <dgm:presLayoutVars>
          <dgm:bulletEnabled val="1"/>
        </dgm:presLayoutVars>
      </dgm:prSet>
      <dgm:spPr/>
      <dgm:t>
        <a:bodyPr/>
        <a:lstStyle/>
        <a:p>
          <a:endParaRPr lang="uk-UA"/>
        </a:p>
      </dgm:t>
    </dgm:pt>
    <dgm:pt modelId="{4B25BEA2-ACE9-4DDC-8032-7FBE2D734D6A}" type="pres">
      <dgm:prSet presAssocID="{832011FA-4C08-448E-892F-B2E2B702842A}" presName="parTrans" presStyleLbl="sibTrans2D1" presStyleIdx="7" presStyleCnt="8"/>
      <dgm:spPr/>
      <dgm:t>
        <a:bodyPr/>
        <a:lstStyle/>
        <a:p>
          <a:endParaRPr lang="uk-UA"/>
        </a:p>
      </dgm:t>
    </dgm:pt>
    <dgm:pt modelId="{4E400EB7-08D8-4B89-96B6-4631E349377E}" type="pres">
      <dgm:prSet presAssocID="{832011FA-4C08-448E-892F-B2E2B702842A}" presName="connectorText" presStyleLbl="sibTrans2D1" presStyleIdx="7" presStyleCnt="8"/>
      <dgm:spPr/>
      <dgm:t>
        <a:bodyPr/>
        <a:lstStyle/>
        <a:p>
          <a:endParaRPr lang="uk-UA"/>
        </a:p>
      </dgm:t>
    </dgm:pt>
    <dgm:pt modelId="{0AE0E515-87E7-4A9B-8394-D32BF67A6CCF}" type="pres">
      <dgm:prSet presAssocID="{E536FEFA-AB54-4D09-A555-D236CCCC6355}" presName="node" presStyleLbl="node1" presStyleIdx="7" presStyleCnt="8">
        <dgm:presLayoutVars>
          <dgm:bulletEnabled val="1"/>
        </dgm:presLayoutVars>
      </dgm:prSet>
      <dgm:spPr/>
      <dgm:t>
        <a:bodyPr/>
        <a:lstStyle/>
        <a:p>
          <a:endParaRPr lang="uk-UA"/>
        </a:p>
      </dgm:t>
    </dgm:pt>
  </dgm:ptLst>
  <dgm:cxnLst>
    <dgm:cxn modelId="{A508EE7B-5CC0-4C21-BC40-A7122FDB2FA5}" type="presOf" srcId="{5AEB28CA-A478-4878-8A58-34FF08C5C27F}" destId="{4B4ED13A-2AEC-4128-B2BA-BABEBB8D9E66}" srcOrd="0" destOrd="0" presId="urn:microsoft.com/office/officeart/2005/8/layout/radial5"/>
    <dgm:cxn modelId="{D19A7ACF-6E6E-4781-A073-91EBC0AA25FF}" srcId="{C0268EBE-36C8-4C27-A5BA-F9DA18A03AB3}" destId="{AD635330-026C-47CF-AD4D-657318B4381C}" srcOrd="6" destOrd="0" parTransId="{0A07ECD6-82F7-4D0B-8D02-3E67A496461B}" sibTransId="{7D08AD62-2500-403B-B503-BFB83EC0026D}"/>
    <dgm:cxn modelId="{3AE6FCED-1B33-4A81-9855-8E13B0EDA647}" type="presOf" srcId="{1A297A21-E4D4-49DB-9DC2-6D7012B48A7A}" destId="{DF12F6F4-A658-4D8C-BDFE-26BDDDFA6392}" srcOrd="0" destOrd="0" presId="urn:microsoft.com/office/officeart/2005/8/layout/radial5"/>
    <dgm:cxn modelId="{536A633B-1B80-414C-97FC-CD0A76C0AB84}" type="presOf" srcId="{3C90305F-318A-4D67-A5AC-7367C94D7481}" destId="{D9F12EC4-F8EC-49C4-AA5E-749BEE94191F}" srcOrd="0" destOrd="0" presId="urn:microsoft.com/office/officeart/2005/8/layout/radial5"/>
    <dgm:cxn modelId="{639AA347-E1C3-404A-978F-6206CACEDA1F}" type="presOf" srcId="{701A0E0C-3C10-4852-A19F-1BFB31606AA6}" destId="{F214548A-B6B5-4E19-AF70-C7BC0712ECE1}" srcOrd="1" destOrd="0" presId="urn:microsoft.com/office/officeart/2005/8/layout/radial5"/>
    <dgm:cxn modelId="{AB050010-8405-41A3-B171-8CF9818F7077}" type="presOf" srcId="{56677B89-86EA-43BC-9C4E-D631EA6C3FBF}" destId="{210FE0DC-1315-4A06-98CB-776EED5891D9}" srcOrd="0" destOrd="0" presId="urn:microsoft.com/office/officeart/2005/8/layout/radial5"/>
    <dgm:cxn modelId="{5421D9C1-2FB1-4E5C-959E-9D84670AB904}" srcId="{3C90305F-318A-4D67-A5AC-7367C94D7481}" destId="{C0268EBE-36C8-4C27-A5BA-F9DA18A03AB3}" srcOrd="0" destOrd="0" parTransId="{A966CF19-A683-4DC6-B234-850976CF1065}" sibTransId="{83A58AFC-426C-4B17-801E-342B453D6DCC}"/>
    <dgm:cxn modelId="{F73830D2-1551-466B-9BF8-DDA6AE022BE5}" srcId="{C0268EBE-36C8-4C27-A5BA-F9DA18A03AB3}" destId="{E9BD3C63-D0C8-4671-B79E-0B73BEF230A7}" srcOrd="5" destOrd="0" parTransId="{5BB2ED8A-2163-46C6-9383-F2CEE1CC6EA1}" sibTransId="{E09971DC-DD6C-4DC8-AD98-EC504ECAD4B0}"/>
    <dgm:cxn modelId="{47064D1A-FDFE-4A40-8ACE-8A21E94FC859}" type="presOf" srcId="{C0268EBE-36C8-4C27-A5BA-F9DA18A03AB3}" destId="{6E05AEF7-6590-4892-9343-0875A4ACCDA4}" srcOrd="0" destOrd="0" presId="urn:microsoft.com/office/officeart/2005/8/layout/radial5"/>
    <dgm:cxn modelId="{CAD32660-2367-4139-897C-03A1105B7BC0}" type="presOf" srcId="{E536FEFA-AB54-4D09-A555-D236CCCC6355}" destId="{0AE0E515-87E7-4A9B-8394-D32BF67A6CCF}" srcOrd="0" destOrd="0" presId="urn:microsoft.com/office/officeart/2005/8/layout/radial5"/>
    <dgm:cxn modelId="{E06424EA-87D5-4545-B7A3-C4AB7342A7D2}" type="presOf" srcId="{AD635330-026C-47CF-AD4D-657318B4381C}" destId="{DDD2DCBA-750C-4FB3-A17A-2AF94E04F01D}" srcOrd="0" destOrd="0" presId="urn:microsoft.com/office/officeart/2005/8/layout/radial5"/>
    <dgm:cxn modelId="{478F102A-AA6A-4FC1-8CAA-708FC90E63EE}" type="presOf" srcId="{D537845F-A50A-4D5B-B4C4-4E18C6EDB899}" destId="{362CDE62-1478-4483-B50F-55D48207BF7B}" srcOrd="1" destOrd="0" presId="urn:microsoft.com/office/officeart/2005/8/layout/radial5"/>
    <dgm:cxn modelId="{117445C5-F271-4306-B9B4-D687AB18EBA3}" srcId="{C0268EBE-36C8-4C27-A5BA-F9DA18A03AB3}" destId="{56677B89-86EA-43BC-9C4E-D631EA6C3FBF}" srcOrd="4" destOrd="0" parTransId="{701A0E0C-3C10-4852-A19F-1BFB31606AA6}" sibTransId="{2146C5FD-5143-415F-AAC0-1A5D3FCC26E6}"/>
    <dgm:cxn modelId="{02F358E0-EE16-4A19-A0E8-3D2F2DACC86E}" srcId="{C0268EBE-36C8-4C27-A5BA-F9DA18A03AB3}" destId="{1A297A21-E4D4-49DB-9DC2-6D7012B48A7A}" srcOrd="2" destOrd="0" parTransId="{3E82E1E3-E36E-4369-B200-364C97E746CB}" sibTransId="{48D19E09-6DC6-4E6F-9371-D00F84F4AB04}"/>
    <dgm:cxn modelId="{1D445C93-C03F-460D-8D90-F1E7C7505F17}" type="presOf" srcId="{832011FA-4C08-448E-892F-B2E2B702842A}" destId="{4E400EB7-08D8-4B89-96B6-4631E349377E}" srcOrd="1" destOrd="0" presId="urn:microsoft.com/office/officeart/2005/8/layout/radial5"/>
    <dgm:cxn modelId="{CFB4AB0D-AD6A-4EB5-944E-8FB42E012FD7}" srcId="{C0268EBE-36C8-4C27-A5BA-F9DA18A03AB3}" destId="{E536FEFA-AB54-4D09-A555-D236CCCC6355}" srcOrd="7" destOrd="0" parTransId="{832011FA-4C08-448E-892F-B2E2B702842A}" sibTransId="{29CC0A67-D700-42D9-9CFA-EFBF176E7EF6}"/>
    <dgm:cxn modelId="{A445DC5F-DB3D-46A5-9F64-7372E48E7649}" type="presOf" srcId="{D537845F-A50A-4D5B-B4C4-4E18C6EDB899}" destId="{5E8B82AF-FB06-4786-9E3F-BF81CD2939F0}" srcOrd="0" destOrd="0" presId="urn:microsoft.com/office/officeart/2005/8/layout/radial5"/>
    <dgm:cxn modelId="{DA416B40-B043-4772-A89A-D46B6D3B2D20}" type="presOf" srcId="{832011FA-4C08-448E-892F-B2E2B702842A}" destId="{4B25BEA2-ACE9-4DDC-8032-7FBE2D734D6A}" srcOrd="0" destOrd="0" presId="urn:microsoft.com/office/officeart/2005/8/layout/radial5"/>
    <dgm:cxn modelId="{D5DCFACC-E4BF-4239-95EE-D3B971180CB8}" type="presOf" srcId="{3E82E1E3-E36E-4369-B200-364C97E746CB}" destId="{5E863EC9-16A4-447D-99D9-367ED56237AA}" srcOrd="1" destOrd="0" presId="urn:microsoft.com/office/officeart/2005/8/layout/radial5"/>
    <dgm:cxn modelId="{3D672A8C-5E45-4844-BE07-A3B0EF089EF7}" type="presOf" srcId="{0A07ECD6-82F7-4D0B-8D02-3E67A496461B}" destId="{90F02FFD-3235-4E6C-AE76-C9F932C912F5}" srcOrd="1" destOrd="0" presId="urn:microsoft.com/office/officeart/2005/8/layout/radial5"/>
    <dgm:cxn modelId="{64EC0BA1-2587-462E-802B-85CCA106B58E}" type="presOf" srcId="{288E15E6-1869-42F8-8C24-60E5E9C3BC6B}" destId="{619B26D1-B198-4E76-8D86-F3AE5CE8AA44}" srcOrd="1" destOrd="0" presId="urn:microsoft.com/office/officeart/2005/8/layout/radial5"/>
    <dgm:cxn modelId="{194F964A-4465-487A-8579-FC1F0E5EE21F}" type="presOf" srcId="{382DAF61-7EF0-43D0-8995-80B547E7CCC4}" destId="{1330A19D-D335-4B79-B3DB-2448AE7AA021}" srcOrd="0" destOrd="0" presId="urn:microsoft.com/office/officeart/2005/8/layout/radial5"/>
    <dgm:cxn modelId="{B7709BB6-77FA-44D5-BECF-77342951BA53}" type="presOf" srcId="{5BB2ED8A-2163-46C6-9383-F2CEE1CC6EA1}" destId="{AAB043E8-B773-4E78-B69C-A490FCE1CBF3}" srcOrd="1" destOrd="0" presId="urn:microsoft.com/office/officeart/2005/8/layout/radial5"/>
    <dgm:cxn modelId="{D7F7ACAD-A65C-4804-84A5-38BFE01407DC}" type="presOf" srcId="{E9BD3C63-D0C8-4671-B79E-0B73BEF230A7}" destId="{9FC57B91-BC3F-4F9F-9213-A0E58D89077A}" srcOrd="0" destOrd="0" presId="urn:microsoft.com/office/officeart/2005/8/layout/radial5"/>
    <dgm:cxn modelId="{FA447B51-A644-4D92-B209-7373A8B5B324}" type="presOf" srcId="{5157BB0E-7047-47E2-8502-8269AB3A2277}" destId="{8B380CE8-ED4D-4F53-9E56-F2A9FDFE3155}" srcOrd="0" destOrd="0" presId="urn:microsoft.com/office/officeart/2005/8/layout/radial5"/>
    <dgm:cxn modelId="{39D12EF8-3173-47CC-9A45-2658DC5BF18A}" srcId="{C0268EBE-36C8-4C27-A5BA-F9DA18A03AB3}" destId="{5157BB0E-7047-47E2-8502-8269AB3A2277}" srcOrd="3" destOrd="0" parTransId="{D537845F-A50A-4D5B-B4C4-4E18C6EDB899}" sibTransId="{635CFD0D-FFE3-4707-8734-7CCF50623820}"/>
    <dgm:cxn modelId="{AF837710-541F-4AD9-9315-82157ABA02C9}" type="presOf" srcId="{288E15E6-1869-42F8-8C24-60E5E9C3BC6B}" destId="{9CB7A54F-1572-4E84-853B-5845FBA0DECA}" srcOrd="0" destOrd="0" presId="urn:microsoft.com/office/officeart/2005/8/layout/radial5"/>
    <dgm:cxn modelId="{82C45890-6B62-4C59-96FA-C84C0542E362}" type="presOf" srcId="{5BB2ED8A-2163-46C6-9383-F2CEE1CC6EA1}" destId="{115872C4-E07A-49A3-8F06-094787D0E46F}" srcOrd="0" destOrd="0" presId="urn:microsoft.com/office/officeart/2005/8/layout/radial5"/>
    <dgm:cxn modelId="{0FADFEAB-F378-4BCC-8313-0BFE22596C73}" type="presOf" srcId="{3E82E1E3-E36E-4369-B200-364C97E746CB}" destId="{EDC8AAF1-6A92-47EB-8351-8AD2FCA64E76}" srcOrd="0" destOrd="0" presId="urn:microsoft.com/office/officeart/2005/8/layout/radial5"/>
    <dgm:cxn modelId="{44249C13-3CE9-4F45-BC4A-EE62E8A581C3}" type="presOf" srcId="{91E7BA30-C4E5-4113-B28D-BC49DB1579F5}" destId="{F21F59C5-B276-44C3-8F8B-8F9E2EAA3818}" srcOrd="0" destOrd="0" presId="urn:microsoft.com/office/officeart/2005/8/layout/radial5"/>
    <dgm:cxn modelId="{0C50A10E-48E1-426C-B447-93DE284B9678}" srcId="{C0268EBE-36C8-4C27-A5BA-F9DA18A03AB3}" destId="{91E7BA30-C4E5-4113-B28D-BC49DB1579F5}" srcOrd="1" destOrd="0" parTransId="{288E15E6-1869-42F8-8C24-60E5E9C3BC6B}" sibTransId="{CE819C98-5049-4223-8EBA-11F4CD9E4E8E}"/>
    <dgm:cxn modelId="{2AE51174-4A35-4040-9D80-FB1D17CF172E}" type="presOf" srcId="{0A07ECD6-82F7-4D0B-8D02-3E67A496461B}" destId="{A89740D1-7281-4E57-AAD8-91DC854DD2AD}" srcOrd="0" destOrd="0" presId="urn:microsoft.com/office/officeart/2005/8/layout/radial5"/>
    <dgm:cxn modelId="{6B692720-5372-467D-B220-2E493B84EBF8}" type="presOf" srcId="{701A0E0C-3C10-4852-A19F-1BFB31606AA6}" destId="{2AE26BF0-4A12-4B32-BAB1-959C5D3D4210}" srcOrd="0" destOrd="0" presId="urn:microsoft.com/office/officeart/2005/8/layout/radial5"/>
    <dgm:cxn modelId="{BD65EB44-B298-4486-A3D8-297290DF7F43}" srcId="{C0268EBE-36C8-4C27-A5BA-F9DA18A03AB3}" destId="{382DAF61-7EF0-43D0-8995-80B547E7CCC4}" srcOrd="0" destOrd="0" parTransId="{5AEB28CA-A478-4878-8A58-34FF08C5C27F}" sibTransId="{8D3B3493-E107-4CB7-AFFC-408BA3EF8918}"/>
    <dgm:cxn modelId="{B16CD03C-0FAC-4E6C-A1CE-E3EA458AE71C}" type="presOf" srcId="{5AEB28CA-A478-4878-8A58-34FF08C5C27F}" destId="{8528880B-9DAC-4A01-B9C2-DF18971D6FA0}" srcOrd="1" destOrd="0" presId="urn:microsoft.com/office/officeart/2005/8/layout/radial5"/>
    <dgm:cxn modelId="{260D2A13-DD85-43AF-8BF2-76B31B7DD76C}" type="presParOf" srcId="{D9F12EC4-F8EC-49C4-AA5E-749BEE94191F}" destId="{6E05AEF7-6590-4892-9343-0875A4ACCDA4}" srcOrd="0" destOrd="0" presId="urn:microsoft.com/office/officeart/2005/8/layout/radial5"/>
    <dgm:cxn modelId="{5D48F06E-1F3F-42BE-933A-27854D754BF7}" type="presParOf" srcId="{D9F12EC4-F8EC-49C4-AA5E-749BEE94191F}" destId="{4B4ED13A-2AEC-4128-B2BA-BABEBB8D9E66}" srcOrd="1" destOrd="0" presId="urn:microsoft.com/office/officeart/2005/8/layout/radial5"/>
    <dgm:cxn modelId="{7F49713D-9357-4714-AB2B-9E39BF21B896}" type="presParOf" srcId="{4B4ED13A-2AEC-4128-B2BA-BABEBB8D9E66}" destId="{8528880B-9DAC-4A01-B9C2-DF18971D6FA0}" srcOrd="0" destOrd="0" presId="urn:microsoft.com/office/officeart/2005/8/layout/radial5"/>
    <dgm:cxn modelId="{7600308F-8317-4438-8069-2535DC4684E4}" type="presParOf" srcId="{D9F12EC4-F8EC-49C4-AA5E-749BEE94191F}" destId="{1330A19D-D335-4B79-B3DB-2448AE7AA021}" srcOrd="2" destOrd="0" presId="urn:microsoft.com/office/officeart/2005/8/layout/radial5"/>
    <dgm:cxn modelId="{A9D69F84-E961-42D2-A680-13A59BABBD6C}" type="presParOf" srcId="{D9F12EC4-F8EC-49C4-AA5E-749BEE94191F}" destId="{9CB7A54F-1572-4E84-853B-5845FBA0DECA}" srcOrd="3" destOrd="0" presId="urn:microsoft.com/office/officeart/2005/8/layout/radial5"/>
    <dgm:cxn modelId="{2DE5944C-9F56-45FD-A7CF-53687C7A9326}" type="presParOf" srcId="{9CB7A54F-1572-4E84-853B-5845FBA0DECA}" destId="{619B26D1-B198-4E76-8D86-F3AE5CE8AA44}" srcOrd="0" destOrd="0" presId="urn:microsoft.com/office/officeart/2005/8/layout/radial5"/>
    <dgm:cxn modelId="{3A85B31C-3F77-409A-90FC-4AE9DDF95B83}" type="presParOf" srcId="{D9F12EC4-F8EC-49C4-AA5E-749BEE94191F}" destId="{F21F59C5-B276-44C3-8F8B-8F9E2EAA3818}" srcOrd="4" destOrd="0" presId="urn:microsoft.com/office/officeart/2005/8/layout/radial5"/>
    <dgm:cxn modelId="{CC8E8F05-A850-4747-8AF6-E8A1F3B9EDFA}" type="presParOf" srcId="{D9F12EC4-F8EC-49C4-AA5E-749BEE94191F}" destId="{EDC8AAF1-6A92-47EB-8351-8AD2FCA64E76}" srcOrd="5" destOrd="0" presId="urn:microsoft.com/office/officeart/2005/8/layout/radial5"/>
    <dgm:cxn modelId="{A2A0E482-7E52-474C-8136-D523B84BAFB9}" type="presParOf" srcId="{EDC8AAF1-6A92-47EB-8351-8AD2FCA64E76}" destId="{5E863EC9-16A4-447D-99D9-367ED56237AA}" srcOrd="0" destOrd="0" presId="urn:microsoft.com/office/officeart/2005/8/layout/radial5"/>
    <dgm:cxn modelId="{DCED5644-E37B-4F7B-9E6C-D998FF5DAA70}" type="presParOf" srcId="{D9F12EC4-F8EC-49C4-AA5E-749BEE94191F}" destId="{DF12F6F4-A658-4D8C-BDFE-26BDDDFA6392}" srcOrd="6" destOrd="0" presId="urn:microsoft.com/office/officeart/2005/8/layout/radial5"/>
    <dgm:cxn modelId="{D560CE83-79A1-4DC9-9393-DE669E7DF3D3}" type="presParOf" srcId="{D9F12EC4-F8EC-49C4-AA5E-749BEE94191F}" destId="{5E8B82AF-FB06-4786-9E3F-BF81CD2939F0}" srcOrd="7" destOrd="0" presId="urn:microsoft.com/office/officeart/2005/8/layout/radial5"/>
    <dgm:cxn modelId="{6AC20FFA-D329-4EAB-83E2-1D2B7BA7F3DB}" type="presParOf" srcId="{5E8B82AF-FB06-4786-9E3F-BF81CD2939F0}" destId="{362CDE62-1478-4483-B50F-55D48207BF7B}" srcOrd="0" destOrd="0" presId="urn:microsoft.com/office/officeart/2005/8/layout/radial5"/>
    <dgm:cxn modelId="{7E65B4F6-4E44-4BF6-8934-287A5B2BDB6A}" type="presParOf" srcId="{D9F12EC4-F8EC-49C4-AA5E-749BEE94191F}" destId="{8B380CE8-ED4D-4F53-9E56-F2A9FDFE3155}" srcOrd="8" destOrd="0" presId="urn:microsoft.com/office/officeart/2005/8/layout/radial5"/>
    <dgm:cxn modelId="{A3918551-BF9C-4309-98BD-65DE3BFE4CBA}" type="presParOf" srcId="{D9F12EC4-F8EC-49C4-AA5E-749BEE94191F}" destId="{2AE26BF0-4A12-4B32-BAB1-959C5D3D4210}" srcOrd="9" destOrd="0" presId="urn:microsoft.com/office/officeart/2005/8/layout/radial5"/>
    <dgm:cxn modelId="{09B25BEE-B98A-4B9C-9EC2-454C6A692583}" type="presParOf" srcId="{2AE26BF0-4A12-4B32-BAB1-959C5D3D4210}" destId="{F214548A-B6B5-4E19-AF70-C7BC0712ECE1}" srcOrd="0" destOrd="0" presId="urn:microsoft.com/office/officeart/2005/8/layout/radial5"/>
    <dgm:cxn modelId="{D5464BCC-F42A-48D1-AE26-CCD0D6C89D80}" type="presParOf" srcId="{D9F12EC4-F8EC-49C4-AA5E-749BEE94191F}" destId="{210FE0DC-1315-4A06-98CB-776EED5891D9}" srcOrd="10" destOrd="0" presId="urn:microsoft.com/office/officeart/2005/8/layout/radial5"/>
    <dgm:cxn modelId="{3A9D6349-7865-431D-BEF3-4DFA3FF786FD}" type="presParOf" srcId="{D9F12EC4-F8EC-49C4-AA5E-749BEE94191F}" destId="{115872C4-E07A-49A3-8F06-094787D0E46F}" srcOrd="11" destOrd="0" presId="urn:microsoft.com/office/officeart/2005/8/layout/radial5"/>
    <dgm:cxn modelId="{BE951FB4-6A83-4F32-A058-DEEE06AA77FB}" type="presParOf" srcId="{115872C4-E07A-49A3-8F06-094787D0E46F}" destId="{AAB043E8-B773-4E78-B69C-A490FCE1CBF3}" srcOrd="0" destOrd="0" presId="urn:microsoft.com/office/officeart/2005/8/layout/radial5"/>
    <dgm:cxn modelId="{C1A31210-A22F-4014-8E44-1FE89FDFE003}" type="presParOf" srcId="{D9F12EC4-F8EC-49C4-AA5E-749BEE94191F}" destId="{9FC57B91-BC3F-4F9F-9213-A0E58D89077A}" srcOrd="12" destOrd="0" presId="urn:microsoft.com/office/officeart/2005/8/layout/radial5"/>
    <dgm:cxn modelId="{FE41D482-5858-457A-96DC-C1280108973F}" type="presParOf" srcId="{D9F12EC4-F8EC-49C4-AA5E-749BEE94191F}" destId="{A89740D1-7281-4E57-AAD8-91DC854DD2AD}" srcOrd="13" destOrd="0" presId="urn:microsoft.com/office/officeart/2005/8/layout/radial5"/>
    <dgm:cxn modelId="{2704740A-5536-42A8-A265-1AD4F2658EC3}" type="presParOf" srcId="{A89740D1-7281-4E57-AAD8-91DC854DD2AD}" destId="{90F02FFD-3235-4E6C-AE76-C9F932C912F5}" srcOrd="0" destOrd="0" presId="urn:microsoft.com/office/officeart/2005/8/layout/radial5"/>
    <dgm:cxn modelId="{27E75686-F01B-4F76-84EE-2FE5657DF093}" type="presParOf" srcId="{D9F12EC4-F8EC-49C4-AA5E-749BEE94191F}" destId="{DDD2DCBA-750C-4FB3-A17A-2AF94E04F01D}" srcOrd="14" destOrd="0" presId="urn:microsoft.com/office/officeart/2005/8/layout/radial5"/>
    <dgm:cxn modelId="{15E4AE5C-DCD3-40A1-BCFA-7436C036FEDF}" type="presParOf" srcId="{D9F12EC4-F8EC-49C4-AA5E-749BEE94191F}" destId="{4B25BEA2-ACE9-4DDC-8032-7FBE2D734D6A}" srcOrd="15" destOrd="0" presId="urn:microsoft.com/office/officeart/2005/8/layout/radial5"/>
    <dgm:cxn modelId="{F795B605-DA7B-4003-B55B-2D12904CFFA4}" type="presParOf" srcId="{4B25BEA2-ACE9-4DDC-8032-7FBE2D734D6A}" destId="{4E400EB7-08D8-4B89-96B6-4631E349377E}" srcOrd="0" destOrd="0" presId="urn:microsoft.com/office/officeart/2005/8/layout/radial5"/>
    <dgm:cxn modelId="{6007DE20-B0B6-41EB-9AE1-A83F74BC5460}" type="presParOf" srcId="{D9F12EC4-F8EC-49C4-AA5E-749BEE94191F}" destId="{0AE0E515-87E7-4A9B-8394-D32BF67A6CCF}"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5AEF7-6590-4892-9343-0875A4ACCDA4}">
      <dsp:nvSpPr>
        <dsp:cNvPr id="0" name=""/>
        <dsp:cNvSpPr/>
      </dsp:nvSpPr>
      <dsp:spPr>
        <a:xfrm>
          <a:off x="3831713" y="2650978"/>
          <a:ext cx="1556042" cy="15560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b="1" kern="1200" dirty="0" smtClean="0">
              <a:solidFill>
                <a:srgbClr val="C00000"/>
              </a:solidFill>
              <a:latin typeface="Arial Black" pitchFamily="34" charset="0"/>
            </a:rPr>
            <a:t>Дитячий пісенний фольклор</a:t>
          </a:r>
          <a:endParaRPr lang="uk-UA" sz="1400" b="1" kern="1200" dirty="0">
            <a:solidFill>
              <a:srgbClr val="C00000"/>
            </a:solidFill>
            <a:latin typeface="Arial Black" pitchFamily="34" charset="0"/>
          </a:endParaRPr>
        </a:p>
      </dsp:txBody>
      <dsp:txXfrm>
        <a:off x="4059590" y="2878855"/>
        <a:ext cx="1100288" cy="1100288"/>
      </dsp:txXfrm>
    </dsp:sp>
    <dsp:sp modelId="{4B4ED13A-2AEC-4128-B2BA-BABEBB8D9E66}">
      <dsp:nvSpPr>
        <dsp:cNvPr id="0" name=""/>
        <dsp:cNvSpPr/>
      </dsp:nvSpPr>
      <dsp:spPr>
        <a:xfrm rot="16200000">
          <a:off x="4320873" y="1828379"/>
          <a:ext cx="577722" cy="5878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uk-UA" sz="1100" kern="1200"/>
        </a:p>
      </dsp:txBody>
      <dsp:txXfrm>
        <a:off x="4407532" y="2032609"/>
        <a:ext cx="404405" cy="352714"/>
      </dsp:txXfrm>
    </dsp:sp>
    <dsp:sp modelId="{1330A19D-D335-4B79-B3DB-2448AE7AA021}">
      <dsp:nvSpPr>
        <dsp:cNvPr id="0" name=""/>
        <dsp:cNvSpPr/>
      </dsp:nvSpPr>
      <dsp:spPr>
        <a:xfrm>
          <a:off x="3727889" y="4844"/>
          <a:ext cx="1763689" cy="155609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bg1"/>
              </a:solidFill>
              <a:latin typeface="Arial Black" pitchFamily="34" charset="0"/>
            </a:rPr>
            <a:t>Колискові </a:t>
          </a:r>
          <a:endParaRPr lang="uk-UA" sz="1600" b="1" kern="1200" dirty="0">
            <a:solidFill>
              <a:schemeClr val="bg1"/>
            </a:solidFill>
            <a:latin typeface="Arial Black" pitchFamily="34" charset="0"/>
          </a:endParaRPr>
        </a:p>
      </dsp:txBody>
      <dsp:txXfrm>
        <a:off x="3986175" y="232728"/>
        <a:ext cx="1247117" cy="1100323"/>
      </dsp:txXfrm>
    </dsp:sp>
    <dsp:sp modelId="{9CB7A54F-1572-4E84-853B-5845FBA0DECA}">
      <dsp:nvSpPr>
        <dsp:cNvPr id="0" name=""/>
        <dsp:cNvSpPr/>
      </dsp:nvSpPr>
      <dsp:spPr>
        <a:xfrm rot="18900000">
          <a:off x="5244844" y="2211100"/>
          <a:ext cx="577722" cy="58785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uk-UA" sz="1100" kern="1200"/>
        </a:p>
      </dsp:txBody>
      <dsp:txXfrm>
        <a:off x="5270226" y="2389948"/>
        <a:ext cx="404405" cy="352714"/>
      </dsp:txXfrm>
    </dsp:sp>
    <dsp:sp modelId="{F21F59C5-B276-44C3-8F8B-8F9E2EAA3818}">
      <dsp:nvSpPr>
        <dsp:cNvPr id="0" name=""/>
        <dsp:cNvSpPr/>
      </dsp:nvSpPr>
      <dsp:spPr>
        <a:xfrm>
          <a:off x="5702770" y="779872"/>
          <a:ext cx="1556091" cy="155609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1" kern="1200" dirty="0" smtClean="0">
              <a:solidFill>
                <a:srgbClr val="7030A0"/>
              </a:solidFill>
              <a:latin typeface="Arial Black" pitchFamily="34" charset="0"/>
            </a:rPr>
            <a:t>Ігрові</a:t>
          </a:r>
          <a:endParaRPr lang="uk-UA" sz="1600" b="1" kern="1200" dirty="0">
            <a:solidFill>
              <a:srgbClr val="7030A0"/>
            </a:solidFill>
            <a:latin typeface="Arial Black" pitchFamily="34" charset="0"/>
          </a:endParaRPr>
        </a:p>
      </dsp:txBody>
      <dsp:txXfrm>
        <a:off x="5930654" y="1007756"/>
        <a:ext cx="1100323" cy="1100323"/>
      </dsp:txXfrm>
    </dsp:sp>
    <dsp:sp modelId="{EDC8AAF1-6A92-47EB-8351-8AD2FCA64E76}">
      <dsp:nvSpPr>
        <dsp:cNvPr id="0" name=""/>
        <dsp:cNvSpPr/>
      </dsp:nvSpPr>
      <dsp:spPr>
        <a:xfrm>
          <a:off x="5627565" y="3135071"/>
          <a:ext cx="577722" cy="58785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uk-UA" sz="1100" kern="1200"/>
        </a:p>
      </dsp:txBody>
      <dsp:txXfrm>
        <a:off x="5627565" y="3252642"/>
        <a:ext cx="404405" cy="352714"/>
      </dsp:txXfrm>
    </dsp:sp>
    <dsp:sp modelId="{DF12F6F4-A658-4D8C-BDFE-26BDDDFA6392}">
      <dsp:nvSpPr>
        <dsp:cNvPr id="0" name=""/>
        <dsp:cNvSpPr/>
      </dsp:nvSpPr>
      <dsp:spPr>
        <a:xfrm>
          <a:off x="6477798" y="2650954"/>
          <a:ext cx="1556091" cy="155609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solidFill>
                <a:srgbClr val="FFC000"/>
              </a:solidFill>
              <a:latin typeface="Arial Black" pitchFamily="34" charset="0"/>
            </a:rPr>
            <a:t>Лічилки </a:t>
          </a:r>
          <a:endParaRPr lang="uk-UA" sz="1600" kern="1200" dirty="0">
            <a:solidFill>
              <a:srgbClr val="FFC000"/>
            </a:solidFill>
            <a:latin typeface="Arial Black" pitchFamily="34" charset="0"/>
          </a:endParaRPr>
        </a:p>
      </dsp:txBody>
      <dsp:txXfrm>
        <a:off x="6705682" y="2878838"/>
        <a:ext cx="1100323" cy="1100323"/>
      </dsp:txXfrm>
    </dsp:sp>
    <dsp:sp modelId="{5E8B82AF-FB06-4786-9E3F-BF81CD2939F0}">
      <dsp:nvSpPr>
        <dsp:cNvPr id="0" name=""/>
        <dsp:cNvSpPr/>
      </dsp:nvSpPr>
      <dsp:spPr>
        <a:xfrm rot="2700000">
          <a:off x="5238017" y="4029008"/>
          <a:ext cx="531306" cy="58785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uk-UA" sz="1100" kern="1200"/>
        </a:p>
      </dsp:txBody>
      <dsp:txXfrm>
        <a:off x="5261359" y="4090225"/>
        <a:ext cx="371914" cy="352714"/>
      </dsp:txXfrm>
    </dsp:sp>
    <dsp:sp modelId="{8B380CE8-ED4D-4F53-9E56-F2A9FDFE3155}">
      <dsp:nvSpPr>
        <dsp:cNvPr id="0" name=""/>
        <dsp:cNvSpPr/>
      </dsp:nvSpPr>
      <dsp:spPr>
        <a:xfrm>
          <a:off x="5489321" y="4522036"/>
          <a:ext cx="1982989" cy="155609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err="1" smtClean="0">
              <a:solidFill>
                <a:srgbClr val="00B050"/>
              </a:solidFill>
              <a:latin typeface="Arial Black" pitchFamily="34" charset="0"/>
            </a:rPr>
            <a:t>Заклички</a:t>
          </a:r>
          <a:r>
            <a:rPr lang="uk-UA" sz="1600" kern="1200" dirty="0" smtClean="0">
              <a:solidFill>
                <a:srgbClr val="00B050"/>
              </a:solidFill>
              <a:latin typeface="Arial Black" pitchFamily="34" charset="0"/>
            </a:rPr>
            <a:t> </a:t>
          </a:r>
          <a:endParaRPr lang="uk-UA" sz="1600" kern="1200" dirty="0">
            <a:solidFill>
              <a:srgbClr val="00B050"/>
            </a:solidFill>
            <a:latin typeface="Arial Black" pitchFamily="34" charset="0"/>
          </a:endParaRPr>
        </a:p>
      </dsp:txBody>
      <dsp:txXfrm>
        <a:off x="5779723" y="4749920"/>
        <a:ext cx="1402185" cy="1100323"/>
      </dsp:txXfrm>
    </dsp:sp>
    <dsp:sp modelId="{2AE26BF0-4A12-4B32-BAB1-959C5D3D4210}">
      <dsp:nvSpPr>
        <dsp:cNvPr id="0" name=""/>
        <dsp:cNvSpPr/>
      </dsp:nvSpPr>
      <dsp:spPr>
        <a:xfrm rot="5400000">
          <a:off x="4320873" y="4441763"/>
          <a:ext cx="577722" cy="58785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uk-UA" sz="1100" kern="1200"/>
        </a:p>
      </dsp:txBody>
      <dsp:txXfrm>
        <a:off x="4407532" y="4472676"/>
        <a:ext cx="404405" cy="352714"/>
      </dsp:txXfrm>
    </dsp:sp>
    <dsp:sp modelId="{210FE0DC-1315-4A06-98CB-776EED5891D9}">
      <dsp:nvSpPr>
        <dsp:cNvPr id="0" name=""/>
        <dsp:cNvSpPr/>
      </dsp:nvSpPr>
      <dsp:spPr>
        <a:xfrm>
          <a:off x="3727889" y="5297063"/>
          <a:ext cx="1763689" cy="155609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solidFill>
                <a:srgbClr val="92D050"/>
              </a:solidFill>
              <a:latin typeface="Arial Black" pitchFamily="34" charset="0"/>
            </a:rPr>
            <a:t>Небилиці</a:t>
          </a:r>
          <a:endParaRPr lang="uk-UA" sz="1600" kern="1200" dirty="0">
            <a:solidFill>
              <a:srgbClr val="92D050"/>
            </a:solidFill>
            <a:latin typeface="Arial Black" pitchFamily="34" charset="0"/>
          </a:endParaRPr>
        </a:p>
      </dsp:txBody>
      <dsp:txXfrm>
        <a:off x="3986175" y="5524947"/>
        <a:ext cx="1247117" cy="1100323"/>
      </dsp:txXfrm>
    </dsp:sp>
    <dsp:sp modelId="{115872C4-E07A-49A3-8F06-094787D0E46F}">
      <dsp:nvSpPr>
        <dsp:cNvPr id="0" name=""/>
        <dsp:cNvSpPr/>
      </dsp:nvSpPr>
      <dsp:spPr>
        <a:xfrm rot="8100000">
          <a:off x="3457090" y="4025090"/>
          <a:ext cx="525251" cy="5878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uk-UA" sz="1100" kern="1200"/>
        </a:p>
      </dsp:txBody>
      <dsp:txXfrm rot="10800000">
        <a:off x="3591589" y="4086950"/>
        <a:ext cx="367676" cy="352714"/>
      </dsp:txXfrm>
    </dsp:sp>
    <dsp:sp modelId="{9FC57B91-BC3F-4F9F-9213-A0E58D89077A}">
      <dsp:nvSpPr>
        <dsp:cNvPr id="0" name=""/>
        <dsp:cNvSpPr/>
      </dsp:nvSpPr>
      <dsp:spPr>
        <a:xfrm>
          <a:off x="1711671" y="4522036"/>
          <a:ext cx="2053963" cy="155609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err="1" smtClean="0">
              <a:solidFill>
                <a:srgbClr val="FF0000"/>
              </a:solidFill>
              <a:latin typeface="Arial Black" pitchFamily="34" charset="0"/>
            </a:rPr>
            <a:t>Дражнилки</a:t>
          </a:r>
          <a:r>
            <a:rPr lang="uk-UA" sz="1600" kern="1200" dirty="0" smtClean="0">
              <a:solidFill>
                <a:srgbClr val="FF0000"/>
              </a:solidFill>
              <a:latin typeface="Arial Black" pitchFamily="34" charset="0"/>
            </a:rPr>
            <a:t> </a:t>
          </a:r>
          <a:endParaRPr lang="uk-UA" sz="1600" kern="1200" dirty="0">
            <a:solidFill>
              <a:srgbClr val="FF0000"/>
            </a:solidFill>
            <a:latin typeface="Arial Black" pitchFamily="34" charset="0"/>
          </a:endParaRPr>
        </a:p>
      </dsp:txBody>
      <dsp:txXfrm>
        <a:off x="2012467" y="4749920"/>
        <a:ext cx="1452371" cy="1100323"/>
      </dsp:txXfrm>
    </dsp:sp>
    <dsp:sp modelId="{A89740D1-7281-4E57-AAD8-91DC854DD2AD}">
      <dsp:nvSpPr>
        <dsp:cNvPr id="0" name=""/>
        <dsp:cNvSpPr/>
      </dsp:nvSpPr>
      <dsp:spPr>
        <a:xfrm rot="10800000">
          <a:off x="3205417" y="3135071"/>
          <a:ext cx="442582" cy="58785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uk-UA" sz="1100" kern="1200"/>
        </a:p>
      </dsp:txBody>
      <dsp:txXfrm rot="10800000">
        <a:off x="3338192" y="3252642"/>
        <a:ext cx="309807" cy="352714"/>
      </dsp:txXfrm>
    </dsp:sp>
    <dsp:sp modelId="{DDD2DCBA-750C-4FB3-A17A-2AF94E04F01D}">
      <dsp:nvSpPr>
        <dsp:cNvPr id="0" name=""/>
        <dsp:cNvSpPr/>
      </dsp:nvSpPr>
      <dsp:spPr>
        <a:xfrm>
          <a:off x="930598" y="2650954"/>
          <a:ext cx="2066053" cy="155609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solidFill>
                <a:srgbClr val="7030A0"/>
              </a:solidFill>
              <a:latin typeface="Arial Black" pitchFamily="34" charset="0"/>
            </a:rPr>
            <a:t>Календарні</a:t>
          </a:r>
          <a:endParaRPr lang="uk-UA" sz="1600" kern="1200" dirty="0">
            <a:solidFill>
              <a:srgbClr val="7030A0"/>
            </a:solidFill>
            <a:latin typeface="Arial Black" pitchFamily="34" charset="0"/>
          </a:endParaRPr>
        </a:p>
      </dsp:txBody>
      <dsp:txXfrm>
        <a:off x="1233164" y="2878838"/>
        <a:ext cx="1460921" cy="1100323"/>
      </dsp:txXfrm>
    </dsp:sp>
    <dsp:sp modelId="{4B25BEA2-ACE9-4DDC-8032-7FBE2D734D6A}">
      <dsp:nvSpPr>
        <dsp:cNvPr id="0" name=""/>
        <dsp:cNvSpPr/>
      </dsp:nvSpPr>
      <dsp:spPr>
        <a:xfrm rot="13500000">
          <a:off x="3396902" y="2211100"/>
          <a:ext cx="577722" cy="58785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uk-UA" sz="1100" kern="1200"/>
        </a:p>
      </dsp:txBody>
      <dsp:txXfrm rot="10800000">
        <a:off x="3544837" y="2389948"/>
        <a:ext cx="404405" cy="352714"/>
      </dsp:txXfrm>
    </dsp:sp>
    <dsp:sp modelId="{0AE0E515-87E7-4A9B-8394-D32BF67A6CCF}">
      <dsp:nvSpPr>
        <dsp:cNvPr id="0" name=""/>
        <dsp:cNvSpPr/>
      </dsp:nvSpPr>
      <dsp:spPr>
        <a:xfrm>
          <a:off x="1960606" y="779872"/>
          <a:ext cx="1556091" cy="155609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solidFill>
                <a:srgbClr val="FFC000"/>
              </a:solidFill>
              <a:latin typeface="Arial Black" pitchFamily="34" charset="0"/>
            </a:rPr>
            <a:t>Побутові</a:t>
          </a:r>
          <a:endParaRPr lang="uk-UA" sz="1600" kern="1200" dirty="0">
            <a:solidFill>
              <a:srgbClr val="FFC000"/>
            </a:solidFill>
            <a:latin typeface="Arial Black" pitchFamily="34" charset="0"/>
          </a:endParaRPr>
        </a:p>
      </dsp:txBody>
      <dsp:txXfrm>
        <a:off x="2188490" y="1007756"/>
        <a:ext cx="1100323" cy="110032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C950-37A5-486B-8E3C-C5884F9FC3E0}" type="datetimeFigureOut">
              <a:rPr lang="uk-UA" smtClean="0"/>
              <a:pPr/>
              <a:t>29.11.2021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DC7B2-FB25-4673-9C3E-ED4B6F68B854}" type="slidenum">
              <a:rPr lang="uk-UA" smtClean="0"/>
              <a:pPr/>
              <a:t>‹#›</a:t>
            </a:fld>
            <a:endParaRPr lang="uk-UA"/>
          </a:p>
        </p:txBody>
      </p:sp>
    </p:spTree>
    <p:extLst>
      <p:ext uri="{BB962C8B-B14F-4D97-AF65-F5344CB8AC3E}">
        <p14:creationId xmlns:p14="http://schemas.microsoft.com/office/powerpoint/2010/main" val="133586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Упорядковано Савченко Т.Т.</a:t>
            </a:r>
            <a:endParaRPr lang="uk-UA" dirty="0"/>
          </a:p>
        </p:txBody>
      </p:sp>
      <p:sp>
        <p:nvSpPr>
          <p:cNvPr id="4" name="Номер слайда 3"/>
          <p:cNvSpPr>
            <a:spLocks noGrp="1"/>
          </p:cNvSpPr>
          <p:nvPr>
            <p:ph type="sldNum" sz="quarter" idx="10"/>
          </p:nvPr>
        </p:nvSpPr>
        <p:spPr/>
        <p:txBody>
          <a:bodyPr/>
          <a:lstStyle/>
          <a:p>
            <a:fld id="{4DDDC7B2-FB25-4673-9C3E-ED4B6F68B854}" type="slidenum">
              <a:rPr lang="uk-UA" smtClean="0"/>
              <a:pPr/>
              <a:t>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B94D984A-157E-445A-9A33-96D4F155365B}" type="slidenum">
              <a:rPr lang="uk-UA" smtClean="0"/>
              <a:pPr/>
              <a:t>‹#›</a:t>
            </a:fld>
            <a:endParaRPr lang="uk-UA"/>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94D984A-157E-445A-9A33-96D4F155365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94D984A-157E-445A-9A33-96D4F155365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94D984A-157E-445A-9A33-96D4F155365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7924800" y="6416675"/>
            <a:ext cx="762000" cy="365125"/>
          </a:xfrm>
        </p:spPr>
        <p:txBody>
          <a:bodyPr/>
          <a:lstStyle/>
          <a:p>
            <a:fld id="{B94D984A-157E-445A-9A33-96D4F155365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94D984A-157E-445A-9A33-96D4F155365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94D984A-157E-445A-9A33-96D4F155365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94D984A-157E-445A-9A33-96D4F155365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94D984A-157E-445A-9A33-96D4F155365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94D984A-157E-445A-9A33-96D4F155365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AB7C1E4-5198-4F0F-B6C2-432D855C34D5}" type="datetimeFigureOut">
              <a:rPr lang="uk-UA" smtClean="0"/>
              <a:pPr/>
              <a:t>29.11.2021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94D984A-157E-445A-9A33-96D4F155365B}"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B7C1E4-5198-4F0F-B6C2-432D855C34D5}" type="datetimeFigureOut">
              <a:rPr lang="uk-UA" smtClean="0"/>
              <a:pPr/>
              <a:t>29.11.2021</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94D984A-157E-445A-9A33-96D4F155365B}"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1052;&#1052;\5\13\13-2%20Leontovych%20-%20Genchychok-brenchychok.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proridne.com/content/%D0%BF%D1%96%D1%81%D0%B5%D0%BD%D0%BD%D0%B8%D0%BA%D0%B8/%D0%86%D0%B3%D1%80%D0%B8%20%D1%82%D0%B0%20%D0%BF%D1%96%D1%81%D0%BD%D1%96/" TargetMode="External"/><Relationship Id="rId2" Type="http://schemas.openxmlformats.org/officeDocument/2006/relationships/slideLayout" Target="../slideLayouts/slideLayout6.xml"/><Relationship Id="rId1" Type="http://schemas.openxmlformats.org/officeDocument/2006/relationships/audio" Target="file:///D:\&#1052;&#1052;\5\13\13-1%20Leontovych%20-%20Pisnya%20pro%20zaychyka.mp3"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proridne.com/content/%D0%BF%D1%96%D1%81%D0%B5%D0%BD%D0%BD%D0%B8%D0%BA%D0%B8/%D0%86%D0%B3%D1%80%D0%B8%20%D1%82%D0%B0%20%D0%BF%D1%96%D1%81%D0%BD%D1%96/" TargetMode="External"/><Relationship Id="rId2" Type="http://schemas.openxmlformats.org/officeDocument/2006/relationships/slideLayout" Target="../slideLayouts/slideLayout6.xml"/><Relationship Id="rId1" Type="http://schemas.openxmlformats.org/officeDocument/2006/relationships/audio" Target="file:///D:\&#1052;&#1052;\5\13\13-2%20Leontovych%20-%20Genchychok-brenchychok.mp3"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audio" Target="file:///D:\&#1052;&#1052;\5\13\13-3%20Leontovych%20-%20Naletily%20guravli.mp3"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872207"/>
          </a:xfrm>
        </p:spPr>
        <p:txBody>
          <a:bodyPr/>
          <a:lstStyle/>
          <a:p>
            <a:r>
              <a:rPr lang="uk-UA" dirty="0" smtClean="0"/>
              <a:t>Дитяча народна пісня</a:t>
            </a:r>
            <a:endParaRPr lang="uk-UA" dirty="0"/>
          </a:p>
        </p:txBody>
      </p:sp>
      <p:sp>
        <p:nvSpPr>
          <p:cNvPr id="3" name="Подзаголовок 2"/>
          <p:cNvSpPr>
            <a:spLocks noGrp="1"/>
          </p:cNvSpPr>
          <p:nvPr>
            <p:ph type="subTitle" idx="1"/>
          </p:nvPr>
        </p:nvSpPr>
        <p:spPr>
          <a:xfrm>
            <a:off x="0" y="2708920"/>
            <a:ext cx="9144000" cy="3240360"/>
          </a:xfrm>
        </p:spPr>
        <p:txBody>
          <a:bodyPr>
            <a:normAutofit fontScale="92500" lnSpcReduction="10000"/>
          </a:bodyPr>
          <a:lstStyle/>
          <a:p>
            <a:endParaRPr lang="uk-UA" dirty="0" smtClean="0"/>
          </a:p>
          <a:p>
            <a:pPr algn="l"/>
            <a:r>
              <a:rPr lang="uk-UA" dirty="0" smtClean="0"/>
              <a:t>Основні поняття для засвоєння: українські народні дитячі пісні та їхні різновиди, особливості виконання та тематика.</a:t>
            </a:r>
          </a:p>
          <a:p>
            <a:pPr algn="l"/>
            <a:r>
              <a:rPr lang="uk-UA" dirty="0" smtClean="0"/>
              <a:t>Твори, що вивчаються на уроці:</a:t>
            </a:r>
          </a:p>
          <a:p>
            <a:pPr algn="l"/>
            <a:r>
              <a:rPr lang="uk-UA" dirty="0" smtClean="0"/>
              <a:t>•  М. Леонтович. «Пісня про зайчика», «</a:t>
            </a:r>
            <a:r>
              <a:rPr lang="uk-UA" dirty="0" err="1" smtClean="0"/>
              <a:t>Женчичок-бренчичок</a:t>
            </a:r>
            <a:r>
              <a:rPr lang="uk-UA" dirty="0" smtClean="0"/>
              <a:t>»,</a:t>
            </a:r>
          </a:p>
          <a:p>
            <a:pPr algn="l"/>
            <a:r>
              <a:rPr lang="uk-UA" dirty="0" smtClean="0"/>
              <a:t>•  «Пісенька джури». Сл. О. Кононенка, муз. О. </a:t>
            </a:r>
            <a:r>
              <a:rPr lang="uk-UA" dirty="0" err="1" smtClean="0"/>
              <a:t>Жилінського</a:t>
            </a:r>
            <a:endParaRPr lang="uk-UA" dirty="0" smtClean="0"/>
          </a:p>
          <a:p>
            <a:pPr algn="l"/>
            <a:r>
              <a:rPr lang="uk-UA" dirty="0" smtClean="0"/>
              <a:t>— розучування.</a:t>
            </a:r>
            <a:endParaRPr lang="uk-UA" dirty="0"/>
          </a:p>
        </p:txBody>
      </p:sp>
      <p:pic>
        <p:nvPicPr>
          <p:cNvPr id="5" name="13-2 Leontovych - Genchychok-brenchychok.mp3">
            <a:hlinkClick r:id="" action="ppaction://media"/>
          </p:cNvPr>
          <p:cNvPicPr>
            <a:picLocks noRot="1" noChangeAspect="1"/>
          </p:cNvPicPr>
          <p:nvPr>
            <a:audioFile r:link="rId1"/>
          </p:nvPr>
        </p:nvPicPr>
        <p:blipFill>
          <a:blip r:embed="rId4" cstate="print"/>
          <a:stretch>
            <a:fillRect/>
          </a:stretch>
        </p:blipFill>
        <p:spPr>
          <a:xfrm>
            <a:off x="755576" y="1628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6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7452320" cy="6669360"/>
          </a:xfrm>
        </p:spPr>
        <p:txBody>
          <a:bodyPr>
            <a:normAutofit fontScale="90000"/>
          </a:bodyPr>
          <a:lstStyle/>
          <a:p>
            <a:pPr algn="l"/>
            <a:r>
              <a:rPr lang="ru-RU" sz="3600" dirty="0" err="1" smtClean="0">
                <a:latin typeface="Arial Black" pitchFamily="34" charset="0"/>
              </a:rPr>
              <a:t>Виконання</a:t>
            </a:r>
            <a:r>
              <a:rPr lang="ru-RU" sz="3600" dirty="0" smtClean="0">
                <a:latin typeface="Arial Black" pitchFamily="34" charset="0"/>
              </a:rPr>
              <a:t> </a:t>
            </a:r>
            <a:r>
              <a:rPr lang="ru-RU" sz="3600" dirty="0" err="1" smtClean="0">
                <a:latin typeface="Arial Black" pitchFamily="34" charset="0"/>
              </a:rPr>
              <a:t>творчого</a:t>
            </a:r>
            <a:r>
              <a:rPr lang="ru-RU" sz="3600" dirty="0" smtClean="0">
                <a:latin typeface="Arial Black" pitchFamily="34" charset="0"/>
              </a:rPr>
              <a:t> </a:t>
            </a:r>
            <a:r>
              <a:rPr lang="ru-RU" sz="3600" dirty="0" err="1" smtClean="0">
                <a:latin typeface="Arial Black" pitchFamily="34" charset="0"/>
              </a:rPr>
              <a:t>завдання</a:t>
            </a:r>
            <a:r>
              <a:rPr lang="ru-RU" sz="3600" dirty="0" smtClean="0">
                <a:latin typeface="Arial Black" pitchFamily="34" charset="0"/>
              </a:rPr>
              <a:t>. </a:t>
            </a:r>
            <a:r>
              <a:rPr lang="ru-RU" sz="3600" dirty="0" smtClean="0">
                <a:solidFill>
                  <a:srgbClr val="C00000"/>
                </a:solidFill>
                <a:latin typeface="Arial Black" pitchFamily="34" charset="0"/>
              </a:rPr>
              <a:t>«</a:t>
            </a:r>
            <a:r>
              <a:rPr lang="ru-RU" sz="3600" dirty="0" err="1" smtClean="0">
                <a:solidFill>
                  <a:srgbClr val="C00000"/>
                </a:solidFill>
                <a:latin typeface="Arial Black" pitchFamily="34" charset="0"/>
              </a:rPr>
              <a:t>Створюємо</a:t>
            </a:r>
            <a:r>
              <a:rPr lang="ru-RU" sz="3600" dirty="0" smtClean="0">
                <a:solidFill>
                  <a:srgbClr val="C00000"/>
                </a:solidFill>
                <a:latin typeface="Arial Black" pitchFamily="34" charset="0"/>
              </a:rPr>
              <a:t>  </a:t>
            </a:r>
            <a:r>
              <a:rPr lang="ru-RU" sz="3600" dirty="0" err="1" smtClean="0">
                <a:solidFill>
                  <a:srgbClr val="C00000"/>
                </a:solidFill>
                <a:latin typeface="Arial Black" pitchFamily="34" charset="0"/>
              </a:rPr>
              <a:t>власну</a:t>
            </a:r>
            <a:r>
              <a:rPr lang="ru-RU" sz="3600" dirty="0" smtClean="0">
                <a:solidFill>
                  <a:srgbClr val="C00000"/>
                </a:solidFill>
                <a:latin typeface="Arial Black" pitchFamily="34" charset="0"/>
              </a:rPr>
              <a:t>  </a:t>
            </a:r>
            <a:r>
              <a:rPr lang="ru-RU" sz="3600" dirty="0" err="1" smtClean="0">
                <a:solidFill>
                  <a:srgbClr val="C00000"/>
                </a:solidFill>
                <a:latin typeface="Arial Black" pitchFamily="34" charset="0"/>
              </a:rPr>
              <a:t>пісню</a:t>
            </a:r>
            <a:r>
              <a:rPr lang="ru-RU" sz="3600" dirty="0" smtClean="0">
                <a:solidFill>
                  <a:srgbClr val="C00000"/>
                </a:solidFill>
                <a:latin typeface="Arial Black" pitchFamily="34" charset="0"/>
              </a:rPr>
              <a:t>».</a:t>
            </a:r>
            <a:r>
              <a:rPr lang="ru-RU" sz="2800" dirty="0" smtClean="0"/>
              <a:t/>
            </a:r>
            <a:br>
              <a:rPr lang="ru-RU" sz="2800" dirty="0" smtClean="0"/>
            </a:br>
            <a:r>
              <a:rPr lang="ru-RU" sz="2800" dirty="0" smtClean="0">
                <a:solidFill>
                  <a:schemeClr val="bg1"/>
                </a:solidFill>
              </a:rPr>
              <a:t>Ходив полем пальчик —</a:t>
            </a:r>
            <a:br>
              <a:rPr lang="ru-RU" sz="2800" dirty="0" smtClean="0">
                <a:solidFill>
                  <a:schemeClr val="bg1"/>
                </a:solidFill>
              </a:rPr>
            </a:br>
            <a:r>
              <a:rPr lang="ru-RU" sz="2800" dirty="0" smtClean="0">
                <a:solidFill>
                  <a:schemeClr val="bg1"/>
                </a:solidFill>
              </a:rPr>
              <a:t>Голо-голо.</a:t>
            </a:r>
            <a:br>
              <a:rPr lang="ru-RU" sz="2800" dirty="0" smtClean="0">
                <a:solidFill>
                  <a:schemeClr val="bg1"/>
                </a:solidFill>
              </a:rPr>
            </a:br>
            <a:r>
              <a:rPr lang="ru-RU" sz="2800" dirty="0" smtClean="0">
                <a:solidFill>
                  <a:schemeClr val="bg1"/>
                </a:solidFill>
              </a:rPr>
              <a:t>Другого став </a:t>
            </a:r>
            <a:r>
              <a:rPr lang="ru-RU" sz="2800" dirty="0" err="1" smtClean="0">
                <a:solidFill>
                  <a:schemeClr val="bg1"/>
                </a:solidFill>
              </a:rPr>
              <a:t>кликати</a:t>
            </a:r>
            <a:r>
              <a:rPr lang="ru-RU" sz="2800" dirty="0" smtClean="0">
                <a:solidFill>
                  <a:schemeClr val="bg1"/>
                </a:solidFill>
              </a:rPr>
              <a:t>:</a:t>
            </a:r>
            <a:br>
              <a:rPr lang="ru-RU" sz="2800" dirty="0" smtClean="0">
                <a:solidFill>
                  <a:schemeClr val="bg1"/>
                </a:solidFill>
              </a:rPr>
            </a:br>
            <a:r>
              <a:rPr lang="ru-RU" sz="2800" dirty="0" smtClean="0">
                <a:solidFill>
                  <a:schemeClr val="bg1"/>
                </a:solidFill>
              </a:rPr>
              <a:t>— </a:t>
            </a:r>
            <a:r>
              <a:rPr lang="ru-RU" sz="2800" dirty="0" err="1" smtClean="0">
                <a:solidFill>
                  <a:schemeClr val="bg1"/>
                </a:solidFill>
              </a:rPr>
              <a:t>Йди-но</a:t>
            </a:r>
            <a:r>
              <a:rPr lang="ru-RU" sz="2800" dirty="0" smtClean="0">
                <a:solidFill>
                  <a:schemeClr val="bg1"/>
                </a:solidFill>
              </a:rPr>
              <a:t> в коло.</a:t>
            </a:r>
            <a:br>
              <a:rPr lang="ru-RU" sz="2800" dirty="0" smtClean="0">
                <a:solidFill>
                  <a:schemeClr val="bg1"/>
                </a:solidFill>
              </a:rPr>
            </a:br>
            <a:r>
              <a:rPr lang="ru-RU" sz="2800" dirty="0" err="1" smtClean="0">
                <a:solidFill>
                  <a:schemeClr val="bg1"/>
                </a:solidFill>
              </a:rPr>
              <a:t>Третього</a:t>
            </a:r>
            <a:r>
              <a:rPr lang="ru-RU" sz="2800" dirty="0" smtClean="0">
                <a:solidFill>
                  <a:schemeClr val="bg1"/>
                </a:solidFill>
              </a:rPr>
              <a:t> </a:t>
            </a:r>
            <a:r>
              <a:rPr lang="ru-RU" sz="2800" dirty="0" err="1" smtClean="0">
                <a:solidFill>
                  <a:schemeClr val="bg1"/>
                </a:solidFill>
              </a:rPr>
              <a:t>припрошував</a:t>
            </a:r>
            <a:r>
              <a:rPr lang="ru-RU" sz="2800" dirty="0" smtClean="0">
                <a:solidFill>
                  <a:schemeClr val="bg1"/>
                </a:solidFill>
              </a:rPr>
              <a:t/>
            </a:r>
            <a:br>
              <a:rPr lang="ru-RU" sz="2800" dirty="0" smtClean="0">
                <a:solidFill>
                  <a:schemeClr val="bg1"/>
                </a:solidFill>
              </a:rPr>
            </a:br>
            <a:r>
              <a:rPr lang="ru-RU" sz="2800" dirty="0" err="1" smtClean="0">
                <a:solidFill>
                  <a:schemeClr val="bg1"/>
                </a:solidFill>
              </a:rPr>
              <a:t>Танцювати</a:t>
            </a:r>
            <a:r>
              <a:rPr lang="ru-RU" sz="2800" dirty="0" smtClean="0">
                <a:solidFill>
                  <a:schemeClr val="bg1"/>
                </a:solidFill>
              </a:rPr>
              <a:t>.</a:t>
            </a:r>
            <a:br>
              <a:rPr lang="ru-RU" sz="2800" dirty="0" smtClean="0">
                <a:solidFill>
                  <a:schemeClr val="bg1"/>
                </a:solidFill>
              </a:rPr>
            </a:br>
            <a:r>
              <a:rPr lang="ru-RU" sz="2800" dirty="0" smtClean="0">
                <a:solidFill>
                  <a:schemeClr val="bg1"/>
                </a:solidFill>
              </a:rPr>
              <a:t>А </a:t>
            </a:r>
            <a:r>
              <a:rPr lang="ru-RU" sz="2800" dirty="0" err="1" smtClean="0">
                <a:solidFill>
                  <a:schemeClr val="bg1"/>
                </a:solidFill>
              </a:rPr>
              <a:t>четвертий</a:t>
            </a:r>
            <a:r>
              <a:rPr lang="ru-RU" sz="2800" dirty="0" smtClean="0">
                <a:solidFill>
                  <a:schemeClr val="bg1"/>
                </a:solidFill>
              </a:rPr>
              <a:t>? Той </a:t>
            </a:r>
            <a:r>
              <a:rPr lang="ru-RU" sz="2800" dirty="0" err="1" smtClean="0">
                <a:solidFill>
                  <a:schemeClr val="bg1"/>
                </a:solidFill>
              </a:rPr>
              <a:t>зірвався</a:t>
            </a:r>
            <a:r>
              <a:rPr lang="ru-RU" sz="2800" dirty="0" smtClean="0">
                <a:solidFill>
                  <a:schemeClr val="bg1"/>
                </a:solidFill>
              </a:rPr>
              <a:t/>
            </a:r>
            <a:br>
              <a:rPr lang="ru-RU" sz="2800" dirty="0" smtClean="0">
                <a:solidFill>
                  <a:schemeClr val="bg1"/>
                </a:solidFill>
              </a:rPr>
            </a:br>
            <a:r>
              <a:rPr lang="ru-RU" sz="2800" dirty="0" err="1" smtClean="0">
                <a:solidFill>
                  <a:schemeClr val="bg1"/>
                </a:solidFill>
              </a:rPr>
              <a:t>Поскакати</a:t>
            </a:r>
            <a:r>
              <a:rPr lang="ru-RU" sz="2800" dirty="0" smtClean="0">
                <a:solidFill>
                  <a:schemeClr val="bg1"/>
                </a:solidFill>
              </a:rPr>
              <a:t>.</a:t>
            </a:r>
            <a:br>
              <a:rPr lang="ru-RU" sz="2800" dirty="0" smtClean="0">
                <a:solidFill>
                  <a:schemeClr val="bg1"/>
                </a:solidFill>
              </a:rPr>
            </a:br>
            <a:r>
              <a:rPr lang="ru-RU" sz="2800" dirty="0" err="1" smtClean="0">
                <a:solidFill>
                  <a:schemeClr val="bg1"/>
                </a:solidFill>
              </a:rPr>
              <a:t>П’ятий</a:t>
            </a:r>
            <a:r>
              <a:rPr lang="ru-RU" sz="2800" dirty="0" smtClean="0">
                <a:solidFill>
                  <a:schemeClr val="bg1"/>
                </a:solidFill>
              </a:rPr>
              <a:t>? </a:t>
            </a:r>
            <a:r>
              <a:rPr lang="ru-RU" sz="2800" dirty="0" err="1" smtClean="0">
                <a:solidFill>
                  <a:schemeClr val="bg1"/>
                </a:solidFill>
              </a:rPr>
              <a:t>Хлопець-молодець</a:t>
            </a:r>
            <a:r>
              <a:rPr lang="ru-RU" sz="2800" dirty="0" smtClean="0">
                <a:solidFill>
                  <a:schemeClr val="bg1"/>
                </a:solidFill>
              </a:rPr>
              <a:t> —</a:t>
            </a:r>
            <a:br>
              <a:rPr lang="ru-RU" sz="2800" dirty="0" smtClean="0">
                <a:solidFill>
                  <a:schemeClr val="bg1"/>
                </a:solidFill>
              </a:rPr>
            </a:br>
            <a:r>
              <a:rPr lang="ru-RU" sz="2800" dirty="0" err="1" smtClean="0">
                <a:solidFill>
                  <a:schemeClr val="bg1"/>
                </a:solidFill>
              </a:rPr>
              <a:t>Гопакує</a:t>
            </a:r>
            <a:r>
              <a:rPr lang="ru-RU" sz="2800" dirty="0" smtClean="0">
                <a:solidFill>
                  <a:schemeClr val="bg1"/>
                </a:solidFill>
              </a:rPr>
              <a:t>,</a:t>
            </a:r>
            <a:br>
              <a:rPr lang="ru-RU" sz="2800" dirty="0" smtClean="0">
                <a:solidFill>
                  <a:schemeClr val="bg1"/>
                </a:solidFill>
              </a:rPr>
            </a:br>
            <a:r>
              <a:rPr lang="ru-RU" sz="2800" dirty="0" smtClean="0">
                <a:solidFill>
                  <a:schemeClr val="bg1"/>
                </a:solidFill>
              </a:rPr>
              <a:t>Сам </a:t>
            </a:r>
            <a:r>
              <a:rPr lang="ru-RU" sz="2800" dirty="0" err="1" smtClean="0">
                <a:solidFill>
                  <a:schemeClr val="bg1"/>
                </a:solidFill>
              </a:rPr>
              <a:t>навприсядки</a:t>
            </a:r>
            <a:r>
              <a:rPr lang="ru-RU" sz="2800" dirty="0" smtClean="0">
                <a:solidFill>
                  <a:schemeClr val="bg1"/>
                </a:solidFill>
              </a:rPr>
              <a:t> </a:t>
            </a:r>
            <a:r>
              <a:rPr lang="ru-RU" sz="2800" dirty="0" err="1" smtClean="0">
                <a:solidFill>
                  <a:schemeClr val="bg1"/>
                </a:solidFill>
              </a:rPr>
              <a:t>іде</a:t>
            </a:r>
            <a:r>
              <a:rPr lang="ru-RU" sz="2800" dirty="0" smtClean="0">
                <a:solidFill>
                  <a:schemeClr val="bg1"/>
                </a:solidFill>
              </a:rPr>
              <a:t/>
            </a:r>
            <a:br>
              <a:rPr lang="ru-RU" sz="2800" dirty="0" smtClean="0">
                <a:solidFill>
                  <a:schemeClr val="bg1"/>
                </a:solidFill>
              </a:rPr>
            </a:br>
            <a:r>
              <a:rPr lang="ru-RU" sz="2800" dirty="0" err="1" smtClean="0">
                <a:solidFill>
                  <a:schemeClr val="bg1"/>
                </a:solidFill>
              </a:rPr>
              <a:t>Ще</a:t>
            </a:r>
            <a:r>
              <a:rPr lang="ru-RU" sz="2800" dirty="0" smtClean="0">
                <a:solidFill>
                  <a:schemeClr val="bg1"/>
                </a:solidFill>
              </a:rPr>
              <a:t> </a:t>
            </a:r>
            <a:r>
              <a:rPr lang="ru-RU" sz="2800" dirty="0" err="1" smtClean="0">
                <a:solidFill>
                  <a:schemeClr val="bg1"/>
                </a:solidFill>
              </a:rPr>
              <a:t>й</a:t>
            </a:r>
            <a:r>
              <a:rPr lang="ru-RU" sz="2800" dirty="0" smtClean="0">
                <a:solidFill>
                  <a:schemeClr val="bg1"/>
                </a:solidFill>
              </a:rPr>
              <a:t> </a:t>
            </a:r>
            <a:r>
              <a:rPr lang="ru-RU" sz="2800" dirty="0" err="1" smtClean="0">
                <a:solidFill>
                  <a:schemeClr val="bg1"/>
                </a:solidFill>
              </a:rPr>
              <a:t>рахує</a:t>
            </a:r>
            <a:r>
              <a:rPr lang="ru-RU" sz="2800" dirty="0" smtClean="0">
                <a:solidFill>
                  <a:schemeClr val="bg1"/>
                </a:solidFill>
              </a:rPr>
              <a:t>:</a:t>
            </a:r>
            <a:br>
              <a:rPr lang="ru-RU" sz="2800" dirty="0" smtClean="0">
                <a:solidFill>
                  <a:schemeClr val="bg1"/>
                </a:solidFill>
              </a:rPr>
            </a:br>
            <a:r>
              <a:rPr lang="ru-RU" sz="2800" dirty="0" smtClean="0">
                <a:solidFill>
                  <a:schemeClr val="bg1"/>
                </a:solidFill>
              </a:rPr>
              <a:t>— Раз, два, три, </a:t>
            </a:r>
            <a:r>
              <a:rPr lang="ru-RU" sz="2800" dirty="0" err="1" smtClean="0">
                <a:solidFill>
                  <a:schemeClr val="bg1"/>
                </a:solidFill>
              </a:rPr>
              <a:t>чотири</a:t>
            </a:r>
            <a:r>
              <a:rPr lang="ru-RU" sz="2800" dirty="0" smtClean="0">
                <a:solidFill>
                  <a:schemeClr val="bg1"/>
                </a:solidFill>
              </a:rPr>
              <a:t>, </a:t>
            </a:r>
            <a:r>
              <a:rPr lang="ru-RU" sz="2800" dirty="0" err="1" smtClean="0">
                <a:solidFill>
                  <a:schemeClr val="bg1"/>
                </a:solidFill>
              </a:rPr>
              <a:t>п’ять</a:t>
            </a:r>
            <a:r>
              <a:rPr lang="ru-RU" sz="2800" dirty="0" smtClean="0">
                <a:solidFill>
                  <a:schemeClr val="bg1"/>
                </a:solidFill>
              </a:rPr>
              <a:t>,</a:t>
            </a:r>
            <a:br>
              <a:rPr lang="ru-RU" sz="2800" dirty="0" smtClean="0">
                <a:solidFill>
                  <a:schemeClr val="bg1"/>
                </a:solidFill>
              </a:rPr>
            </a:br>
            <a:r>
              <a:rPr lang="ru-RU" sz="2800" dirty="0" smtClean="0">
                <a:solidFill>
                  <a:schemeClr val="bg1"/>
                </a:solidFill>
              </a:rPr>
              <a:t>Будем разом </a:t>
            </a:r>
            <a:r>
              <a:rPr lang="ru-RU" sz="2800" dirty="0" err="1" smtClean="0">
                <a:solidFill>
                  <a:schemeClr val="bg1"/>
                </a:solidFill>
              </a:rPr>
              <a:t>танцювать</a:t>
            </a:r>
            <a:r>
              <a:rPr lang="ru-RU" sz="2800" dirty="0" smtClean="0">
                <a:solidFill>
                  <a:schemeClr val="bg1"/>
                </a:solidFill>
              </a:rPr>
              <a:t>!</a:t>
            </a:r>
            <a:endParaRPr lang="uk-UA" sz="2800" dirty="0">
              <a:solidFill>
                <a:schemeClr val="bg1"/>
              </a:solidFill>
            </a:endParaRPr>
          </a:p>
        </p:txBody>
      </p:sp>
      <p:pic>
        <p:nvPicPr>
          <p:cNvPr id="4" name="Рисунок 3" descr="animashki-muzika-995.gif"/>
          <p:cNvPicPr>
            <a:picLocks noChangeAspect="1"/>
          </p:cNvPicPr>
          <p:nvPr/>
        </p:nvPicPr>
        <p:blipFill>
          <a:blip r:embed="rId2" cstate="print"/>
          <a:stretch>
            <a:fillRect/>
          </a:stretch>
        </p:blipFill>
        <p:spPr>
          <a:xfrm>
            <a:off x="5550022" y="3212977"/>
            <a:ext cx="3243737" cy="36450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157192"/>
          </a:xfrm>
        </p:spPr>
        <p:txBody>
          <a:bodyPr>
            <a:normAutofit/>
          </a:bodyPr>
          <a:lstStyle/>
          <a:p>
            <a:pPr algn="l"/>
            <a:r>
              <a:rPr lang="uk-UA" sz="2800" dirty="0" smtClean="0">
                <a:solidFill>
                  <a:srgbClr val="00B050"/>
                </a:solidFill>
              </a:rPr>
              <a:t>Узагальнення вивченого матеріалу</a:t>
            </a:r>
            <a:r>
              <a:rPr lang="uk-UA" sz="2800" smtClean="0">
                <a:solidFill>
                  <a:srgbClr val="00B050"/>
                </a:solidFill>
              </a:rPr>
              <a:t>. </a:t>
            </a:r>
            <a:r>
              <a:rPr lang="uk-UA" sz="2800" dirty="0" smtClean="0"/>
              <a:t/>
            </a:r>
            <a:br>
              <a:rPr lang="uk-UA" sz="2800" dirty="0" smtClean="0"/>
            </a:br>
            <a:r>
              <a:rPr lang="uk-UA" sz="2800" dirty="0" smtClean="0">
                <a:solidFill>
                  <a:schemeClr val="bg1"/>
                </a:solidFill>
              </a:rPr>
              <a:t>•  Які дитячі українські народні пісні були колись? Розкажіть про  них.</a:t>
            </a:r>
            <a:br>
              <a:rPr lang="uk-UA" sz="2800" dirty="0" smtClean="0">
                <a:solidFill>
                  <a:schemeClr val="bg1"/>
                </a:solidFill>
              </a:rPr>
            </a:br>
            <a:r>
              <a:rPr lang="uk-UA" sz="2800" dirty="0" smtClean="0">
                <a:solidFill>
                  <a:schemeClr val="bg1"/>
                </a:solidFill>
              </a:rPr>
              <a:t>•  Які колискові пісні ви пам’ятаєте? Назвіть колискові пісні, які вивчали раніше.</a:t>
            </a:r>
            <a:br>
              <a:rPr lang="uk-UA" sz="2800" dirty="0" smtClean="0">
                <a:solidFill>
                  <a:schemeClr val="bg1"/>
                </a:solidFill>
              </a:rPr>
            </a:br>
            <a:r>
              <a:rPr lang="uk-UA" sz="2800" dirty="0" smtClean="0">
                <a:solidFill>
                  <a:schemeClr val="bg1"/>
                </a:solidFill>
              </a:rPr>
              <a:t>•  Серед українських дитячих пісень були твори, написані як дорослими, так і дітьми. Розкажіть про них.</a:t>
            </a:r>
            <a:endParaRPr lang="uk-UA" sz="2800" dirty="0">
              <a:solidFill>
                <a:schemeClr val="bg1"/>
              </a:solidFill>
            </a:endParaRPr>
          </a:p>
        </p:txBody>
      </p:sp>
      <p:sp>
        <p:nvSpPr>
          <p:cNvPr id="3" name="Прямоугольник 2"/>
          <p:cNvSpPr/>
          <p:nvPr/>
        </p:nvSpPr>
        <p:spPr>
          <a:xfrm>
            <a:off x="0" y="5013176"/>
            <a:ext cx="9144000" cy="1200329"/>
          </a:xfrm>
          <a:prstGeom prst="rect">
            <a:avLst/>
          </a:prstGeom>
        </p:spPr>
        <p:txBody>
          <a:bodyPr wrap="square">
            <a:spAutoFit/>
          </a:bodyPr>
          <a:lstStyle/>
          <a:p>
            <a:r>
              <a:rPr lang="uk-UA" dirty="0" smtClean="0"/>
              <a:t>Домашнє завдання.</a:t>
            </a:r>
          </a:p>
          <a:p>
            <a:r>
              <a:rPr lang="uk-UA" dirty="0" smtClean="0"/>
              <a:t>Послухайте пісні, які лунають із телеекранів та радіо. Чи є серед них народні дитячі пісні? Якщо маєте бажання, складіть власну лічилку або </a:t>
            </a:r>
            <a:r>
              <a:rPr lang="uk-UA" dirty="0" err="1" smtClean="0"/>
              <a:t>дражнилку</a:t>
            </a:r>
            <a:r>
              <a:rPr lang="uk-UA" dirty="0" smtClean="0"/>
              <a:t>, придумайте до неї)просту мелодію.</a:t>
            </a:r>
            <a:endParaRPr lang="uk-UA" dirty="0"/>
          </a:p>
        </p:txBody>
      </p:sp>
      <p:pic>
        <p:nvPicPr>
          <p:cNvPr id="4" name="Рисунок 3" descr="animashki-muzika-1116.gif"/>
          <p:cNvPicPr>
            <a:picLocks noChangeAspect="1"/>
          </p:cNvPicPr>
          <p:nvPr/>
        </p:nvPicPr>
        <p:blipFill>
          <a:blip r:embed="rId2" cstate="print"/>
          <a:stretch>
            <a:fillRect/>
          </a:stretch>
        </p:blipFill>
        <p:spPr>
          <a:xfrm>
            <a:off x="899592" y="5949280"/>
            <a:ext cx="8244408" cy="9087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flipV="1">
            <a:off x="457200" y="227329"/>
            <a:ext cx="226367" cy="45719"/>
          </a:xfrm>
        </p:spPr>
        <p:txBody>
          <a:bodyPr>
            <a:normAutofit fontScale="90000"/>
          </a:bodyPr>
          <a:lstStyle/>
          <a:p>
            <a:endParaRPr lang="uk-UA" dirty="0"/>
          </a:p>
        </p:txBody>
      </p:sp>
      <p:sp>
        <p:nvSpPr>
          <p:cNvPr id="5" name="Текст 4"/>
          <p:cNvSpPr>
            <a:spLocks noGrp="1"/>
          </p:cNvSpPr>
          <p:nvPr>
            <p:ph type="body" idx="2"/>
          </p:nvPr>
        </p:nvSpPr>
        <p:spPr>
          <a:xfrm>
            <a:off x="1" y="1556792"/>
            <a:ext cx="2123727" cy="4824536"/>
          </a:xfrm>
        </p:spPr>
        <p:txBody>
          <a:bodyPr/>
          <a:lstStyle/>
          <a:p>
            <a:r>
              <a:rPr lang="ru-RU" dirty="0" smtClean="0"/>
              <a:t> </a:t>
            </a:r>
            <a:r>
              <a:rPr lang="ru-RU" b="1" dirty="0" err="1" smtClean="0">
                <a:solidFill>
                  <a:schemeClr val="bg1"/>
                </a:solidFill>
              </a:rPr>
              <a:t>Особливості</a:t>
            </a:r>
            <a:endParaRPr lang="ru-RU" b="1" dirty="0" smtClean="0">
              <a:solidFill>
                <a:schemeClr val="bg1"/>
              </a:solidFill>
            </a:endParaRPr>
          </a:p>
          <a:p>
            <a:r>
              <a:rPr lang="ru-RU" b="1" dirty="0" err="1" smtClean="0">
                <a:solidFill>
                  <a:schemeClr val="bg1"/>
                </a:solidFill>
              </a:rPr>
              <a:t>народних</a:t>
            </a:r>
            <a:r>
              <a:rPr lang="ru-RU" b="1" dirty="0" smtClean="0">
                <a:solidFill>
                  <a:schemeClr val="bg1"/>
                </a:solidFill>
              </a:rPr>
              <a:t> </a:t>
            </a:r>
            <a:r>
              <a:rPr lang="ru-RU" b="1" dirty="0" err="1" smtClean="0">
                <a:solidFill>
                  <a:schemeClr val="bg1"/>
                </a:solidFill>
              </a:rPr>
              <a:t>українських</a:t>
            </a:r>
            <a:r>
              <a:rPr lang="ru-RU" b="1" dirty="0" smtClean="0">
                <a:solidFill>
                  <a:schemeClr val="bg1"/>
                </a:solidFill>
              </a:rPr>
              <a:t> </a:t>
            </a:r>
            <a:r>
              <a:rPr lang="ru-RU" b="1" dirty="0" err="1" smtClean="0">
                <a:solidFill>
                  <a:schemeClr val="bg1"/>
                </a:solidFill>
              </a:rPr>
              <a:t>інструментів</a:t>
            </a:r>
            <a:r>
              <a:rPr lang="ru-RU" b="1" dirty="0" smtClean="0">
                <a:solidFill>
                  <a:schemeClr val="bg1"/>
                </a:solidFill>
              </a:rPr>
              <a:t>, </a:t>
            </a:r>
            <a:r>
              <a:rPr lang="ru-RU" b="1" dirty="0" err="1" smtClean="0">
                <a:solidFill>
                  <a:schemeClr val="bg1"/>
                </a:solidFill>
              </a:rPr>
              <a:t>основні</a:t>
            </a:r>
            <a:r>
              <a:rPr lang="ru-RU" b="1" dirty="0" smtClean="0">
                <a:solidFill>
                  <a:schemeClr val="bg1"/>
                </a:solidFill>
              </a:rPr>
              <a:t> </a:t>
            </a:r>
            <a:r>
              <a:rPr lang="ru-RU" b="1" dirty="0" err="1" smtClean="0">
                <a:solidFill>
                  <a:schemeClr val="bg1"/>
                </a:solidFill>
              </a:rPr>
              <a:t>різновиди</a:t>
            </a:r>
            <a:r>
              <a:rPr lang="ru-RU" b="1" dirty="0" smtClean="0">
                <a:solidFill>
                  <a:schemeClr val="bg1"/>
                </a:solidFill>
              </a:rPr>
              <a:t>, </a:t>
            </a:r>
            <a:r>
              <a:rPr lang="ru-RU" b="1" dirty="0" err="1" smtClean="0">
                <a:solidFill>
                  <a:schemeClr val="bg1"/>
                </a:solidFill>
              </a:rPr>
              <a:t>особливос</a:t>
            </a:r>
            <a:r>
              <a:rPr lang="ru-RU" b="1" dirty="0" smtClean="0">
                <a:solidFill>
                  <a:schemeClr val="bg1"/>
                </a:solidFill>
              </a:rPr>
              <a:t>­</a:t>
            </a:r>
          </a:p>
          <a:p>
            <a:r>
              <a:rPr lang="ru-RU" b="1" dirty="0" err="1" smtClean="0">
                <a:solidFill>
                  <a:schemeClr val="bg1"/>
                </a:solidFill>
              </a:rPr>
              <a:t>ті</a:t>
            </a:r>
            <a:r>
              <a:rPr lang="ru-RU" b="1" dirty="0" smtClean="0">
                <a:solidFill>
                  <a:schemeClr val="bg1"/>
                </a:solidFill>
              </a:rPr>
              <a:t> </a:t>
            </a:r>
            <a:r>
              <a:rPr lang="ru-RU" b="1" dirty="0" err="1" smtClean="0">
                <a:solidFill>
                  <a:schemeClr val="bg1"/>
                </a:solidFill>
              </a:rPr>
              <a:t>звучання</a:t>
            </a:r>
            <a:r>
              <a:rPr lang="ru-RU" b="1" dirty="0" smtClean="0">
                <a:solidFill>
                  <a:schemeClr val="bg1"/>
                </a:solidFill>
              </a:rPr>
              <a:t>, </a:t>
            </a:r>
            <a:r>
              <a:rPr lang="ru-RU" b="1" dirty="0" err="1" smtClean="0">
                <a:solidFill>
                  <a:schemeClr val="bg1"/>
                </a:solidFill>
              </a:rPr>
              <a:t>творчість</a:t>
            </a:r>
            <a:r>
              <a:rPr lang="ru-RU" b="1" dirty="0" smtClean="0">
                <a:solidFill>
                  <a:schemeClr val="bg1"/>
                </a:solidFill>
              </a:rPr>
              <a:t> </a:t>
            </a:r>
            <a:r>
              <a:rPr lang="ru-RU" b="1" dirty="0" err="1" smtClean="0">
                <a:solidFill>
                  <a:schemeClr val="bg1"/>
                </a:solidFill>
              </a:rPr>
              <a:t>композиторів</a:t>
            </a:r>
            <a:r>
              <a:rPr lang="ru-RU" b="1" dirty="0" smtClean="0">
                <a:solidFill>
                  <a:schemeClr val="bg1"/>
                </a:solidFill>
              </a:rPr>
              <a:t> </a:t>
            </a:r>
          </a:p>
          <a:p>
            <a:r>
              <a:rPr lang="ru-RU" b="1" dirty="0" smtClean="0">
                <a:solidFill>
                  <a:schemeClr val="bg1"/>
                </a:solidFill>
              </a:rPr>
              <a:t>М. Скорика, </a:t>
            </a:r>
          </a:p>
          <a:p>
            <a:r>
              <a:rPr lang="ru-RU" b="1" dirty="0" smtClean="0">
                <a:solidFill>
                  <a:schemeClr val="bg1"/>
                </a:solidFill>
              </a:rPr>
              <a:t>Є. </a:t>
            </a:r>
            <a:r>
              <a:rPr lang="ru-RU" b="1" dirty="0" err="1" smtClean="0">
                <a:solidFill>
                  <a:schemeClr val="bg1"/>
                </a:solidFill>
              </a:rPr>
              <a:t>Адамцевича</a:t>
            </a:r>
            <a:r>
              <a:rPr lang="ru-RU" b="1" dirty="0" smtClean="0">
                <a:solidFill>
                  <a:schemeClr val="bg1"/>
                </a:solidFill>
              </a:rPr>
              <a:t>,</a:t>
            </a:r>
          </a:p>
          <a:p>
            <a:r>
              <a:rPr lang="ru-RU" b="1" dirty="0" smtClean="0">
                <a:solidFill>
                  <a:schemeClr val="bg1"/>
                </a:solidFill>
              </a:rPr>
              <a:t>Л. </a:t>
            </a:r>
            <a:r>
              <a:rPr lang="ru-RU" b="1" dirty="0" err="1" smtClean="0">
                <a:solidFill>
                  <a:schemeClr val="bg1"/>
                </a:solidFill>
              </a:rPr>
              <a:t>Колодуба</a:t>
            </a:r>
            <a:r>
              <a:rPr lang="ru-RU" b="1" dirty="0" smtClean="0">
                <a:solidFill>
                  <a:schemeClr val="bg1"/>
                </a:solidFill>
              </a:rPr>
              <a:t>, </a:t>
            </a:r>
          </a:p>
          <a:p>
            <a:r>
              <a:rPr lang="ru-RU" b="1" dirty="0" err="1" smtClean="0">
                <a:solidFill>
                  <a:schemeClr val="bg1"/>
                </a:solidFill>
              </a:rPr>
              <a:t>поняття</a:t>
            </a:r>
            <a:r>
              <a:rPr lang="ru-RU" b="1" dirty="0" smtClean="0">
                <a:solidFill>
                  <a:schemeClr val="bg1"/>
                </a:solidFill>
              </a:rPr>
              <a:t> «оркестр </a:t>
            </a:r>
            <a:r>
              <a:rPr lang="ru-RU" b="1" dirty="0" err="1" smtClean="0">
                <a:solidFill>
                  <a:schemeClr val="bg1"/>
                </a:solidFill>
              </a:rPr>
              <a:t>народних</a:t>
            </a:r>
            <a:r>
              <a:rPr lang="ru-RU" b="1" dirty="0" smtClean="0">
                <a:solidFill>
                  <a:schemeClr val="bg1"/>
                </a:solidFill>
              </a:rPr>
              <a:t> </a:t>
            </a:r>
            <a:r>
              <a:rPr lang="ru-RU" b="1" dirty="0" err="1" smtClean="0">
                <a:solidFill>
                  <a:schemeClr val="bg1"/>
                </a:solidFill>
              </a:rPr>
              <a:t>інструментів</a:t>
            </a:r>
            <a:r>
              <a:rPr lang="ru-RU" b="1" dirty="0" smtClean="0">
                <a:solidFill>
                  <a:schemeClr val="bg1"/>
                </a:solidFill>
              </a:rPr>
              <a:t>».</a:t>
            </a:r>
            <a:endParaRPr lang="uk-UA" b="1" dirty="0">
              <a:solidFill>
                <a:schemeClr val="bg1"/>
              </a:solidFill>
            </a:endParaRPr>
          </a:p>
        </p:txBody>
      </p:sp>
      <p:pic>
        <p:nvPicPr>
          <p:cNvPr id="6" name="Содержимое 5" descr="1t.jpg"/>
          <p:cNvPicPr>
            <a:picLocks noGrp="1" noChangeAspect="1"/>
          </p:cNvPicPr>
          <p:nvPr>
            <p:ph sz="half" idx="1"/>
          </p:nvPr>
        </p:nvPicPr>
        <p:blipFill>
          <a:blip r:embed="rId2" cstate="print"/>
          <a:stretch>
            <a:fillRect/>
          </a:stretch>
        </p:blipFill>
        <p:spPr>
          <a:xfrm>
            <a:off x="251520" y="4509120"/>
            <a:ext cx="3366656" cy="2148539"/>
          </a:xfrm>
        </p:spPr>
      </p:pic>
      <p:pic>
        <p:nvPicPr>
          <p:cNvPr id="1026" name="Picture 2" descr="D:\ММ\муз.инструм\lystivka2_jpg_220x220_q95.jpg"/>
          <p:cNvPicPr>
            <a:picLocks noChangeAspect="1" noChangeArrowheads="1"/>
          </p:cNvPicPr>
          <p:nvPr/>
        </p:nvPicPr>
        <p:blipFill>
          <a:blip r:embed="rId3" cstate="print"/>
          <a:srcRect/>
          <a:stretch>
            <a:fillRect/>
          </a:stretch>
        </p:blipFill>
        <p:spPr bwMode="auto">
          <a:xfrm>
            <a:off x="3275856" y="188640"/>
            <a:ext cx="2088232" cy="3168352"/>
          </a:xfrm>
          <a:prstGeom prst="rect">
            <a:avLst/>
          </a:prstGeom>
          <a:noFill/>
        </p:spPr>
      </p:pic>
      <p:pic>
        <p:nvPicPr>
          <p:cNvPr id="1027" name="Picture 3" descr="D:\ММ\муз.инструм\image.jpg"/>
          <p:cNvPicPr>
            <a:picLocks noChangeAspect="1" noChangeArrowheads="1"/>
          </p:cNvPicPr>
          <p:nvPr/>
        </p:nvPicPr>
        <p:blipFill>
          <a:blip r:embed="rId4" cstate="print"/>
          <a:srcRect/>
          <a:stretch>
            <a:fillRect/>
          </a:stretch>
        </p:blipFill>
        <p:spPr bwMode="auto">
          <a:xfrm>
            <a:off x="3995936" y="3439363"/>
            <a:ext cx="5148064" cy="3418637"/>
          </a:xfrm>
          <a:prstGeom prst="rect">
            <a:avLst/>
          </a:prstGeom>
          <a:noFill/>
        </p:spPr>
      </p:pic>
      <p:pic>
        <p:nvPicPr>
          <p:cNvPr id="1028" name="Picture 4" descr="D:\ММ\картинки\i.jpg"/>
          <p:cNvPicPr>
            <a:picLocks noChangeAspect="1" noChangeArrowheads="1"/>
          </p:cNvPicPr>
          <p:nvPr/>
        </p:nvPicPr>
        <p:blipFill>
          <a:blip r:embed="rId5" cstate="print"/>
          <a:srcRect/>
          <a:stretch>
            <a:fillRect/>
          </a:stretch>
        </p:blipFill>
        <p:spPr bwMode="auto">
          <a:xfrm>
            <a:off x="5532350" y="188640"/>
            <a:ext cx="3333490" cy="25202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uk-UA"/>
          </a:p>
        </p:txBody>
      </p:sp>
      <p:graphicFrame>
        <p:nvGraphicFramePr>
          <p:cNvPr id="7" name="Содержимое 6"/>
          <p:cNvGraphicFramePr>
            <a:graphicFrameLocks noGrp="1"/>
          </p:cNvGraphicFramePr>
          <p:nvPr>
            <p:ph idx="1"/>
          </p:nvPr>
        </p:nvGraphicFramePr>
        <p:xfrm>
          <a:off x="179512" y="0"/>
          <a:ext cx="8964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581128"/>
          </a:xfrm>
        </p:spPr>
        <p:txBody>
          <a:bodyPr>
            <a:normAutofit/>
          </a:bodyPr>
          <a:lstStyle/>
          <a:p>
            <a:pPr algn="l"/>
            <a:r>
              <a:rPr lang="uk-UA" sz="1600" dirty="0" smtClean="0">
                <a:solidFill>
                  <a:srgbClr val="C00000"/>
                </a:solidFill>
              </a:rPr>
              <a:t>Музичний  СЛОВНИЧОК</a:t>
            </a:r>
            <a:r>
              <a:rPr lang="uk-UA" sz="2800" dirty="0" smtClean="0"/>
              <a:t/>
            </a:r>
            <a:br>
              <a:rPr lang="uk-UA" sz="2800" dirty="0" smtClean="0"/>
            </a:br>
            <a:r>
              <a:rPr lang="uk-UA" sz="3200" dirty="0" smtClean="0">
                <a:solidFill>
                  <a:schemeClr val="bg1"/>
                </a:solidFill>
              </a:rPr>
              <a:t>Українські народні дитячі пісні — це пісні, створені для дітей дорослими та самими дітьми( дитячий пісенний фольклор).</a:t>
            </a:r>
            <a:br>
              <a:rPr lang="uk-UA" sz="3200" dirty="0" smtClean="0">
                <a:solidFill>
                  <a:schemeClr val="bg1"/>
                </a:solidFill>
              </a:rPr>
            </a:br>
            <a:r>
              <a:rPr lang="uk-UA" sz="3200" dirty="0" smtClean="0">
                <a:solidFill>
                  <a:schemeClr val="bg1"/>
                </a:solidFill>
              </a:rPr>
              <a:t>Розрізняють дитячі пісні: колискові, пісні-ігри, календарні, жартівливі, танцювальні, лічилки, </a:t>
            </a:r>
            <a:r>
              <a:rPr lang="uk-UA" sz="3200" dirty="0" err="1" smtClean="0">
                <a:solidFill>
                  <a:schemeClr val="bg1"/>
                </a:solidFill>
              </a:rPr>
              <a:t>дражнилки</a:t>
            </a:r>
            <a:r>
              <a:rPr lang="uk-UA" sz="3200" dirty="0" smtClean="0">
                <a:solidFill>
                  <a:schemeClr val="bg1"/>
                </a:solidFill>
              </a:rPr>
              <a:t>, пісні про казкових героїв, рідних, тварин, рослин та інші.</a:t>
            </a:r>
            <a:endParaRPr lang="uk-UA" sz="3200" dirty="0">
              <a:solidFill>
                <a:schemeClr val="bg1"/>
              </a:solidFill>
            </a:endParaRPr>
          </a:p>
        </p:txBody>
      </p:sp>
      <p:pic>
        <p:nvPicPr>
          <p:cNvPr id="6" name="Содержимое 5" descr="p_39027_1_gallerybig.jpg"/>
          <p:cNvPicPr>
            <a:picLocks noGrp="1" noChangeAspect="1"/>
          </p:cNvPicPr>
          <p:nvPr>
            <p:ph idx="1"/>
          </p:nvPr>
        </p:nvPicPr>
        <p:blipFill>
          <a:blip r:embed="rId2" cstate="print"/>
          <a:stretch>
            <a:fillRect/>
          </a:stretch>
        </p:blipFill>
        <p:spPr>
          <a:xfrm>
            <a:off x="5724128" y="4094961"/>
            <a:ext cx="3419872" cy="276304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88640"/>
            <a:ext cx="3707904" cy="576064"/>
          </a:xfrm>
        </p:spPr>
        <p:txBody>
          <a:bodyPr/>
          <a:lstStyle/>
          <a:p>
            <a:r>
              <a:rPr lang="ru-RU" dirty="0" smtClean="0"/>
              <a:t> </a:t>
            </a:r>
            <a:r>
              <a:rPr lang="ru-RU" sz="2800" b="1" dirty="0" err="1" smtClean="0">
                <a:solidFill>
                  <a:srgbClr val="002060"/>
                </a:solidFill>
              </a:rPr>
              <a:t>Микола</a:t>
            </a:r>
            <a:r>
              <a:rPr lang="ru-RU" sz="2800" b="1" dirty="0" smtClean="0">
                <a:solidFill>
                  <a:srgbClr val="002060"/>
                </a:solidFill>
              </a:rPr>
              <a:t> Леонтович</a:t>
            </a:r>
            <a:endParaRPr lang="uk-UA" sz="2800" b="1" dirty="0">
              <a:solidFill>
                <a:srgbClr val="002060"/>
              </a:solidFill>
            </a:endParaRPr>
          </a:p>
        </p:txBody>
      </p:sp>
      <p:sp>
        <p:nvSpPr>
          <p:cNvPr id="6" name="Текст 5"/>
          <p:cNvSpPr>
            <a:spLocks noGrp="1"/>
          </p:cNvSpPr>
          <p:nvPr>
            <p:ph type="body" idx="2"/>
          </p:nvPr>
        </p:nvSpPr>
        <p:spPr>
          <a:xfrm>
            <a:off x="0" y="764704"/>
            <a:ext cx="3563888" cy="6093296"/>
          </a:xfrm>
        </p:spPr>
        <p:txBody>
          <a:bodyPr>
            <a:normAutofit fontScale="70000" lnSpcReduction="20000"/>
          </a:bodyPr>
          <a:lstStyle/>
          <a:p>
            <a:r>
              <a:rPr lang="ru-RU" sz="2800" b="1" dirty="0" smtClean="0">
                <a:solidFill>
                  <a:schemeClr val="bg1"/>
                </a:solidFill>
              </a:rPr>
              <a:t>«</a:t>
            </a:r>
            <a:r>
              <a:rPr lang="ru-RU" sz="2800" b="1" dirty="0" err="1" smtClean="0">
                <a:solidFill>
                  <a:schemeClr val="bg1"/>
                </a:solidFill>
              </a:rPr>
              <a:t>Пісня</a:t>
            </a:r>
            <a:r>
              <a:rPr lang="ru-RU" sz="2800" b="1" dirty="0" smtClean="0">
                <a:solidFill>
                  <a:schemeClr val="bg1"/>
                </a:solidFill>
              </a:rPr>
              <a:t> про зайчика»</a:t>
            </a:r>
          </a:p>
          <a:p>
            <a:r>
              <a:rPr lang="ru-RU" sz="2800" b="1" dirty="0" smtClean="0">
                <a:solidFill>
                  <a:schemeClr val="bg1"/>
                </a:solidFill>
              </a:rPr>
              <a:t>«</a:t>
            </a:r>
            <a:r>
              <a:rPr lang="ru-RU" sz="2800" b="1" dirty="0" err="1" smtClean="0">
                <a:solidFill>
                  <a:schemeClr val="bg1"/>
                </a:solidFill>
              </a:rPr>
              <a:t>Женчичок-бренчичок</a:t>
            </a:r>
            <a:r>
              <a:rPr lang="ru-RU" sz="2800" b="1" dirty="0" smtClean="0">
                <a:solidFill>
                  <a:schemeClr val="bg1"/>
                </a:solidFill>
              </a:rPr>
              <a:t>», </a:t>
            </a:r>
          </a:p>
          <a:p>
            <a:r>
              <a:rPr lang="ru-RU" sz="2800" b="1" dirty="0" smtClean="0">
                <a:solidFill>
                  <a:schemeClr val="bg1"/>
                </a:solidFill>
              </a:rPr>
              <a:t>«</a:t>
            </a:r>
            <a:r>
              <a:rPr lang="ru-RU" sz="2800" b="1" dirty="0" err="1" smtClean="0">
                <a:solidFill>
                  <a:schemeClr val="bg1"/>
                </a:solidFill>
              </a:rPr>
              <a:t>Налетіли</a:t>
            </a:r>
            <a:r>
              <a:rPr lang="ru-RU" sz="2800" b="1" dirty="0" smtClean="0">
                <a:solidFill>
                  <a:schemeClr val="bg1"/>
                </a:solidFill>
              </a:rPr>
              <a:t> </a:t>
            </a:r>
            <a:r>
              <a:rPr lang="ru-RU" sz="2800" b="1" dirty="0" err="1" smtClean="0">
                <a:solidFill>
                  <a:schemeClr val="bg1"/>
                </a:solidFill>
              </a:rPr>
              <a:t>журавлі</a:t>
            </a:r>
            <a:r>
              <a:rPr lang="ru-RU" sz="2800" b="1" dirty="0" smtClean="0">
                <a:solidFill>
                  <a:schemeClr val="bg1"/>
                </a:solidFill>
              </a:rPr>
              <a:t>»</a:t>
            </a:r>
          </a:p>
          <a:p>
            <a:endParaRPr lang="ru-RU" sz="2800" dirty="0" smtClean="0"/>
          </a:p>
          <a:p>
            <a:r>
              <a:rPr lang="ru-RU" sz="2800" dirty="0" smtClean="0"/>
              <a:t> </a:t>
            </a:r>
            <a:r>
              <a:rPr lang="ru-RU" sz="2800" b="1" dirty="0" err="1" smtClean="0">
                <a:solidFill>
                  <a:srgbClr val="C00000"/>
                </a:solidFill>
              </a:rPr>
              <a:t>Аналіз</a:t>
            </a:r>
            <a:r>
              <a:rPr lang="ru-RU" sz="2800" b="1" dirty="0" smtClean="0">
                <a:solidFill>
                  <a:srgbClr val="C00000"/>
                </a:solidFill>
              </a:rPr>
              <a:t> </a:t>
            </a:r>
            <a:r>
              <a:rPr lang="ru-RU" sz="2800" b="1" dirty="0" err="1" smtClean="0">
                <a:solidFill>
                  <a:srgbClr val="C00000"/>
                </a:solidFill>
              </a:rPr>
              <a:t>музичних</a:t>
            </a:r>
            <a:r>
              <a:rPr lang="ru-RU" sz="2800" b="1" dirty="0" smtClean="0">
                <a:solidFill>
                  <a:srgbClr val="C00000"/>
                </a:solidFill>
              </a:rPr>
              <a:t> </a:t>
            </a:r>
            <a:r>
              <a:rPr lang="ru-RU" sz="2800" b="1" dirty="0" err="1" smtClean="0">
                <a:solidFill>
                  <a:srgbClr val="C00000"/>
                </a:solidFill>
              </a:rPr>
              <a:t>творів</a:t>
            </a:r>
            <a:endParaRPr lang="ru-RU" sz="2800" b="1" dirty="0" smtClean="0">
              <a:solidFill>
                <a:srgbClr val="C00000"/>
              </a:solidFill>
            </a:endParaRPr>
          </a:p>
          <a:p>
            <a:r>
              <a:rPr lang="ru-RU" sz="2800" dirty="0" smtClean="0"/>
              <a:t>— </a:t>
            </a:r>
            <a:r>
              <a:rPr lang="ru-RU" sz="2800" dirty="0" err="1" smtClean="0"/>
              <a:t>Які</a:t>
            </a:r>
            <a:r>
              <a:rPr lang="ru-RU" sz="2800" dirty="0" smtClean="0"/>
              <a:t> </a:t>
            </a:r>
            <a:r>
              <a:rPr lang="ru-RU" sz="2800" dirty="0" err="1" smtClean="0"/>
              <a:t>вокальні</a:t>
            </a:r>
            <a:r>
              <a:rPr lang="ru-RU" sz="2800" dirty="0" smtClean="0"/>
              <a:t> твори звучали? </a:t>
            </a:r>
            <a:r>
              <a:rPr lang="ru-RU" sz="2800" dirty="0" err="1" smtClean="0"/>
              <a:t>Хто</a:t>
            </a:r>
            <a:r>
              <a:rPr lang="ru-RU" sz="2800" dirty="0" smtClean="0"/>
              <a:t> </a:t>
            </a:r>
            <a:r>
              <a:rPr lang="ru-RU" sz="2800" dirty="0" err="1" smtClean="0"/>
              <a:t>їх</a:t>
            </a:r>
            <a:r>
              <a:rPr lang="ru-RU" sz="2800" dirty="0" smtClean="0"/>
              <a:t> </a:t>
            </a:r>
            <a:r>
              <a:rPr lang="ru-RU" sz="2800" dirty="0" err="1" smtClean="0"/>
              <a:t>виконував</a:t>
            </a:r>
            <a:r>
              <a:rPr lang="ru-RU" sz="2800" dirty="0" smtClean="0"/>
              <a:t>?</a:t>
            </a:r>
          </a:p>
          <a:p>
            <a:r>
              <a:rPr lang="ru-RU" sz="2800" dirty="0" smtClean="0"/>
              <a:t>— </a:t>
            </a:r>
            <a:r>
              <a:rPr lang="ru-RU" sz="2800" dirty="0" err="1" smtClean="0"/>
              <a:t>Які</a:t>
            </a:r>
            <a:r>
              <a:rPr lang="ru-RU" sz="2800" dirty="0" smtClean="0"/>
              <a:t> </a:t>
            </a:r>
            <a:r>
              <a:rPr lang="ru-RU" sz="2800" dirty="0" err="1" smtClean="0"/>
              <a:t>засоби</a:t>
            </a:r>
            <a:r>
              <a:rPr lang="ru-RU" sz="2800" dirty="0" smtClean="0"/>
              <a:t> </a:t>
            </a:r>
            <a:r>
              <a:rPr lang="ru-RU" sz="2800" dirty="0" err="1" smtClean="0"/>
              <a:t>виразності</a:t>
            </a:r>
            <a:r>
              <a:rPr lang="ru-RU" sz="2800" dirty="0" smtClean="0"/>
              <a:t> вам </a:t>
            </a:r>
            <a:r>
              <a:rPr lang="ru-RU" sz="2800" dirty="0" err="1" smtClean="0"/>
              <a:t>вдалося</a:t>
            </a:r>
            <a:r>
              <a:rPr lang="ru-RU" sz="2800" dirty="0" smtClean="0"/>
              <a:t> </a:t>
            </a:r>
            <a:r>
              <a:rPr lang="ru-RU" sz="2800" dirty="0" err="1" smtClean="0"/>
              <a:t>розпізнати</a:t>
            </a:r>
            <a:r>
              <a:rPr lang="ru-RU" sz="2800" dirty="0" smtClean="0"/>
              <a:t> в </a:t>
            </a:r>
            <a:r>
              <a:rPr lang="ru-RU" sz="2800" dirty="0" err="1" smtClean="0"/>
              <a:t>українських</a:t>
            </a:r>
            <a:r>
              <a:rPr lang="ru-RU" sz="2800" dirty="0" smtClean="0"/>
              <a:t> </a:t>
            </a:r>
            <a:r>
              <a:rPr lang="ru-RU" sz="2800" dirty="0" err="1" smtClean="0"/>
              <a:t>народних</a:t>
            </a:r>
            <a:r>
              <a:rPr lang="ru-RU" sz="2800" dirty="0" smtClean="0"/>
              <a:t> </a:t>
            </a:r>
            <a:r>
              <a:rPr lang="ru-RU" sz="2800" dirty="0" err="1" smtClean="0"/>
              <a:t>піснях</a:t>
            </a:r>
            <a:r>
              <a:rPr lang="ru-RU" sz="2800" dirty="0" smtClean="0"/>
              <a:t>?</a:t>
            </a:r>
          </a:p>
          <a:p>
            <a:r>
              <a:rPr lang="ru-RU" sz="2800" dirty="0" smtClean="0"/>
              <a:t> </a:t>
            </a:r>
            <a:r>
              <a:rPr lang="ru-RU" sz="2800" dirty="0" err="1" smtClean="0"/>
              <a:t>Розкажіть</a:t>
            </a:r>
            <a:r>
              <a:rPr lang="ru-RU" sz="2800" dirty="0" smtClean="0"/>
              <a:t> про них.</a:t>
            </a:r>
          </a:p>
          <a:p>
            <a:r>
              <a:rPr lang="ru-RU" sz="2800" dirty="0" smtClean="0"/>
              <a:t>— Чим </a:t>
            </a:r>
            <a:r>
              <a:rPr lang="ru-RU" sz="2800" dirty="0" err="1" smtClean="0"/>
              <a:t>відрізняються</a:t>
            </a:r>
            <a:r>
              <a:rPr lang="ru-RU" sz="2800" dirty="0" smtClean="0"/>
              <a:t> </a:t>
            </a:r>
            <a:r>
              <a:rPr lang="ru-RU" sz="2800" dirty="0" err="1" smtClean="0"/>
              <a:t>і</a:t>
            </a:r>
            <a:r>
              <a:rPr lang="ru-RU" sz="2800" dirty="0" smtClean="0"/>
              <a:t> </a:t>
            </a:r>
            <a:r>
              <a:rPr lang="ru-RU" sz="2800" dirty="0" err="1" smtClean="0"/>
              <a:t>що</a:t>
            </a:r>
            <a:r>
              <a:rPr lang="ru-RU" sz="2800" dirty="0" smtClean="0"/>
              <a:t> </a:t>
            </a:r>
            <a:r>
              <a:rPr lang="ru-RU" sz="2800" dirty="0" err="1" smtClean="0"/>
              <a:t>об’єднує</a:t>
            </a:r>
            <a:r>
              <a:rPr lang="ru-RU" sz="2800" dirty="0" smtClean="0"/>
              <a:t> </a:t>
            </a:r>
            <a:r>
              <a:rPr lang="ru-RU" sz="2800" dirty="0" err="1" smtClean="0"/>
              <a:t>ці</a:t>
            </a:r>
            <a:r>
              <a:rPr lang="ru-RU" sz="2800" dirty="0" smtClean="0"/>
              <a:t> </a:t>
            </a:r>
            <a:r>
              <a:rPr lang="ru-RU" sz="2800" dirty="0" err="1" smtClean="0"/>
              <a:t>народні</a:t>
            </a:r>
            <a:r>
              <a:rPr lang="ru-RU" sz="2800" dirty="0" smtClean="0"/>
              <a:t> </a:t>
            </a:r>
            <a:r>
              <a:rPr lang="ru-RU" sz="2800" dirty="0" err="1" smtClean="0"/>
              <a:t>пісні</a:t>
            </a:r>
            <a:r>
              <a:rPr lang="ru-RU" sz="2800" dirty="0" smtClean="0"/>
              <a:t>? </a:t>
            </a:r>
            <a:r>
              <a:rPr lang="ru-RU" sz="2800" dirty="0" err="1" smtClean="0"/>
              <a:t>Порівняйте</a:t>
            </a:r>
            <a:r>
              <a:rPr lang="ru-RU" sz="2800" dirty="0" smtClean="0"/>
              <a:t>.</a:t>
            </a:r>
          </a:p>
          <a:p>
            <a:r>
              <a:rPr lang="ru-RU" sz="2800" dirty="0" smtClean="0"/>
              <a:t>— </a:t>
            </a:r>
            <a:r>
              <a:rPr lang="ru-RU" sz="2800" dirty="0" err="1" smtClean="0"/>
              <a:t>Які</a:t>
            </a:r>
            <a:r>
              <a:rPr lang="ru-RU" sz="2800" dirty="0" smtClean="0"/>
              <a:t> </a:t>
            </a:r>
            <a:r>
              <a:rPr lang="ru-RU" sz="2800" dirty="0" err="1" smtClean="0"/>
              <a:t>народні</a:t>
            </a:r>
            <a:r>
              <a:rPr lang="ru-RU" sz="2800" dirty="0" smtClean="0"/>
              <a:t> </a:t>
            </a:r>
            <a:r>
              <a:rPr lang="ru-RU" sz="2800" dirty="0" err="1" smtClean="0"/>
              <a:t>дитячі</a:t>
            </a:r>
            <a:r>
              <a:rPr lang="ru-RU" sz="2800" dirty="0" smtClean="0"/>
              <a:t> </a:t>
            </a:r>
            <a:r>
              <a:rPr lang="ru-RU" sz="2800" dirty="0" err="1" smtClean="0"/>
              <a:t>пісні</a:t>
            </a:r>
            <a:r>
              <a:rPr lang="ru-RU" sz="2800" dirty="0" smtClean="0"/>
              <a:t> </a:t>
            </a:r>
            <a:r>
              <a:rPr lang="ru-RU" sz="2800" dirty="0" err="1" smtClean="0"/>
              <a:t>ви</a:t>
            </a:r>
            <a:r>
              <a:rPr lang="ru-RU" sz="2800" dirty="0" smtClean="0"/>
              <a:t> </a:t>
            </a:r>
            <a:r>
              <a:rPr lang="ru-RU" sz="2800" dirty="0" err="1" smtClean="0"/>
              <a:t>знаєте</a:t>
            </a:r>
            <a:r>
              <a:rPr lang="ru-RU" sz="2800" dirty="0" smtClean="0"/>
              <a:t>? </a:t>
            </a:r>
            <a:r>
              <a:rPr lang="ru-RU" sz="2800" dirty="0" err="1" smtClean="0"/>
              <a:t>Розкажіть</a:t>
            </a:r>
            <a:r>
              <a:rPr lang="ru-RU" sz="2800" dirty="0" smtClean="0"/>
              <a:t> про них. </a:t>
            </a:r>
          </a:p>
          <a:p>
            <a:r>
              <a:rPr lang="ru-RU" sz="2800" dirty="0" err="1" smtClean="0"/>
              <a:t>Чи</a:t>
            </a:r>
            <a:r>
              <a:rPr lang="ru-RU" sz="2800" dirty="0" smtClean="0"/>
              <a:t> </a:t>
            </a:r>
            <a:r>
              <a:rPr lang="ru-RU" sz="2800" dirty="0" err="1" smtClean="0"/>
              <a:t>подібні</a:t>
            </a:r>
            <a:r>
              <a:rPr lang="ru-RU" sz="2800" dirty="0" smtClean="0"/>
              <a:t> вони до тих, </a:t>
            </a:r>
            <a:r>
              <a:rPr lang="ru-RU" sz="2800" dirty="0" err="1" smtClean="0"/>
              <a:t>які</a:t>
            </a:r>
            <a:r>
              <a:rPr lang="ru-RU" sz="2800" dirty="0" smtClean="0"/>
              <a:t> </a:t>
            </a:r>
            <a:r>
              <a:rPr lang="ru-RU" sz="2800" dirty="0" err="1" smtClean="0"/>
              <a:t>щойно</a:t>
            </a:r>
            <a:r>
              <a:rPr lang="ru-RU" sz="2800" dirty="0" smtClean="0"/>
              <a:t> прозвучали?</a:t>
            </a:r>
            <a:endParaRPr lang="uk-UA" dirty="0"/>
          </a:p>
        </p:txBody>
      </p:sp>
      <p:sp>
        <p:nvSpPr>
          <p:cNvPr id="5" name="Содержимое 4"/>
          <p:cNvSpPr>
            <a:spLocks noGrp="1"/>
          </p:cNvSpPr>
          <p:nvPr>
            <p:ph sz="half" idx="1"/>
          </p:nvPr>
        </p:nvSpPr>
        <p:spPr>
          <a:xfrm>
            <a:off x="5004048" y="1052736"/>
            <a:ext cx="1872208" cy="1656184"/>
          </a:xfrm>
        </p:spPr>
        <p:txBody>
          <a:bodyPr/>
          <a:lstStyle/>
          <a:p>
            <a:endParaRPr lang="uk-UA" dirty="0"/>
          </a:p>
        </p:txBody>
      </p:sp>
      <p:pic>
        <p:nvPicPr>
          <p:cNvPr id="2050" name="Picture 2" descr="Mykola Leontovych.jpg"/>
          <p:cNvPicPr>
            <a:picLocks noChangeAspect="1" noChangeArrowheads="1"/>
          </p:cNvPicPr>
          <p:nvPr/>
        </p:nvPicPr>
        <p:blipFill>
          <a:blip r:embed="rId2" cstate="print"/>
          <a:srcRect/>
          <a:stretch>
            <a:fillRect/>
          </a:stretch>
        </p:blipFill>
        <p:spPr bwMode="auto">
          <a:xfrm>
            <a:off x="4022401" y="260648"/>
            <a:ext cx="4582047" cy="60486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4427984" cy="6583362"/>
          </a:xfrm>
        </p:spPr>
        <p:txBody>
          <a:bodyPr>
            <a:normAutofit fontScale="90000"/>
          </a:bodyPr>
          <a:lstStyle/>
          <a:p>
            <a:pPr algn="l" fontAlgn="t"/>
            <a:r>
              <a:rPr lang="uk-UA" sz="2000" dirty="0" smtClean="0">
                <a:latin typeface="+mn-lt"/>
              </a:rPr>
              <a:t>Зайчику, </a:t>
            </a:r>
            <a:r>
              <a:rPr lang="uk-UA" sz="2000" dirty="0" err="1" smtClean="0">
                <a:latin typeface="+mn-lt"/>
              </a:rPr>
              <a:t>зайчику</a:t>
            </a:r>
            <a:r>
              <a:rPr lang="uk-UA" sz="2000" dirty="0" smtClean="0">
                <a:latin typeface="+mn-lt"/>
              </a:rPr>
              <a:t>, мій братчику</a:t>
            </a:r>
            <a:br>
              <a:rPr lang="uk-UA" sz="2000" dirty="0" smtClean="0">
                <a:latin typeface="+mn-lt"/>
              </a:rPr>
            </a:br>
            <a:r>
              <a:rPr lang="uk-UA" sz="2000" b="0" i="1" dirty="0" smtClean="0">
                <a:latin typeface="+mn-lt"/>
              </a:rPr>
              <a:t>Зайчик (хоровод)</a:t>
            </a:r>
            <a:br>
              <a:rPr lang="uk-UA" sz="2000" b="0" i="1" dirty="0" smtClean="0">
                <a:latin typeface="+mn-lt"/>
              </a:rPr>
            </a:br>
            <a:r>
              <a:rPr lang="uk-UA" sz="2000" dirty="0" smtClean="0">
                <a:solidFill>
                  <a:schemeClr val="bg1">
                    <a:lumMod val="75000"/>
                    <a:lumOff val="25000"/>
                  </a:schemeClr>
                </a:solidFill>
                <a:effectLst/>
                <a:latin typeface="+mn-lt"/>
              </a:rPr>
              <a:t>Зайчику, </a:t>
            </a:r>
            <a:r>
              <a:rPr lang="uk-UA" sz="2000" dirty="0" err="1" smtClean="0">
                <a:solidFill>
                  <a:schemeClr val="bg1">
                    <a:lumMod val="75000"/>
                    <a:lumOff val="25000"/>
                  </a:schemeClr>
                </a:solidFill>
                <a:effectLst/>
                <a:latin typeface="+mn-lt"/>
              </a:rPr>
              <a:t>зайчику</a:t>
            </a:r>
            <a:r>
              <a:rPr lang="uk-UA" sz="2000" dirty="0" smtClean="0">
                <a:solidFill>
                  <a:schemeClr val="bg1">
                    <a:lumMod val="75000"/>
                    <a:lumOff val="25000"/>
                  </a:schemeClr>
                </a:solidFill>
                <a:effectLst/>
                <a:latin typeface="+mn-lt"/>
              </a:rPr>
              <a:t>, мій братчику,</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Не ходи, не ходи по </a:t>
            </a:r>
            <a:r>
              <a:rPr lang="uk-UA" sz="2000" dirty="0" err="1" smtClean="0">
                <a:solidFill>
                  <a:schemeClr val="bg1">
                    <a:lumMod val="75000"/>
                    <a:lumOff val="25000"/>
                  </a:schemeClr>
                </a:solidFill>
                <a:effectLst/>
                <a:latin typeface="+mn-lt"/>
              </a:rPr>
              <a:t>городчику</a:t>
            </a:r>
            <a:r>
              <a:rPr lang="uk-UA" sz="2000" dirty="0" smtClean="0">
                <a:solidFill>
                  <a:schemeClr val="bg1">
                    <a:lumMod val="75000"/>
                    <a:lumOff val="25000"/>
                  </a:schemeClr>
                </a:solidFill>
                <a:effectLst/>
                <a:latin typeface="+mn-lt"/>
              </a:rPr>
              <a:t>:</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З’їси капустку, зробиш доріжку,</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Вийде хазяїн, переб’є ніжку.</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Зайчику, </a:t>
            </a:r>
            <a:r>
              <a:rPr lang="uk-UA" sz="2000" dirty="0" err="1" smtClean="0">
                <a:solidFill>
                  <a:schemeClr val="bg1">
                    <a:lumMod val="75000"/>
                    <a:lumOff val="25000"/>
                  </a:schemeClr>
                </a:solidFill>
                <a:effectLst/>
                <a:latin typeface="+mn-lt"/>
              </a:rPr>
              <a:t>зайчику</a:t>
            </a:r>
            <a:r>
              <a:rPr lang="uk-UA" sz="2000" dirty="0" smtClean="0">
                <a:solidFill>
                  <a:schemeClr val="bg1">
                    <a:lumMod val="75000"/>
                    <a:lumOff val="25000"/>
                  </a:schemeClr>
                </a:solidFill>
                <a:effectLst/>
                <a:latin typeface="+mn-lt"/>
              </a:rPr>
              <a:t>, мій братчику,</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Не </a:t>
            </a:r>
            <a:r>
              <a:rPr lang="uk-UA" sz="2000" dirty="0" err="1" smtClean="0">
                <a:solidFill>
                  <a:schemeClr val="bg1">
                    <a:lumMod val="75000"/>
                    <a:lumOff val="25000"/>
                  </a:schemeClr>
                </a:solidFill>
                <a:effectLst/>
                <a:latin typeface="+mn-lt"/>
              </a:rPr>
              <a:t>скачи</a:t>
            </a:r>
            <a:r>
              <a:rPr lang="uk-UA" sz="2000" dirty="0" smtClean="0">
                <a:solidFill>
                  <a:schemeClr val="bg1">
                    <a:lumMod val="75000"/>
                    <a:lumOff val="25000"/>
                  </a:schemeClr>
                </a:solidFill>
                <a:effectLst/>
                <a:latin typeface="+mn-lt"/>
              </a:rPr>
              <a:t>, не </a:t>
            </a:r>
            <a:r>
              <a:rPr lang="uk-UA" sz="2000" dirty="0" err="1" smtClean="0">
                <a:solidFill>
                  <a:schemeClr val="bg1">
                    <a:lumMod val="75000"/>
                    <a:lumOff val="25000"/>
                  </a:schemeClr>
                </a:solidFill>
                <a:effectLst/>
                <a:latin typeface="+mn-lt"/>
              </a:rPr>
              <a:t>скачи</a:t>
            </a:r>
            <a:r>
              <a:rPr lang="uk-UA" sz="2000" dirty="0" smtClean="0">
                <a:solidFill>
                  <a:schemeClr val="bg1">
                    <a:lumMod val="75000"/>
                    <a:lumOff val="25000"/>
                  </a:schemeClr>
                </a:solidFill>
                <a:effectLst/>
                <a:latin typeface="+mn-lt"/>
              </a:rPr>
              <a:t> по </a:t>
            </a:r>
            <a:r>
              <a:rPr lang="uk-UA" sz="2000" dirty="0" err="1" smtClean="0">
                <a:solidFill>
                  <a:schemeClr val="bg1">
                    <a:lumMod val="75000"/>
                    <a:lumOff val="25000"/>
                  </a:schemeClr>
                </a:solidFill>
                <a:effectLst/>
                <a:latin typeface="+mn-lt"/>
              </a:rPr>
              <a:t>городчику</a:t>
            </a:r>
            <a:r>
              <a:rPr lang="uk-UA" sz="2000" dirty="0" smtClean="0">
                <a:solidFill>
                  <a:schemeClr val="bg1">
                    <a:lumMod val="75000"/>
                    <a:lumOff val="25000"/>
                  </a:schemeClr>
                </a:solidFill>
                <a:effectLst/>
                <a:latin typeface="+mn-lt"/>
              </a:rPr>
              <a:t>:</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Дивись, хазяїн вийшов із хати,</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Зайчику сірий, треба тікати.</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Зайчику, </a:t>
            </a:r>
            <a:r>
              <a:rPr lang="uk-UA" sz="2000" dirty="0" err="1" smtClean="0">
                <a:solidFill>
                  <a:schemeClr val="bg1">
                    <a:lumMod val="75000"/>
                    <a:lumOff val="25000"/>
                  </a:schemeClr>
                </a:solidFill>
                <a:effectLst/>
                <a:latin typeface="+mn-lt"/>
              </a:rPr>
              <a:t>зайчику</a:t>
            </a:r>
            <a:r>
              <a:rPr lang="uk-UA" sz="2000" dirty="0" smtClean="0">
                <a:solidFill>
                  <a:schemeClr val="bg1">
                    <a:lumMod val="75000"/>
                    <a:lumOff val="25000"/>
                  </a:schemeClr>
                </a:solidFill>
                <a:effectLst/>
                <a:latin typeface="+mn-lt"/>
              </a:rPr>
              <a:t>, мій братчику,</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Чом ти не скачеш по </a:t>
            </a:r>
            <a:r>
              <a:rPr lang="uk-UA" sz="2000" dirty="0" err="1" smtClean="0">
                <a:solidFill>
                  <a:schemeClr val="bg1">
                    <a:lumMod val="75000"/>
                    <a:lumOff val="25000"/>
                  </a:schemeClr>
                </a:solidFill>
                <a:effectLst/>
                <a:latin typeface="+mn-lt"/>
              </a:rPr>
              <a:t>городчику</a:t>
            </a:r>
            <a:r>
              <a:rPr lang="uk-UA" sz="2000" dirty="0" smtClean="0">
                <a:solidFill>
                  <a:schemeClr val="bg1">
                    <a:lumMod val="75000"/>
                    <a:lumOff val="25000"/>
                  </a:schemeClr>
                </a:solidFill>
                <a:effectLst/>
                <a:latin typeface="+mn-lt"/>
              </a:rPr>
              <a:t>?</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Зайчик не скаче, бідненький плаче,</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Сірий кульгає — ніжки немає.</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Зайчику, </a:t>
            </a:r>
            <a:r>
              <a:rPr lang="uk-UA" sz="2000" dirty="0" err="1" smtClean="0">
                <a:solidFill>
                  <a:schemeClr val="bg1">
                    <a:lumMod val="75000"/>
                    <a:lumOff val="25000"/>
                  </a:schemeClr>
                </a:solidFill>
                <a:effectLst/>
                <a:latin typeface="+mn-lt"/>
              </a:rPr>
              <a:t>зайчику</a:t>
            </a:r>
            <a:r>
              <a:rPr lang="uk-UA" sz="2000" dirty="0" smtClean="0">
                <a:solidFill>
                  <a:schemeClr val="bg1">
                    <a:lumMod val="75000"/>
                    <a:lumOff val="25000"/>
                  </a:schemeClr>
                </a:solidFill>
                <a:effectLst/>
                <a:latin typeface="+mn-lt"/>
              </a:rPr>
              <a:t>, мій братчику,</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Не будеш лазити по </a:t>
            </a:r>
            <a:r>
              <a:rPr lang="uk-UA" sz="2000" dirty="0" err="1" smtClean="0">
                <a:solidFill>
                  <a:schemeClr val="bg1">
                    <a:lumMod val="75000"/>
                    <a:lumOff val="25000"/>
                  </a:schemeClr>
                </a:solidFill>
                <a:effectLst/>
                <a:latin typeface="+mn-lt"/>
              </a:rPr>
              <a:t>городчику</a:t>
            </a:r>
            <a:r>
              <a:rPr lang="uk-UA" sz="2000" dirty="0" smtClean="0">
                <a:solidFill>
                  <a:schemeClr val="bg1">
                    <a:lumMod val="75000"/>
                    <a:lumOff val="25000"/>
                  </a:schemeClr>
                </a:solidFill>
                <a:effectLst/>
                <a:latin typeface="+mn-lt"/>
              </a:rPr>
              <a:t>.</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Будеш кульгати, ніжки не мати.</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Ніжки не мати з віку до віку,</a:t>
            </a:r>
            <a:br>
              <a:rPr lang="uk-UA" sz="2000" dirty="0" smtClean="0">
                <a:solidFill>
                  <a:schemeClr val="bg1">
                    <a:lumMod val="75000"/>
                    <a:lumOff val="25000"/>
                  </a:schemeClr>
                </a:solidFill>
                <a:effectLst/>
                <a:latin typeface="+mn-lt"/>
              </a:rPr>
            </a:br>
            <a:r>
              <a:rPr lang="uk-UA" sz="2000" dirty="0" smtClean="0">
                <a:solidFill>
                  <a:schemeClr val="bg1">
                    <a:lumMod val="75000"/>
                    <a:lumOff val="25000"/>
                  </a:schemeClr>
                </a:solidFill>
                <a:effectLst/>
                <a:latin typeface="+mn-lt"/>
              </a:rPr>
              <a:t>Зайчику, братчику, будеш каліка!</a:t>
            </a:r>
            <a:r>
              <a:rPr lang="uk-UA" sz="2000" b="0" dirty="0" smtClean="0">
                <a:latin typeface="+mn-lt"/>
              </a:rPr>
              <a:t/>
            </a:r>
            <a:br>
              <a:rPr lang="uk-UA" sz="2000" b="0" dirty="0" smtClean="0">
                <a:latin typeface="+mn-lt"/>
              </a:rPr>
            </a:br>
            <a:r>
              <a:rPr lang="uk-UA" sz="1100" dirty="0" smtClean="0"/>
              <a:t>Друкується за збірником М. Леонтович, Українські народні пісні, Київ, видавництво «Мистецтво», 1952, сторінка 77 — 79.</a:t>
            </a:r>
            <a:br>
              <a:rPr lang="uk-UA" sz="1100" dirty="0" smtClean="0"/>
            </a:br>
            <a:r>
              <a:rPr lang="uk-UA" sz="1100" dirty="0" smtClean="0"/>
              <a:t>Джерело</a:t>
            </a:r>
            <a:br>
              <a:rPr lang="uk-UA" sz="1100" dirty="0" smtClean="0"/>
            </a:br>
            <a:r>
              <a:rPr lang="uk-UA" sz="1100" dirty="0" smtClean="0">
                <a:hlinkClick r:id="rId3"/>
              </a:rPr>
              <a:t>Ігри та пісні. Весняно-літня поезія трудового року</a:t>
            </a:r>
            <a:r>
              <a:rPr lang="uk-UA" sz="1100" dirty="0" smtClean="0"/>
              <a:t>. Видавництво Академії наук Української РСР Київ 1963 Упорядкування, передмова і примітки О. І. </a:t>
            </a:r>
            <a:r>
              <a:rPr lang="uk-UA" sz="1100" dirty="0" err="1" smtClean="0"/>
              <a:t>Дея</a:t>
            </a:r>
            <a:r>
              <a:rPr lang="uk-UA" sz="1100" dirty="0" smtClean="0"/>
              <a:t>. Нотний матеріал упорядкував А. І. Гуменюк. Відповідальний редактор М. Т. Рильський</a:t>
            </a:r>
            <a:br>
              <a:rPr lang="uk-UA" sz="1100" dirty="0" smtClean="0"/>
            </a:br>
            <a:endParaRPr lang="uk-UA" sz="1100" dirty="0">
              <a:effectLst/>
              <a:latin typeface="+mn-lt"/>
            </a:endParaRPr>
          </a:p>
        </p:txBody>
      </p:sp>
      <p:pic>
        <p:nvPicPr>
          <p:cNvPr id="1026" name="Picture 2" descr="http://pix.com.ua/db/art/surrealism/fantasy_pix-1/m-600003.jpg"/>
          <p:cNvPicPr>
            <a:picLocks noChangeAspect="1" noChangeArrowheads="1"/>
          </p:cNvPicPr>
          <p:nvPr/>
        </p:nvPicPr>
        <p:blipFill>
          <a:blip r:embed="rId4" cstate="print"/>
          <a:srcRect/>
          <a:stretch>
            <a:fillRect/>
          </a:stretch>
        </p:blipFill>
        <p:spPr bwMode="auto">
          <a:xfrm>
            <a:off x="4566285" y="0"/>
            <a:ext cx="4577715" cy="6858000"/>
          </a:xfrm>
          <a:prstGeom prst="rect">
            <a:avLst/>
          </a:prstGeom>
          <a:noFill/>
        </p:spPr>
      </p:pic>
      <p:pic>
        <p:nvPicPr>
          <p:cNvPr id="4" name="13-1 Leontovych - Pisnya pro zaychyka.mp3">
            <a:hlinkClick r:id="" action="ppaction://media"/>
          </p:cNvPr>
          <p:cNvPicPr>
            <a:picLocks noRot="1" noChangeAspect="1"/>
          </p:cNvPicPr>
          <p:nvPr>
            <a:audioFile r:link="rId1"/>
          </p:nvPr>
        </p:nvPicPr>
        <p:blipFill>
          <a:blip r:embed="rId5" cstate="print"/>
          <a:stretch>
            <a:fillRect/>
          </a:stretch>
        </p:blipFill>
        <p:spPr>
          <a:xfrm>
            <a:off x="3779912" y="476672"/>
            <a:ext cx="576064" cy="5760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42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3968" cy="6858000"/>
          </a:xfrm>
        </p:spPr>
        <p:txBody>
          <a:bodyPr>
            <a:normAutofit fontScale="90000"/>
          </a:bodyPr>
          <a:lstStyle/>
          <a:p>
            <a:pPr algn="l" fontAlgn="t"/>
            <a:r>
              <a:rPr lang="uk-UA" sz="1600" u="sng" dirty="0" err="1" smtClean="0">
                <a:solidFill>
                  <a:schemeClr val="bg1"/>
                </a:solidFill>
                <a:effectLst/>
                <a:latin typeface="+mn-lt"/>
              </a:rPr>
              <a:t>Женчичок-бренчичок</a:t>
            </a:r>
            <a:r>
              <a:rPr lang="uk-UA" sz="1600" u="sng" dirty="0" smtClean="0">
                <a:solidFill>
                  <a:schemeClr val="bg1"/>
                </a:solidFill>
                <a:effectLst/>
                <a:latin typeface="+mn-lt"/>
              </a:rPr>
              <a:t/>
            </a:r>
            <a:br>
              <a:rPr lang="uk-UA" sz="1600" u="sng" dirty="0" smtClean="0">
                <a:solidFill>
                  <a:schemeClr val="bg1"/>
                </a:solidFill>
                <a:effectLst/>
                <a:latin typeface="+mn-lt"/>
              </a:rPr>
            </a:br>
            <a:r>
              <a:rPr lang="uk-UA" sz="1600" i="1" u="sng" dirty="0" smtClean="0">
                <a:solidFill>
                  <a:schemeClr val="bg1"/>
                </a:solidFill>
                <a:effectLst/>
                <a:latin typeface="+mn-lt"/>
              </a:rPr>
              <a:t>Хоровод</a:t>
            </a:r>
            <a:r>
              <a:rPr lang="uk-UA" sz="1600" i="1" dirty="0" smtClean="0">
                <a:solidFill>
                  <a:schemeClr val="bg1"/>
                </a:solidFill>
                <a:effectLst/>
                <a:latin typeface="+mn-lt"/>
              </a:rPr>
              <a:t/>
            </a:r>
            <a:br>
              <a:rPr lang="uk-UA" sz="1600" i="1" dirty="0" smtClean="0">
                <a:solidFill>
                  <a:schemeClr val="bg1"/>
                </a:solidFill>
                <a:effectLst/>
                <a:latin typeface="+mn-lt"/>
              </a:rPr>
            </a:br>
            <a:r>
              <a:rPr lang="uk-UA" sz="1600" dirty="0" err="1" smtClean="0">
                <a:solidFill>
                  <a:schemeClr val="bg1"/>
                </a:solidFill>
                <a:effectLst/>
                <a:latin typeface="+mn-lt"/>
              </a:rPr>
              <a:t>Женчичок-бренчичок</a:t>
            </a:r>
            <a:r>
              <a:rPr lang="uk-UA" sz="1600" dirty="0" smtClean="0">
                <a:solidFill>
                  <a:schemeClr val="bg1"/>
                </a:solidFill>
                <a:effectLst/>
                <a:latin typeface="+mn-lt"/>
              </a:rPr>
              <a:t> вилітає,</a:t>
            </a:r>
            <a:br>
              <a:rPr lang="uk-UA" sz="1600" dirty="0" smtClean="0">
                <a:solidFill>
                  <a:schemeClr val="bg1"/>
                </a:solidFill>
                <a:effectLst/>
                <a:latin typeface="+mn-lt"/>
              </a:rPr>
            </a:br>
            <a:r>
              <a:rPr lang="uk-UA" sz="1600" dirty="0" smtClean="0">
                <a:solidFill>
                  <a:schemeClr val="bg1"/>
                </a:solidFill>
                <a:effectLst/>
                <a:latin typeface="+mn-lt"/>
              </a:rPr>
              <a:t>Високо ніженьку підіймає.</a:t>
            </a:r>
            <a:br>
              <a:rPr lang="uk-UA" sz="1600" dirty="0" smtClean="0">
                <a:solidFill>
                  <a:schemeClr val="bg1"/>
                </a:solidFill>
                <a:effectLst/>
                <a:latin typeface="+mn-lt"/>
              </a:rPr>
            </a:br>
            <a:r>
              <a:rPr lang="uk-UA" sz="1600" i="1" dirty="0" smtClean="0">
                <a:solidFill>
                  <a:schemeClr val="bg1"/>
                </a:solidFill>
                <a:effectLst/>
                <a:latin typeface="+mn-lt"/>
              </a:rPr>
              <a:t>Приспів:</a:t>
            </a:r>
            <a:br>
              <a:rPr lang="uk-UA" sz="1600" i="1" dirty="0" smtClean="0">
                <a:solidFill>
                  <a:schemeClr val="bg1"/>
                </a:solidFill>
                <a:effectLst/>
                <a:latin typeface="+mn-lt"/>
              </a:rPr>
            </a:br>
            <a:r>
              <a:rPr lang="uk-UA" sz="1600" i="1" dirty="0" smtClean="0">
                <a:solidFill>
                  <a:schemeClr val="bg1"/>
                </a:solidFill>
                <a:effectLst/>
                <a:latin typeface="+mn-lt"/>
              </a:rPr>
              <a:t>Якби то набито, — ніженьку пробито.</a:t>
            </a:r>
            <a:br>
              <a:rPr lang="uk-UA" sz="1600" i="1" dirty="0" smtClean="0">
                <a:solidFill>
                  <a:schemeClr val="bg1"/>
                </a:solidFill>
                <a:effectLst/>
                <a:latin typeface="+mn-lt"/>
              </a:rPr>
            </a:br>
            <a:r>
              <a:rPr lang="uk-UA" sz="1600" i="1" dirty="0" smtClean="0">
                <a:solidFill>
                  <a:schemeClr val="bg1"/>
                </a:solidFill>
                <a:effectLst/>
                <a:latin typeface="+mn-lt"/>
              </a:rPr>
              <a:t>В зеленім лугу бери собі другу!</a:t>
            </a:r>
            <a:br>
              <a:rPr lang="uk-UA" sz="1600" i="1" dirty="0" smtClean="0">
                <a:solidFill>
                  <a:schemeClr val="bg1"/>
                </a:solidFill>
                <a:effectLst/>
                <a:latin typeface="+mn-lt"/>
              </a:rPr>
            </a:br>
            <a:r>
              <a:rPr lang="uk-UA" sz="1600" dirty="0" smtClean="0">
                <a:solidFill>
                  <a:schemeClr val="bg1"/>
                </a:solidFill>
                <a:effectLst/>
                <a:latin typeface="+mn-lt"/>
              </a:rPr>
              <a:t>Ой до схід сонечка женчик схопивсь,</a:t>
            </a:r>
            <a:br>
              <a:rPr lang="uk-UA" sz="1600" dirty="0" smtClean="0">
                <a:solidFill>
                  <a:schemeClr val="bg1"/>
                </a:solidFill>
                <a:effectLst/>
                <a:latin typeface="+mn-lt"/>
              </a:rPr>
            </a:br>
            <a:r>
              <a:rPr lang="uk-UA" sz="1600" dirty="0" smtClean="0">
                <a:solidFill>
                  <a:schemeClr val="bg1"/>
                </a:solidFill>
                <a:effectLst/>
                <a:latin typeface="+mn-lt"/>
              </a:rPr>
              <a:t>Росою чистою женчик умивсь.</a:t>
            </a:r>
            <a:br>
              <a:rPr lang="uk-UA" sz="1600" dirty="0" smtClean="0">
                <a:solidFill>
                  <a:schemeClr val="bg1"/>
                </a:solidFill>
                <a:effectLst/>
                <a:latin typeface="+mn-lt"/>
              </a:rPr>
            </a:br>
            <a:r>
              <a:rPr lang="uk-UA" sz="1600" dirty="0" smtClean="0">
                <a:solidFill>
                  <a:schemeClr val="bg1"/>
                </a:solidFill>
                <a:effectLst/>
                <a:latin typeface="+mn-lt"/>
              </a:rPr>
              <a:t>Зелене житечко в полі він жав,</a:t>
            </a:r>
            <a:br>
              <a:rPr lang="uk-UA" sz="1600" dirty="0" smtClean="0">
                <a:solidFill>
                  <a:schemeClr val="bg1"/>
                </a:solidFill>
                <a:effectLst/>
                <a:latin typeface="+mn-lt"/>
              </a:rPr>
            </a:br>
            <a:r>
              <a:rPr lang="uk-UA" sz="1600" dirty="0" smtClean="0">
                <a:solidFill>
                  <a:schemeClr val="bg1"/>
                </a:solidFill>
                <a:effectLst/>
                <a:latin typeface="+mn-lt"/>
              </a:rPr>
              <a:t>Зранку до вечора не спочивав.</a:t>
            </a:r>
            <a:br>
              <a:rPr lang="uk-UA" sz="1600" dirty="0" smtClean="0">
                <a:solidFill>
                  <a:schemeClr val="bg1"/>
                </a:solidFill>
                <a:effectLst/>
                <a:latin typeface="+mn-lt"/>
              </a:rPr>
            </a:br>
            <a:r>
              <a:rPr lang="uk-UA" sz="1600" dirty="0" smtClean="0">
                <a:solidFill>
                  <a:schemeClr val="bg1"/>
                </a:solidFill>
                <a:effectLst/>
                <a:latin typeface="+mn-lt"/>
              </a:rPr>
              <a:t>Ой по ланочку він весь день ходив,</a:t>
            </a:r>
            <a:br>
              <a:rPr lang="uk-UA" sz="1600" dirty="0" smtClean="0">
                <a:solidFill>
                  <a:schemeClr val="bg1"/>
                </a:solidFill>
                <a:effectLst/>
                <a:latin typeface="+mn-lt"/>
              </a:rPr>
            </a:br>
            <a:r>
              <a:rPr lang="uk-UA" sz="1600" dirty="0" smtClean="0">
                <a:solidFill>
                  <a:schemeClr val="bg1"/>
                </a:solidFill>
                <a:effectLst/>
                <a:latin typeface="+mn-lt"/>
              </a:rPr>
              <a:t>Грудою гострою ніжку пробив.</a:t>
            </a:r>
            <a:br>
              <a:rPr lang="uk-UA" sz="1600" dirty="0" smtClean="0">
                <a:solidFill>
                  <a:schemeClr val="bg1"/>
                </a:solidFill>
                <a:effectLst/>
                <a:latin typeface="+mn-lt"/>
              </a:rPr>
            </a:br>
            <a:r>
              <a:rPr lang="uk-UA" sz="1600" dirty="0" smtClean="0">
                <a:solidFill>
                  <a:schemeClr val="bg1"/>
                </a:solidFill>
                <a:effectLst/>
                <a:latin typeface="+mn-lt"/>
              </a:rPr>
              <a:t>Хоч стерня колеться, ніжка болить,</a:t>
            </a:r>
            <a:br>
              <a:rPr lang="uk-UA" sz="1600" dirty="0" smtClean="0">
                <a:solidFill>
                  <a:schemeClr val="bg1"/>
                </a:solidFill>
                <a:effectLst/>
                <a:latin typeface="+mn-lt"/>
              </a:rPr>
            </a:br>
            <a:r>
              <a:rPr lang="uk-UA" sz="1600" dirty="0" smtClean="0">
                <a:solidFill>
                  <a:schemeClr val="bg1"/>
                </a:solidFill>
                <a:effectLst/>
                <a:latin typeface="+mn-lt"/>
              </a:rPr>
              <a:t>Спати не хочеться, </a:t>
            </a:r>
            <a:r>
              <a:rPr lang="uk-UA" sz="1600" dirty="0" err="1" smtClean="0">
                <a:solidFill>
                  <a:schemeClr val="bg1"/>
                </a:solidFill>
                <a:effectLst/>
                <a:latin typeface="+mn-lt"/>
              </a:rPr>
              <a:t>гулять</a:t>
            </a:r>
            <a:r>
              <a:rPr lang="uk-UA" sz="1600" dirty="0" smtClean="0">
                <a:solidFill>
                  <a:schemeClr val="bg1"/>
                </a:solidFill>
                <a:effectLst/>
                <a:latin typeface="+mn-lt"/>
              </a:rPr>
              <a:t> кортить.</a:t>
            </a:r>
            <a:br>
              <a:rPr lang="uk-UA" sz="1600" dirty="0" smtClean="0">
                <a:solidFill>
                  <a:schemeClr val="bg1"/>
                </a:solidFill>
                <a:effectLst/>
                <a:latin typeface="+mn-lt"/>
              </a:rPr>
            </a:br>
            <a:r>
              <a:rPr lang="uk-UA" sz="1600" dirty="0" smtClean="0">
                <a:solidFill>
                  <a:schemeClr val="bg1"/>
                </a:solidFill>
                <a:effectLst/>
                <a:latin typeface="+mn-lt"/>
              </a:rPr>
              <a:t>Любий мій женчику, візьми мене,</a:t>
            </a:r>
            <a:br>
              <a:rPr lang="uk-UA" sz="1600" dirty="0" smtClean="0">
                <a:solidFill>
                  <a:schemeClr val="bg1"/>
                </a:solidFill>
                <a:effectLst/>
                <a:latin typeface="+mn-lt"/>
              </a:rPr>
            </a:br>
            <a:r>
              <a:rPr lang="uk-UA" sz="1600" dirty="0" smtClean="0">
                <a:solidFill>
                  <a:schemeClr val="bg1"/>
                </a:solidFill>
                <a:effectLst/>
                <a:latin typeface="+mn-lt"/>
              </a:rPr>
              <a:t>Ніжка загоїться, біль той пройде.</a:t>
            </a:r>
            <a:br>
              <a:rPr lang="uk-UA" sz="1600" dirty="0" smtClean="0">
                <a:solidFill>
                  <a:schemeClr val="bg1"/>
                </a:solidFill>
                <a:effectLst/>
                <a:latin typeface="+mn-lt"/>
              </a:rPr>
            </a:br>
            <a:r>
              <a:rPr lang="uk-UA" sz="1600" dirty="0" err="1" smtClean="0">
                <a:solidFill>
                  <a:schemeClr val="bg1"/>
                </a:solidFill>
                <a:effectLst/>
                <a:latin typeface="+mn-lt"/>
              </a:rPr>
              <a:t>Женчику-бренчику</a:t>
            </a:r>
            <a:r>
              <a:rPr lang="uk-UA" sz="1600" dirty="0" smtClean="0">
                <a:solidFill>
                  <a:schemeClr val="bg1"/>
                </a:solidFill>
                <a:effectLst/>
                <a:latin typeface="+mn-lt"/>
              </a:rPr>
              <a:t>, забудь за ніженьку,</a:t>
            </a:r>
            <a:br>
              <a:rPr lang="uk-UA" sz="1600" dirty="0" smtClean="0">
                <a:solidFill>
                  <a:schemeClr val="bg1"/>
                </a:solidFill>
                <a:effectLst/>
                <a:latin typeface="+mn-lt"/>
              </a:rPr>
            </a:br>
            <a:r>
              <a:rPr lang="uk-UA" sz="1600" dirty="0" smtClean="0">
                <a:solidFill>
                  <a:schemeClr val="bg1"/>
                </a:solidFill>
                <a:effectLst/>
                <a:latin typeface="+mn-lt"/>
              </a:rPr>
              <a:t>Візьми дівчину, вибирай дружину.</a:t>
            </a:r>
            <a:br>
              <a:rPr lang="uk-UA" sz="1600" dirty="0" smtClean="0">
                <a:solidFill>
                  <a:schemeClr val="bg1"/>
                </a:solidFill>
                <a:effectLst/>
                <a:latin typeface="+mn-lt"/>
              </a:rPr>
            </a:br>
            <a:r>
              <a:rPr lang="uk-UA" sz="1600" dirty="0" smtClean="0">
                <a:solidFill>
                  <a:schemeClr val="bg1"/>
                </a:solidFill>
                <a:effectLst/>
                <a:latin typeface="+mn-lt"/>
              </a:rPr>
              <a:t>Якби то набито, — ніженьку пробито.</a:t>
            </a:r>
            <a:br>
              <a:rPr lang="uk-UA" sz="1600" dirty="0" smtClean="0">
                <a:solidFill>
                  <a:schemeClr val="bg1"/>
                </a:solidFill>
                <a:effectLst/>
                <a:latin typeface="+mn-lt"/>
              </a:rPr>
            </a:br>
            <a:r>
              <a:rPr lang="uk-UA" sz="1600" dirty="0" smtClean="0">
                <a:solidFill>
                  <a:schemeClr val="bg1"/>
                </a:solidFill>
                <a:effectLst/>
                <a:latin typeface="+mn-lt"/>
              </a:rPr>
              <a:t>В зеленім лугу бери собі другу!</a:t>
            </a:r>
            <a:br>
              <a:rPr lang="uk-UA" sz="1600" dirty="0" smtClean="0">
                <a:solidFill>
                  <a:schemeClr val="bg1"/>
                </a:solidFill>
                <a:effectLst/>
                <a:latin typeface="+mn-lt"/>
              </a:rPr>
            </a:br>
            <a:r>
              <a:rPr lang="uk-UA" sz="1600" dirty="0" smtClean="0"/>
              <a:t>ЖЕНЧИЧОК-БРЕНЧИЧОК.</a:t>
            </a:r>
            <a:br>
              <a:rPr lang="uk-UA" sz="1600" dirty="0" smtClean="0"/>
            </a:br>
            <a:r>
              <a:rPr lang="uk-UA" sz="1600" dirty="0" smtClean="0"/>
              <a:t>Текст і мелодія друкується за збірником М. Леонтович, Музичні твори, зб. І, </a:t>
            </a:r>
            <a:r>
              <a:rPr lang="uk-UA" sz="1600" dirty="0" err="1" smtClean="0"/>
              <a:t>Книгоспілка</a:t>
            </a:r>
            <a:r>
              <a:rPr lang="uk-UA" sz="1600" dirty="0" smtClean="0"/>
              <a:t>, б. р.; те ж, зб. </a:t>
            </a:r>
            <a:r>
              <a:rPr lang="en-US" sz="1600" dirty="0" smtClean="0"/>
              <a:t>III, 6. </a:t>
            </a:r>
            <a:r>
              <a:rPr lang="uk-UA" sz="1600" dirty="0" smtClean="0"/>
              <a:t>р., І, сторінка 16 — 17.</a:t>
            </a:r>
            <a:br>
              <a:rPr lang="uk-UA" sz="1600" dirty="0" smtClean="0"/>
            </a:br>
            <a:r>
              <a:rPr lang="uk-UA" sz="1600" dirty="0" smtClean="0"/>
              <a:t>Джерело</a:t>
            </a:r>
            <a:br>
              <a:rPr lang="uk-UA" sz="1600" dirty="0" smtClean="0"/>
            </a:br>
            <a:r>
              <a:rPr lang="uk-UA" sz="1600" u="sng" dirty="0" smtClean="0">
                <a:hlinkClick r:id="rId3"/>
              </a:rPr>
              <a:t>Ігри та пісні. Весняно-літня поезія трудового року</a:t>
            </a:r>
            <a:r>
              <a:rPr lang="uk-UA" sz="1600" dirty="0" smtClean="0"/>
              <a:t>. Видавництво Академії наук Української РСР Київ 1963 Упорядкування, передмова і примітки О. І. </a:t>
            </a:r>
            <a:r>
              <a:rPr lang="uk-UA" sz="1600" dirty="0" err="1" smtClean="0"/>
              <a:t>Дея</a:t>
            </a:r>
            <a:r>
              <a:rPr lang="uk-UA" sz="1600" dirty="0" smtClean="0"/>
              <a:t>. Нотний матеріал упорядкував А. І. Гуменюк. Відповідальний редактор М. Т. Рильський</a:t>
            </a:r>
            <a:br>
              <a:rPr lang="uk-UA" sz="1600" dirty="0" smtClean="0"/>
            </a:br>
            <a:endParaRPr lang="uk-UA" sz="1600" dirty="0">
              <a:solidFill>
                <a:schemeClr val="bg1"/>
              </a:solidFill>
              <a:effectLst/>
              <a:latin typeface="+mn-lt"/>
            </a:endParaRPr>
          </a:p>
        </p:txBody>
      </p:sp>
      <p:pic>
        <p:nvPicPr>
          <p:cNvPr id="25602" name="Picture 2" descr=" Профессор Карапуз Профеcсор Карапуз Выйди, выйди, солнышко!"/>
          <p:cNvPicPr>
            <a:picLocks noChangeAspect="1" noChangeArrowheads="1"/>
          </p:cNvPicPr>
          <p:nvPr/>
        </p:nvPicPr>
        <p:blipFill>
          <a:blip r:embed="rId4" cstate="print"/>
          <a:srcRect/>
          <a:stretch>
            <a:fillRect/>
          </a:stretch>
        </p:blipFill>
        <p:spPr bwMode="auto">
          <a:xfrm>
            <a:off x="4355976" y="260648"/>
            <a:ext cx="4608512" cy="6192688"/>
          </a:xfrm>
          <a:prstGeom prst="rect">
            <a:avLst/>
          </a:prstGeom>
          <a:noFill/>
        </p:spPr>
      </p:pic>
      <p:pic>
        <p:nvPicPr>
          <p:cNvPr id="4" name="13-2 Leontovych - Genchychok-brenchychok.mp3">
            <a:hlinkClick r:id="" action="ppaction://media"/>
          </p:cNvPr>
          <p:cNvPicPr>
            <a:picLocks noRot="1" noChangeAspect="1"/>
          </p:cNvPicPr>
          <p:nvPr>
            <a:audioFile r:link="rId1"/>
          </p:nvPr>
        </p:nvPicPr>
        <p:blipFill>
          <a:blip r:embed="rId5" cstate="print"/>
          <a:stretch>
            <a:fillRect/>
          </a:stretch>
        </p:blipFill>
        <p:spPr>
          <a:xfrm>
            <a:off x="4716016" y="548680"/>
            <a:ext cx="576064" cy="5760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67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923928" cy="6858000"/>
          </a:xfrm>
        </p:spPr>
        <p:txBody>
          <a:bodyPr>
            <a:normAutofit/>
          </a:bodyPr>
          <a:lstStyle/>
          <a:p>
            <a:pPr algn="l" fontAlgn="t"/>
            <a:r>
              <a:rPr lang="uk-UA" sz="1800" dirty="0" smtClean="0">
                <a:solidFill>
                  <a:schemeClr val="bg1">
                    <a:lumMod val="75000"/>
                    <a:lumOff val="25000"/>
                  </a:schemeClr>
                </a:solidFill>
              </a:rPr>
              <a:t>НАЛЕТІЛИ ЖУРАВЛІ</a:t>
            </a:r>
            <a:br>
              <a:rPr lang="uk-UA" sz="1800" dirty="0" smtClean="0">
                <a:solidFill>
                  <a:schemeClr val="bg1">
                    <a:lumMod val="75000"/>
                    <a:lumOff val="25000"/>
                  </a:schemeClr>
                </a:solidFill>
              </a:rPr>
            </a:br>
            <a:r>
              <a:rPr lang="uk-UA" sz="1800" dirty="0" smtClean="0">
                <a:solidFill>
                  <a:schemeClr val="bg1">
                    <a:lumMod val="75000"/>
                    <a:lumOff val="25000"/>
                  </a:schemeClr>
                </a:solidFill>
              </a:rPr>
              <a:t>Налетіли журавлі,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Сіли, впали на ріллі.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Де журавка ходила,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Там пшениця вродила.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Де журавель походив,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То там кукіль уродив.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Краще жінка </a:t>
            </a:r>
            <a:r>
              <a:rPr lang="uk-UA" sz="1800" dirty="0" err="1" smtClean="0">
                <a:solidFill>
                  <a:schemeClr val="bg1">
                    <a:lumMod val="75000"/>
                    <a:lumOff val="25000"/>
                  </a:schemeClr>
                </a:solidFill>
              </a:rPr>
              <a:t>первая</a:t>
            </a:r>
            <a:r>
              <a:rPr lang="uk-UA" sz="1800" dirty="0" smtClean="0">
                <a:solidFill>
                  <a:schemeClr val="bg1">
                    <a:lumMod val="75000"/>
                    <a:lumOff val="25000"/>
                  </a:schemeClr>
                </a:solidFill>
              </a:rPr>
              <a:t>,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Аніж </a:t>
            </a:r>
            <a:r>
              <a:rPr lang="uk-UA" sz="1800" dirty="0" err="1" smtClean="0">
                <a:solidFill>
                  <a:schemeClr val="bg1">
                    <a:lumMod val="75000"/>
                    <a:lumOff val="25000"/>
                  </a:schemeClr>
                </a:solidFill>
              </a:rPr>
              <a:t>тая</a:t>
            </a:r>
            <a:r>
              <a:rPr lang="uk-UA" sz="1800" dirty="0" smtClean="0">
                <a:solidFill>
                  <a:schemeClr val="bg1">
                    <a:lumMod val="75000"/>
                    <a:lumOff val="25000"/>
                  </a:schemeClr>
                </a:solidFill>
              </a:rPr>
              <a:t> </a:t>
            </a:r>
            <a:r>
              <a:rPr lang="uk-UA" sz="1800" dirty="0" err="1" smtClean="0">
                <a:solidFill>
                  <a:schemeClr val="bg1">
                    <a:lumMod val="75000"/>
                    <a:lumOff val="25000"/>
                  </a:schemeClr>
                </a:solidFill>
              </a:rPr>
              <a:t>другая</a:t>
            </a:r>
            <a:r>
              <a:rPr lang="uk-UA" sz="1800" dirty="0" smtClean="0">
                <a:solidFill>
                  <a:schemeClr val="bg1">
                    <a:lumMod val="75000"/>
                    <a:lumOff val="25000"/>
                  </a:schemeClr>
                </a:solidFill>
              </a:rPr>
              <a:t>.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Бо з </a:t>
            </a:r>
            <a:r>
              <a:rPr lang="uk-UA" sz="1800" dirty="0" err="1" smtClean="0">
                <a:solidFill>
                  <a:schemeClr val="bg1">
                    <a:lumMod val="75000"/>
                    <a:lumOff val="25000"/>
                  </a:schemeClr>
                </a:solidFill>
              </a:rPr>
              <a:t>первою</a:t>
            </a:r>
            <a:r>
              <a:rPr lang="uk-UA" sz="1800" dirty="0" smtClean="0">
                <a:solidFill>
                  <a:schemeClr val="bg1">
                    <a:lumMod val="75000"/>
                    <a:lumOff val="25000"/>
                  </a:schemeClr>
                </a:solidFill>
              </a:rPr>
              <a:t> дітей мав,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А з другою — розігнав.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Ходить батько по лану,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Кличе дітей додому: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 Ідіть, дітки, додому,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Не буде вам розгону!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 Живи, тату, живи сам,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Як молоду жінку взяв.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А ми </a:t>
            </a:r>
            <a:r>
              <a:rPr lang="uk-UA" sz="1800" dirty="0" err="1" smtClean="0">
                <a:solidFill>
                  <a:schemeClr val="bg1">
                    <a:lumMod val="75000"/>
                    <a:lumOff val="25000"/>
                  </a:schemeClr>
                </a:solidFill>
              </a:rPr>
              <a:t>будем</a:t>
            </a:r>
            <a:r>
              <a:rPr lang="uk-UA" sz="1800" dirty="0" smtClean="0">
                <a:solidFill>
                  <a:schemeClr val="bg1">
                    <a:lumMod val="75000"/>
                    <a:lumOff val="25000"/>
                  </a:schemeClr>
                </a:solidFill>
              </a:rPr>
              <a:t> служити,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Чужим батькам годити.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А ми </a:t>
            </a:r>
            <a:r>
              <a:rPr lang="uk-UA" sz="1800" dirty="0" err="1" smtClean="0">
                <a:solidFill>
                  <a:schemeClr val="bg1">
                    <a:lumMod val="75000"/>
                    <a:lumOff val="25000"/>
                  </a:schemeClr>
                </a:solidFill>
              </a:rPr>
              <a:t>будем</a:t>
            </a:r>
            <a:r>
              <a:rPr lang="uk-UA" sz="1800" dirty="0" smtClean="0">
                <a:solidFill>
                  <a:schemeClr val="bg1">
                    <a:lumMod val="75000"/>
                    <a:lumOff val="25000"/>
                  </a:schemeClr>
                </a:solidFill>
              </a:rPr>
              <a:t> зароблять, (Двічі)</a:t>
            </a:r>
            <a:br>
              <a:rPr lang="uk-UA" sz="1800" dirty="0" smtClean="0">
                <a:solidFill>
                  <a:schemeClr val="bg1">
                    <a:lumMod val="75000"/>
                    <a:lumOff val="25000"/>
                  </a:schemeClr>
                </a:solidFill>
              </a:rPr>
            </a:br>
            <a:r>
              <a:rPr lang="uk-UA" sz="1800" dirty="0" smtClean="0">
                <a:solidFill>
                  <a:schemeClr val="bg1">
                    <a:lumMod val="75000"/>
                    <a:lumOff val="25000"/>
                  </a:schemeClr>
                </a:solidFill>
              </a:rPr>
              <a:t>Та  матінку </a:t>
            </a:r>
            <a:r>
              <a:rPr lang="uk-UA" sz="1800" dirty="0" err="1" smtClean="0">
                <a:solidFill>
                  <a:schemeClr val="bg1">
                    <a:lumMod val="75000"/>
                    <a:lumOff val="25000"/>
                  </a:schemeClr>
                </a:solidFill>
              </a:rPr>
              <a:t>поминать</a:t>
            </a:r>
            <a:r>
              <a:rPr lang="uk-UA" sz="1800" dirty="0" smtClean="0">
                <a:solidFill>
                  <a:schemeClr val="bg1">
                    <a:lumMod val="75000"/>
                    <a:lumOff val="25000"/>
                  </a:schemeClr>
                </a:solidFill>
              </a:rPr>
              <a:t>! (Двічі)</a:t>
            </a:r>
            <a:r>
              <a:rPr lang="uk-UA" sz="1800" dirty="0" smtClean="0"/>
              <a:t/>
            </a:r>
            <a:br>
              <a:rPr lang="uk-UA" sz="1800" dirty="0" smtClean="0"/>
            </a:br>
            <a:endParaRPr lang="uk-UA" sz="1800" dirty="0"/>
          </a:p>
        </p:txBody>
      </p:sp>
      <p:pic>
        <p:nvPicPr>
          <p:cNvPr id="26626" name="Picture 2" descr="http://www.tunnel.ru/i/997/1347557470762905.jpeg"/>
          <p:cNvPicPr>
            <a:picLocks noChangeAspect="1" noChangeArrowheads="1"/>
          </p:cNvPicPr>
          <p:nvPr/>
        </p:nvPicPr>
        <p:blipFill>
          <a:blip r:embed="rId3" cstate="print"/>
          <a:srcRect/>
          <a:stretch>
            <a:fillRect/>
          </a:stretch>
        </p:blipFill>
        <p:spPr bwMode="auto">
          <a:xfrm>
            <a:off x="3491880" y="1052736"/>
            <a:ext cx="5314109" cy="3744416"/>
          </a:xfrm>
          <a:prstGeom prst="rect">
            <a:avLst/>
          </a:prstGeom>
          <a:noFill/>
        </p:spPr>
      </p:pic>
      <p:pic>
        <p:nvPicPr>
          <p:cNvPr id="4" name="13-3 Leontovych - Naletily guravli.mp3">
            <a:hlinkClick r:id="" action="ppaction://media"/>
          </p:cNvPr>
          <p:cNvPicPr>
            <a:picLocks noRot="1" noChangeAspect="1"/>
          </p:cNvPicPr>
          <p:nvPr>
            <a:audioFile r:link="rId1"/>
          </p:nvPr>
        </p:nvPicPr>
        <p:blipFill>
          <a:blip r:embed="rId4" cstate="print"/>
          <a:stretch>
            <a:fillRect/>
          </a:stretch>
        </p:blipFill>
        <p:spPr>
          <a:xfrm>
            <a:off x="5940152" y="33265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9144000" cy="2276872"/>
          </a:xfrm>
        </p:spPr>
        <p:txBody>
          <a:bodyPr>
            <a:normAutofit fontScale="90000"/>
          </a:bodyPr>
          <a:lstStyle/>
          <a:p>
            <a:pPr algn="l"/>
            <a:r>
              <a:rPr lang="uk-UA" sz="2400" dirty="0" smtClean="0">
                <a:solidFill>
                  <a:srgbClr val="FFC000"/>
                </a:solidFill>
              </a:rPr>
              <a:t>Виконання творчого завдання.</a:t>
            </a:r>
            <a:r>
              <a:rPr lang="uk-UA" sz="2400" dirty="0" smtClean="0"/>
              <a:t/>
            </a:r>
            <a:br>
              <a:rPr lang="uk-UA" sz="2400" dirty="0" smtClean="0"/>
            </a:br>
            <a:r>
              <a:rPr lang="uk-UA" sz="2400" dirty="0" smtClean="0"/>
              <a:t>Демонстрація ілюстрацій до дитячих пісень із мультфільмів, народних пісень. Завдання: роздивіться ілюстрації, на яких зображено героїв дитячих пісень, та доберіть відповідну назву жанру дитячої пісні до кожної з них.</a:t>
            </a:r>
            <a:br>
              <a:rPr lang="uk-UA" sz="2400" dirty="0" smtClean="0"/>
            </a:br>
            <a:r>
              <a:rPr lang="uk-UA" sz="2400" dirty="0" smtClean="0"/>
              <a:t/>
            </a:r>
            <a:br>
              <a:rPr lang="uk-UA" sz="2400" dirty="0" smtClean="0"/>
            </a:br>
            <a:endParaRPr lang="uk-UA" sz="2400" dirty="0"/>
          </a:p>
        </p:txBody>
      </p:sp>
      <p:pic>
        <p:nvPicPr>
          <p:cNvPr id="7" name="Содержимое 6" descr="3e561b17d35e.jpg"/>
          <p:cNvPicPr>
            <a:picLocks noGrp="1" noChangeAspect="1"/>
          </p:cNvPicPr>
          <p:nvPr>
            <p:ph idx="1"/>
          </p:nvPr>
        </p:nvPicPr>
        <p:blipFill>
          <a:blip r:embed="rId2" cstate="print"/>
          <a:stretch>
            <a:fillRect/>
          </a:stretch>
        </p:blipFill>
        <p:spPr>
          <a:xfrm>
            <a:off x="179512" y="1772816"/>
            <a:ext cx="2271022" cy="2952328"/>
          </a:xfrm>
        </p:spPr>
      </p:pic>
      <p:pic>
        <p:nvPicPr>
          <p:cNvPr id="18434" name="Picture 2" descr="http://friends-torrent.com/torrents/images/166340.jpg"/>
          <p:cNvPicPr>
            <a:picLocks noChangeAspect="1" noChangeArrowheads="1"/>
          </p:cNvPicPr>
          <p:nvPr/>
        </p:nvPicPr>
        <p:blipFill>
          <a:blip r:embed="rId3" cstate="print"/>
          <a:srcRect/>
          <a:stretch>
            <a:fillRect/>
          </a:stretch>
        </p:blipFill>
        <p:spPr bwMode="auto">
          <a:xfrm>
            <a:off x="2627784" y="1772816"/>
            <a:ext cx="2952328" cy="2952328"/>
          </a:xfrm>
          <a:prstGeom prst="rect">
            <a:avLst/>
          </a:prstGeom>
          <a:noFill/>
        </p:spPr>
      </p:pic>
      <p:pic>
        <p:nvPicPr>
          <p:cNvPr id="18436" name="Picture 4" descr="http://knygy.com.ua/pictures/l/9789663526034.jpg"/>
          <p:cNvPicPr>
            <a:picLocks noChangeAspect="1" noChangeArrowheads="1"/>
          </p:cNvPicPr>
          <p:nvPr/>
        </p:nvPicPr>
        <p:blipFill>
          <a:blip r:embed="rId4" cstate="print"/>
          <a:srcRect/>
          <a:stretch>
            <a:fillRect/>
          </a:stretch>
        </p:blipFill>
        <p:spPr bwMode="auto">
          <a:xfrm>
            <a:off x="5699008" y="2060848"/>
            <a:ext cx="3444992" cy="479715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358</TotalTime>
  <Words>254</Words>
  <Application>Microsoft Office PowerPoint</Application>
  <PresentationFormat>Экран (4:3)</PresentationFormat>
  <Paragraphs>46</Paragraphs>
  <Slides>11</Slides>
  <Notes>1</Notes>
  <HiddenSlides>0</HiddenSlides>
  <MMClips>4</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Апекс</vt:lpstr>
      <vt:lpstr>Дитяча народна пісня</vt:lpstr>
      <vt:lpstr>Презентация PowerPoint</vt:lpstr>
      <vt:lpstr>Презентация PowerPoint</vt:lpstr>
      <vt:lpstr>Музичний  СЛОВНИЧОК Українські народні дитячі пісні — це пісні, створені для дітей дорослими та самими дітьми( дитячий пісенний фольклор). Розрізняють дитячі пісні: колискові, пісні-ігри, календарні, жартівливі, танцювальні, лічилки, дражнилки, пісні про казкових героїв, рідних, тварин, рослин та інші.</vt:lpstr>
      <vt:lpstr> Микола Леонтович</vt:lpstr>
      <vt:lpstr>Зайчику, зайчику, мій братчику Зайчик (хоровод) Зайчику, зайчику, мій братчику, Не ходи, не ходи по городчику: З’їси капустку, зробиш доріжку, Вийде хазяїн, переб’є ніжку. Зайчику, зайчику, мій братчику, Не скачи, не скачи по городчику: Дивись, хазяїн вийшов із хати, Зайчику сірий, треба тікати. Зайчику, зайчику, мій братчику, Чом ти не скачеш по городчику? Зайчик не скаче, бідненький плаче, Сірий кульгає — ніжки немає. Зайчику, зайчику, мій братчику, Не будеш лазити по городчику. Будеш кульгати, ніжки не мати. Ніжки не мати з віку до віку, Зайчику, братчику, будеш каліка! Друкується за збірником М. Леонтович, Українські народні пісні, Київ, видавництво «Мистецтво», 1952, сторінка 77 — 79. Джерело Ігри та пісні. Весняно-літня поезія трудового року. Видавництво Академії наук Української РСР Київ 1963 Упорядкування, передмова і примітки О. І. Дея. Нотний матеріал упорядкував А. І. Гуменюк. Відповідальний редактор М. Т. Рильський </vt:lpstr>
      <vt:lpstr>Женчичок-бренчичок Хоровод Женчичок-бренчичок вилітає, Високо ніженьку підіймає. Приспів: Якби то набито, — ніженьку пробито. В зеленім лугу бери собі другу! Ой до схід сонечка женчик схопивсь, Росою чистою женчик умивсь. Зелене житечко в полі він жав, Зранку до вечора не спочивав. Ой по ланочку він весь день ходив, Грудою гострою ніжку пробив. Хоч стерня колеться, ніжка болить, Спати не хочеться, гулять кортить. Любий мій женчику, візьми мене, Ніжка загоїться, біль той пройде. Женчику-бренчику, забудь за ніженьку, Візьми дівчину, вибирай дружину. Якби то набито, — ніженьку пробито. В зеленім лугу бери собі другу! ЖЕНЧИЧОК-БРЕНЧИЧОК. Текст і мелодія друкується за збірником М. Леонтович, Музичні твори, зб. І, Книгоспілка, б. р.; те ж, зб. III, 6. р., І, сторінка 16 — 17. Джерело Ігри та пісні. Весняно-літня поезія трудового року. Видавництво Академії наук Української РСР Київ 1963 Упорядкування, передмова і примітки О. І. Дея. Нотний матеріал упорядкував А. І. Гуменюк. Відповідальний редактор М. Т. Рильський </vt:lpstr>
      <vt:lpstr>НАЛЕТІЛИ ЖУРАВЛІ Налетіли журавлі, (Двічі) Сіли, впали на ріллі. (Двічі) Де журавка ходила, (Двічі) Там пшениця вродила. (Двічі) Де журавель походив, (Двічі) То там кукіль уродив. (Двічі) Краще жінка первая, (Двічі) Аніж тая другая. (Двічі) Бо з первою дітей мав, (Двічі) А з другою — розігнав. (Двічі) Ходить батько по лану, (Двічі) Кличе дітей додому: (Двічі) — Ідіть, дітки, додому, (Двічі) Не буде вам розгону! (Двічі) — Живи, тату, живи сам, (Двічі) Як молоду жінку взяв. (Двічі) А ми будем служити, (Двічі) Чужим батькам годити. (Двічі) А ми будем зароблять, (Двічі) Та  матінку поминать! (Двічі) </vt:lpstr>
      <vt:lpstr>Виконання творчого завдання. Демонстрація ілюстрацій до дитячих пісень із мультфільмів, народних пісень. Завдання: роздивіться ілюстрації, на яких зображено героїв дитячих пісень, та доберіть відповідну назву жанру дитячої пісні до кожної з них.  </vt:lpstr>
      <vt:lpstr>Виконання творчого завдання. «Створюємо  власну  пісню». Ходив полем пальчик — Голо-голо. Другого став кликати: — Йди-но в коло. Третього припрошував Танцювати. А четвертий? Той зірвався Поскакати. П’ятий? Хлопець-молодець — Гопакує, Сам навприсядки іде Ще й рахує: — Раз, два, три, чотири, п’ять, Будем разом танцювать!</vt:lpstr>
      <vt:lpstr>Узагальнення вивченого матеріалу.  •  Які дитячі українські народні пісні були колись? Розкажіть про  них. •  Які колискові пісні ви пам’ятаєте? Назвіть колискові пісні, які вивчали раніше. •  Серед українських дитячих пісень були твори, написані як дорослими, так і дітьми. Розкажіть про них.</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Дитяча народна пісня</dc:title>
  <dc:creator>Таня</dc:creator>
  <cp:lastModifiedBy>ACER</cp:lastModifiedBy>
  <cp:revision>49</cp:revision>
  <dcterms:created xsi:type="dcterms:W3CDTF">2014-07-23T16:07:18Z</dcterms:created>
  <dcterms:modified xsi:type="dcterms:W3CDTF">2021-11-29T21:20:11Z</dcterms:modified>
</cp:coreProperties>
</file>