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64" r:id="rId3"/>
    <p:sldId id="263" r:id="rId4"/>
    <p:sldId id="268" r:id="rId5"/>
    <p:sldId id="270" r:id="rId6"/>
    <p:sldId id="271" r:id="rId7"/>
    <p:sldId id="259" r:id="rId8"/>
    <p:sldId id="266" r:id="rId9"/>
    <p:sldId id="26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3414-41BF-4F61-819D-517194968197}" type="datetimeFigureOut">
              <a:rPr lang="ru-RU" smtClean="0"/>
              <a:t>24.01.2022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AD711-3B34-485E-9798-4FDCDD1813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961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D711-3B34-485E-9798-4FDCDD18132B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93;&#1091;&#1076;%20&#1083;&#1080;&#1090;\V&#1110;chn&#1110;st_-_Molitva_za_Ukrainu_(get-tune.net).mp3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худ лит\HRz-dAj6N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285728"/>
            <a:ext cx="8143932" cy="3970318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22 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січня</a:t>
            </a:r>
            <a:endParaRPr lang="ru-RU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День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Соборності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нагадування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про те,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сила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нашої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держави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– в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єдності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українських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земель.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14818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Соборність України - основа державності!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худ лит\iESO3CzRQ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714356"/>
            <a:ext cx="8143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Ми віримо, що територіальна цілісність України, скріплена кров’ю мільйонів незламних борців, навіки залишатиметься непорушною. Ми свідомі того, що лише в єдності дій та соборності душ можемо досягти величної мети – розбудови економічно й духовно багатої, вільної й демократичної України, забезпечення добробуту нинішніх і наступних поколінь українців. Ми переконані, що відзначення Дня Соборності, вшанування творців Акту Злуки – це не тільки суспільна потреба, а й моральний імператив берегти світлу пам’ять незліченних жертв, протягом віків принесених українським народом на вівтар незалежності, соборності, державності.</a:t>
            </a:r>
            <a:endParaRPr lang="uk-UA" sz="28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5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Ідея єдності українських земель – соборності України – сягає у глибину віків та бере свій початок від об’єднання давньоруських земель навколо князівського престолу в Києві, а її філософське коріння сягає часів Візантії.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1225689"/>
            <a:ext cx="43576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Протягом віків практичним втіленням ідеї соборності займались українські гетьмани Богдан Хмельницький, Іван Мазепа, Петро Дорошенко, Пилип Орлик. У Х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VII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І - початку ХХ ст., коли українські землі були поділені між сусідніми державами: Польщею, Росією, Румунією, Австро-Угорщиною, ця ідея знайшла своє відображення у працях кращих вітчизняних мислителів, оскільки для боротьби за свої національні інтереси Україні була вкрай важливою територіальна єдність.</a:t>
            </a:r>
          </a:p>
        </p:txBody>
      </p:sp>
      <p:pic>
        <p:nvPicPr>
          <p:cNvPr id="5122" name="Picture 2" descr="I:\худ лит\2H5FuIlUcQ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92919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148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1 грудня 1918 р. у Фастові був підписаний </a:t>
            </a:r>
            <a:r>
              <a:rPr lang="uk-UA" sz="2400" dirty="0" err="1" smtClean="0">
                <a:solidFill>
                  <a:srgbClr val="7030A0"/>
                </a:solidFill>
                <a:latin typeface="Monotype Corsiva" pitchFamily="66" charset="0"/>
              </a:rPr>
              <a:t>“Передвступний</a:t>
            </a:r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2400" dirty="0" err="1" smtClean="0">
                <a:solidFill>
                  <a:srgbClr val="7030A0"/>
                </a:solidFill>
                <a:latin typeface="Monotype Corsiva" pitchFamily="66" charset="0"/>
              </a:rPr>
              <a:t>договір”</a:t>
            </a:r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 про об’єднання УНР і ЗУНР, у якому було заявлено про непохитний намір в найкоротший строк створити єдину державу. 3 січня 1919 року Національна Рада УНР у місті Станіславі (Івано-Франківськ) схвалила закон про об’єднання Західноукраїнської Народної Республіки з Наддніпрянською Українською Народною Республікою в Народну Республіку.</a:t>
            </a:r>
          </a:p>
        </p:txBody>
      </p:sp>
      <p:pic>
        <p:nvPicPr>
          <p:cNvPr id="6146" name="Picture 2" descr="I:\худ лит\ygOoXYEtr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000528" cy="420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I:\худ лит\QJLkmIKi6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4143404" cy="404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3214686"/>
            <a:ext cx="4214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Промовляв голова Директорії Володимир Винниченко, а професор Федір Швець виголосив текст Універсалу Соборності. Після цього архієпископ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Агапіт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відслужив з духовенством молебень у намірах українського народу й Української держави. Відбувся військовий парад галицького легіону Січових Стрільців, якими командував полковник Євген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Коновалець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7686" y="0"/>
            <a:ext cx="4786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</a:rPr>
              <a:t>Текст універсалу</a:t>
            </a:r>
          </a:p>
          <a:p>
            <a:pPr algn="ctr"/>
            <a:endParaRPr lang="uk-UA" sz="2400" dirty="0" smtClean="0">
              <a:latin typeface="Mistral" pitchFamily="66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istral" pitchFamily="66" charset="0"/>
              </a:rPr>
              <a:t>Віднині на всіх українських землях, розділених віками, Галичині, Буковині, Закарпатській Русі й Наддніпрянщині буде єдина велика Україна. Мрії, задля запровадження яких найкращі сини України боролися і вмирали, стали дійсністю.</a:t>
            </a:r>
          </a:p>
        </p:txBody>
      </p:sp>
      <p:pic>
        <p:nvPicPr>
          <p:cNvPr id="15362" name="Picture 2" descr="I:\худ лит\1b0bce2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0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іchnіst_-_Molitva_za_Ukrainu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642918"/>
            <a:ext cx="428628" cy="428628"/>
          </a:xfrm>
          <a:prstGeom prst="rect">
            <a:avLst/>
          </a:prstGeom>
        </p:spPr>
      </p:pic>
      <p:pic>
        <p:nvPicPr>
          <p:cNvPr id="13314" name="Picture 2" descr="I:\худ лит\964f5d135f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1" y="-221037"/>
            <a:ext cx="9787006" cy="729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худ лит\964f5d135f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5908"/>
            <a:ext cx="21383626" cy="151161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Проголошення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злуки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було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призначено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на 12:00 годину 22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січня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1919 року,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тобто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першу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річницю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проголошення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четвертого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універсалу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про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повну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незалежність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України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.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7172" name="Picture 4" descr="I:\худ лит\Проголошення Акту Злуки українських земель на Софійській площі в Києві. 22 січня 1919 р. Знято з дзвіниці Софійського собору, на горизонті видно ще не зруйнований більшовиками Михайлівський Золотоверх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Проголошення</a:t>
            </a:r>
            <a:r>
              <a:rPr lang="ru-RU" dirty="0" smtClean="0">
                <a:latin typeface="Monotype Corsiva" pitchFamily="66" charset="0"/>
              </a:rPr>
              <a:t> Акту </a:t>
            </a:r>
            <a:r>
              <a:rPr lang="ru-RU" dirty="0" err="1" smtClean="0">
                <a:latin typeface="Monotype Corsiva" pitchFamily="66" charset="0"/>
              </a:rPr>
              <a:t>Злуки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українських</a:t>
            </a:r>
            <a:r>
              <a:rPr lang="ru-RU" dirty="0" smtClean="0">
                <a:latin typeface="Monotype Corsiva" pitchFamily="66" charset="0"/>
              </a:rPr>
              <a:t> земель на </a:t>
            </a:r>
            <a:r>
              <a:rPr lang="ru-RU" dirty="0" err="1" smtClean="0">
                <a:latin typeface="Monotype Corsiva" pitchFamily="66" charset="0"/>
              </a:rPr>
              <a:t>Софійській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площі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Києві</a:t>
            </a:r>
            <a:r>
              <a:rPr lang="ru-RU" dirty="0" smtClean="0">
                <a:latin typeface="Monotype Corsiva" pitchFamily="66" charset="0"/>
              </a:rPr>
              <a:t>. 22 </a:t>
            </a:r>
            <a:r>
              <a:rPr lang="ru-RU" dirty="0" err="1" smtClean="0">
                <a:latin typeface="Monotype Corsiva" pitchFamily="66" charset="0"/>
              </a:rPr>
              <a:t>січня</a:t>
            </a:r>
            <a:r>
              <a:rPr lang="ru-RU" dirty="0" smtClean="0">
                <a:latin typeface="Monotype Corsiva" pitchFamily="66" charset="0"/>
              </a:rPr>
              <a:t> 1919 р. </a:t>
            </a:r>
            <a:r>
              <a:rPr lang="ru-RU" dirty="0" err="1" smtClean="0">
                <a:latin typeface="Monotype Corsiva" pitchFamily="66" charset="0"/>
              </a:rPr>
              <a:t>Знято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дзвіниці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Софійського</a:t>
            </a:r>
            <a:r>
              <a:rPr lang="ru-RU" dirty="0" smtClean="0">
                <a:latin typeface="Monotype Corsiva" pitchFamily="66" charset="0"/>
              </a:rPr>
              <a:t> собору, на </a:t>
            </a:r>
            <a:r>
              <a:rPr lang="ru-RU" dirty="0" err="1" smtClean="0">
                <a:latin typeface="Monotype Corsiva" pitchFamily="66" charset="0"/>
              </a:rPr>
              <a:t>горизонті</a:t>
            </a:r>
            <a:r>
              <a:rPr lang="ru-RU" dirty="0" smtClean="0">
                <a:latin typeface="Monotype Corsiva" pitchFamily="66" charset="0"/>
              </a:rPr>
              <a:t> видно </a:t>
            </a:r>
            <a:r>
              <a:rPr lang="ru-RU" dirty="0" err="1" smtClean="0">
                <a:latin typeface="Monotype Corsiva" pitchFamily="66" charset="0"/>
              </a:rPr>
              <a:t>ще</a:t>
            </a:r>
            <a:r>
              <a:rPr lang="ru-RU" dirty="0" smtClean="0">
                <a:latin typeface="Monotype Corsiva" pitchFamily="66" charset="0"/>
              </a:rPr>
              <a:t> не </a:t>
            </a:r>
            <a:r>
              <a:rPr lang="ru-RU" dirty="0" err="1" smtClean="0">
                <a:latin typeface="Monotype Corsiva" pitchFamily="66" charset="0"/>
              </a:rPr>
              <a:t>зруйнований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більшовиками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Михайлівський</a:t>
            </a:r>
            <a:r>
              <a:rPr lang="ru-RU" dirty="0" smtClean="0">
                <a:latin typeface="Monotype Corsiva" pitchFamily="66" charset="0"/>
              </a:rPr>
              <a:t> Золотоверхий</a:t>
            </a:r>
            <a:endParaRPr lang="uk-UA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3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22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січня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було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проголошено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всенародним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державним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святом.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Київ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був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прикрашений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національними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синьо-жовтими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прапорами, гербами. О 9:00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годині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ранку 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усіх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церквах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відправляли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богослужіння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.</a:t>
            </a:r>
          </a:p>
        </p:txBody>
      </p:sp>
      <p:pic>
        <p:nvPicPr>
          <p:cNvPr id="8194" name="Picture 2" descr="I:\худ лит\Урочисте проголошення Акту Злуки УНР і ЗУНР на Софійській площі в Києві. 22 січня 1919 р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Урочисте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проголошення</a:t>
            </a:r>
            <a:r>
              <a:rPr lang="ru-RU" dirty="0" smtClean="0">
                <a:latin typeface="Monotype Corsiva" pitchFamily="66" charset="0"/>
              </a:rPr>
              <a:t> Акту </a:t>
            </a:r>
            <a:r>
              <a:rPr lang="ru-RU" dirty="0" err="1" smtClean="0">
                <a:latin typeface="Monotype Corsiva" pitchFamily="66" charset="0"/>
              </a:rPr>
              <a:t>Злуки</a:t>
            </a:r>
            <a:r>
              <a:rPr lang="ru-RU" dirty="0" smtClean="0">
                <a:latin typeface="Monotype Corsiva" pitchFamily="66" charset="0"/>
              </a:rPr>
              <a:t> УНР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ЗУНР на </a:t>
            </a:r>
            <a:r>
              <a:rPr lang="ru-RU" dirty="0" err="1" smtClean="0">
                <a:latin typeface="Monotype Corsiva" pitchFamily="66" charset="0"/>
              </a:rPr>
              <a:t>Софійській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площі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Києві</a:t>
            </a:r>
            <a:r>
              <a:rPr lang="ru-RU" dirty="0" smtClean="0">
                <a:latin typeface="Monotype Corsiva" pitchFamily="66" charset="0"/>
              </a:rPr>
              <a:t>. 22 </a:t>
            </a:r>
            <a:r>
              <a:rPr lang="ru-RU" dirty="0" err="1" smtClean="0">
                <a:latin typeface="Monotype Corsiva" pitchFamily="66" charset="0"/>
              </a:rPr>
              <a:t>січня</a:t>
            </a:r>
            <a:r>
              <a:rPr lang="ru-RU" dirty="0" smtClean="0">
                <a:latin typeface="Monotype Corsiva" pitchFamily="66" charset="0"/>
              </a:rPr>
              <a:t> 1919 р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 advTm="2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22 січня 1990 року сотні тисяч українців узялися за руки, утворивши </a:t>
            </a:r>
            <a:r>
              <a:rPr lang="uk-UA" sz="3200" dirty="0" err="1" smtClean="0">
                <a:solidFill>
                  <a:srgbClr val="C00000"/>
                </a:solidFill>
                <a:latin typeface="Monotype Corsiva" pitchFamily="66" charset="0"/>
              </a:rPr>
              <a:t>“живий</a:t>
            </a: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3200" dirty="0" err="1" smtClean="0">
                <a:solidFill>
                  <a:srgbClr val="C00000"/>
                </a:solidFill>
                <a:latin typeface="Monotype Corsiva" pitchFamily="66" charset="0"/>
              </a:rPr>
              <a:t>ланцюг”</a:t>
            </a: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 від Києва до Львова, на згадку про проголошення Акту Соборності. </a:t>
            </a:r>
          </a:p>
        </p:txBody>
      </p:sp>
      <p:pic>
        <p:nvPicPr>
          <p:cNvPr id="11266" name="Picture 2" descr="I:\худ лит\MDFgmhTDB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400049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I:\худ лит\2S1h0lTbpR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5"/>
            <a:ext cx="5143504" cy="5408018"/>
          </a:xfrm>
          <a:prstGeom prst="rect">
            <a:avLst/>
          </a:prstGeom>
          <a:noFill/>
        </p:spPr>
      </p:pic>
      <p:pic>
        <p:nvPicPr>
          <p:cNvPr id="11268" name="Picture 4" descr="I:\худ лит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27038"/>
            <a:ext cx="4000496" cy="263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321</TotalTime>
  <Words>503</Words>
  <Application>Microsoft Office PowerPoint</Application>
  <PresentationFormat>Экран (4:3)</PresentationFormat>
  <Paragraphs>18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40</cp:revision>
  <dcterms:modified xsi:type="dcterms:W3CDTF">2022-01-24T10:56:02Z</dcterms:modified>
</cp:coreProperties>
</file>