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0" r:id="rId3"/>
    <p:sldId id="257" r:id="rId4"/>
    <p:sldId id="261" r:id="rId5"/>
    <p:sldId id="259" r:id="rId6"/>
    <p:sldId id="265" r:id="rId7"/>
    <p:sldId id="273" r:id="rId8"/>
    <p:sldId id="263" r:id="rId9"/>
    <p:sldId id="266" r:id="rId10"/>
    <p:sldId id="285" r:id="rId11"/>
    <p:sldId id="283" r:id="rId12"/>
    <p:sldId id="276" r:id="rId13"/>
    <p:sldId id="279" r:id="rId14"/>
    <p:sldId id="280" r:id="rId15"/>
    <p:sldId id="286" r:id="rId16"/>
    <p:sldId id="287" r:id="rId17"/>
    <p:sldId id="288" r:id="rId18"/>
    <p:sldId id="281" r:id="rId19"/>
    <p:sldId id="292" r:id="rId20"/>
  </p:sldIdLst>
  <p:sldSz cx="9144000" cy="6858000" type="screen4x3"/>
  <p:notesSz cx="6858000" cy="9144000"/>
  <p:custDataLst>
    <p:tags r:id="rId22"/>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4" autoAdjust="0"/>
    <p:restoredTop sz="94348" autoAdjust="0"/>
  </p:normalViewPr>
  <p:slideViewPr>
    <p:cSldViewPr>
      <p:cViewPr>
        <p:scale>
          <a:sx n="61" d="100"/>
          <a:sy n="61" d="100"/>
        </p:scale>
        <p:origin x="-1188"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515CA4-0F7A-4A7A-B784-5417B6C96192}" type="datetimeFigureOut">
              <a:rPr lang="ru-RU" smtClean="0"/>
              <a:pPr/>
              <a:t>26.11.2021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BAD6D1-B867-4323-BDAF-F075F95599A3}" type="slidenum">
              <a:rPr lang="ru-RU" smtClean="0"/>
              <a:pPr/>
              <a:t>‹#›</a:t>
            </a:fld>
            <a:endParaRPr lang="ru-RU"/>
          </a:p>
        </p:txBody>
      </p:sp>
    </p:spTree>
    <p:extLst>
      <p:ext uri="{BB962C8B-B14F-4D97-AF65-F5344CB8AC3E}">
        <p14:creationId xmlns:p14="http://schemas.microsoft.com/office/powerpoint/2010/main" val="747222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26.11.2021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26.11.2021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26.11.2021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26.11.2021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26.11.2021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26.11.2021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26.11.2021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26.11.2021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6.jpeg"/><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6.jpeg"/><Relationship Id="rId1" Type="http://schemas.openxmlformats.org/officeDocument/2006/relationships/slideLayout" Target="../slideLayouts/slideLayout5.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2.gif"/></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Ольга\Desktop\голодомор\hq-wallpapers_ru_abstraction3d_1774_1920x12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4" name="Заголовок 3"/>
          <p:cNvSpPr>
            <a:spLocks noGrp="1"/>
          </p:cNvSpPr>
          <p:nvPr>
            <p:ph type="title"/>
          </p:nvPr>
        </p:nvSpPr>
        <p:spPr>
          <a:xfrm>
            <a:off x="457200" y="-142900"/>
            <a:ext cx="8229600" cy="3857652"/>
          </a:xfrm>
        </p:spPr>
        <p:txBody>
          <a:bodyPr>
            <a:normAutofit fontScale="90000"/>
          </a:bodyPr>
          <a:lstStyle/>
          <a:p>
            <a:r>
              <a:rPr lang="en-US" b="1" dirty="0" smtClean="0">
                <a:solidFill>
                  <a:srgbClr val="FF0000"/>
                </a:solidFill>
              </a:rPr>
              <a:t/>
            </a:r>
            <a:br>
              <a:rPr lang="en-US" b="1" dirty="0" smtClean="0">
                <a:solidFill>
                  <a:srgbClr val="FF0000"/>
                </a:solidFill>
              </a:rPr>
            </a:br>
            <a:r>
              <a:rPr lang="en-US" b="1" dirty="0">
                <a:solidFill>
                  <a:srgbClr val="FF0000"/>
                </a:solidFill>
              </a:rPr>
              <a:t/>
            </a:r>
            <a:br>
              <a:rPr lang="en-US" b="1" dirty="0">
                <a:solidFill>
                  <a:srgbClr val="FF0000"/>
                </a:solidFill>
              </a:rPr>
            </a:br>
            <a:r>
              <a:rPr lang="en-US" b="1" dirty="0" smtClean="0">
                <a:solidFill>
                  <a:srgbClr val="FF0000"/>
                </a:solidFill>
              </a:rPr>
              <a:t/>
            </a:r>
            <a:br>
              <a:rPr lang="en-US" b="1" dirty="0" smtClean="0">
                <a:solidFill>
                  <a:srgbClr val="FF0000"/>
                </a:solidFill>
              </a:rPr>
            </a:br>
            <a:r>
              <a:rPr lang="uk-UA" b="1" dirty="0" smtClean="0">
                <a:solidFill>
                  <a:srgbClr val="FF0000"/>
                </a:solidFill>
              </a:rPr>
              <a:t>ГОЛОДОМОР</a:t>
            </a:r>
            <a:r>
              <a:rPr lang="uk-UA" dirty="0" smtClean="0"/>
              <a:t/>
            </a:r>
            <a:br>
              <a:rPr lang="uk-UA" dirty="0" smtClean="0"/>
            </a:br>
            <a:r>
              <a:rPr lang="uk-UA" dirty="0" smtClean="0">
                <a:solidFill>
                  <a:schemeClr val="bg2"/>
                </a:solidFill>
              </a:rPr>
              <a:t>1932- 1933 РОКІВ</a:t>
            </a:r>
            <a:r>
              <a:rPr lang="uk-UA" dirty="0" smtClean="0"/>
              <a:t/>
            </a:r>
            <a:br>
              <a:rPr lang="uk-UA" dirty="0" smtClean="0"/>
            </a:br>
            <a:r>
              <a:rPr lang="uk-UA" sz="9600" b="1" dirty="0" smtClean="0">
                <a:solidFill>
                  <a:srgbClr val="FF0000"/>
                </a:solidFill>
              </a:rPr>
              <a:t>ГЕНОЦИД</a:t>
            </a:r>
            <a:r>
              <a:rPr lang="uk-UA" dirty="0" smtClean="0"/>
              <a:t/>
            </a:r>
            <a:br>
              <a:rPr lang="uk-UA" dirty="0" smtClean="0"/>
            </a:br>
            <a:r>
              <a:rPr lang="uk-UA" dirty="0" smtClean="0">
                <a:solidFill>
                  <a:schemeClr val="bg2"/>
                </a:solidFill>
              </a:rPr>
              <a:t>УКРАЇНСЬКОГО НАРОДУ</a:t>
            </a:r>
            <a:endParaRPr lang="ru-RU" dirty="0">
              <a:solidFill>
                <a:schemeClr val="bg2"/>
              </a:solidFill>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ДОКУМЕНТИ ДОКУМЕНТИ\Викладачі, майстри\Джерелейко Р. П.\голодомор\holodomor 2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ДОКУМЕНТИ ДОКУМЕНТИ\Викладачі, майстри\Джерелейко Р. П.\голодомор\366879_3.jpg"/>
          <p:cNvPicPr>
            <a:picLocks noChangeAspect="1" noChangeArrowheads="1"/>
          </p:cNvPicPr>
          <p:nvPr/>
        </p:nvPicPr>
        <p:blipFill>
          <a:blip r:embed="rId2" cstate="print"/>
          <a:srcRect/>
          <a:stretch>
            <a:fillRect/>
          </a:stretch>
        </p:blipFill>
        <p:spPr bwMode="auto">
          <a:xfrm>
            <a:off x="1" y="-571528"/>
            <a:ext cx="9143999" cy="7286676"/>
          </a:xfrm>
          <a:prstGeom prst="rect">
            <a:avLst/>
          </a:prstGeom>
          <a:noFill/>
        </p:spPr>
      </p:pic>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D:\ДОКУМЕНТИ ДОКУМЕНТИ\Викладачі, майстри\Пантелеевна\голодомор\ser14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026" name="Picture 2" descr="C:\Users\Ольга\Desktop\голодомор\гол.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2844" y="1500174"/>
            <a:ext cx="5429256" cy="3500462"/>
          </a:xfrm>
          <a:prstGeom prst="rect">
            <a:avLst/>
          </a:prstGeom>
          <a:ln>
            <a:noFill/>
          </a:ln>
          <a:effectLst>
            <a:softEdge rad="112500"/>
          </a:effectLst>
        </p:spPr>
      </p:pic>
      <p:pic>
        <p:nvPicPr>
          <p:cNvPr id="1027" name="Picture 3" descr="C:\Users\Ольга\Desktop\голодомор\39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29322" y="142852"/>
            <a:ext cx="3000396" cy="4357718"/>
          </a:xfrm>
          <a:prstGeom prst="rect">
            <a:avLst/>
          </a:prstGeom>
          <a:ln>
            <a:noFill/>
          </a:ln>
          <a:effectLst>
            <a:softEdge rad="112500"/>
          </a:effectLst>
        </p:spPr>
      </p:pic>
      <p:sp>
        <p:nvSpPr>
          <p:cNvPr id="4" name="Заголовок 3"/>
          <p:cNvSpPr>
            <a:spLocks noGrp="1"/>
          </p:cNvSpPr>
          <p:nvPr>
            <p:ph type="title"/>
          </p:nvPr>
        </p:nvSpPr>
        <p:spPr>
          <a:xfrm>
            <a:off x="457200" y="274638"/>
            <a:ext cx="6615130" cy="1143000"/>
          </a:xfrm>
        </p:spPr>
        <p:txBody>
          <a:bodyPr>
            <a:normAutofit fontScale="90000"/>
          </a:bodyPr>
          <a:lstStyle/>
          <a:p>
            <a:r>
              <a:rPr lang="uk-UA" b="1" i="1" dirty="0" err="1" smtClean="0">
                <a:solidFill>
                  <a:srgbClr val="FF0000"/>
                </a:solidFill>
              </a:rPr>
              <a:t>Пам</a:t>
            </a:r>
            <a:r>
              <a:rPr lang="uk-UA" b="1" i="1" dirty="0" err="1" smtClean="0">
                <a:solidFill>
                  <a:srgbClr val="FF0000"/>
                </a:solidFill>
                <a:sym typeface="Symbol"/>
              </a:rPr>
              <a:t>ятник</a:t>
            </a:r>
            <a:r>
              <a:rPr lang="uk-UA" b="1" i="1" dirty="0" smtClean="0">
                <a:solidFill>
                  <a:srgbClr val="FF0000"/>
                </a:solidFill>
                <a:sym typeface="Symbol"/>
              </a:rPr>
              <a:t> жертвам </a:t>
            </a:r>
            <a:br>
              <a:rPr lang="uk-UA" b="1" i="1" dirty="0" smtClean="0">
                <a:solidFill>
                  <a:srgbClr val="FF0000"/>
                </a:solidFill>
                <a:sym typeface="Symbol"/>
              </a:rPr>
            </a:br>
            <a:r>
              <a:rPr lang="uk-UA" b="1" i="1" dirty="0" smtClean="0">
                <a:solidFill>
                  <a:srgbClr val="FF0000"/>
                </a:solidFill>
                <a:sym typeface="Symbol"/>
              </a:rPr>
              <a:t>Голодомору в Києві</a:t>
            </a:r>
            <a:endParaRPr lang="ru-RU" b="1" i="1" dirty="0">
              <a:solidFill>
                <a:srgbClr val="FF0000"/>
              </a:solidFill>
            </a:endParaRPr>
          </a:p>
        </p:txBody>
      </p:sp>
      <p:pic>
        <p:nvPicPr>
          <p:cNvPr id="7170" name="Picture 2" descr="D:\ДОКУМЕНТИ ДОКУМЕНТИ\Викладачі, майстри\Пантелеевна\голодомор\в к.jpg"/>
          <p:cNvPicPr>
            <a:picLocks noChangeAspect="1" noChangeArrowheads="1"/>
          </p:cNvPicPr>
          <p:nvPr/>
        </p:nvPicPr>
        <p:blipFill>
          <a:blip r:embed="rId5" cstate="print"/>
          <a:srcRect/>
          <a:stretch>
            <a:fillRect/>
          </a:stretch>
        </p:blipFill>
        <p:spPr bwMode="auto">
          <a:xfrm>
            <a:off x="4286248" y="4044952"/>
            <a:ext cx="4071966" cy="2813048"/>
          </a:xfrm>
          <a:prstGeom prst="rect">
            <a:avLst/>
          </a:prstGeom>
          <a:ln>
            <a:noFill/>
          </a:ln>
          <a:effectLst>
            <a:softEdge rad="112500"/>
          </a:effectLst>
        </p:spPr>
      </p:pic>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ДОКУМЕНТИ ДОКУМЕНТИ\Викладачі, майстри\Пантелеевна\голодомор\ser14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rmAutofit fontScale="90000"/>
          </a:bodyPr>
          <a:lstStyle/>
          <a:p>
            <a:r>
              <a:rPr lang="ru-RU" b="1" i="1" dirty="0" err="1" smtClean="0">
                <a:solidFill>
                  <a:srgbClr val="FF0000"/>
                </a:solidFill>
              </a:rPr>
              <a:t>Меморіальний</a:t>
            </a:r>
            <a:r>
              <a:rPr lang="ru-RU" b="1" i="1" dirty="0" smtClean="0">
                <a:solidFill>
                  <a:srgbClr val="FF0000"/>
                </a:solidFill>
              </a:rPr>
              <a:t> комплекс </a:t>
            </a:r>
            <a:r>
              <a:rPr lang="ru-RU" b="1" i="1" dirty="0" err="1" smtClean="0">
                <a:solidFill>
                  <a:srgbClr val="FF0000"/>
                </a:solidFill>
              </a:rPr>
              <a:t>пам'яті</a:t>
            </a:r>
            <a:r>
              <a:rPr lang="ru-RU" b="1" i="1" dirty="0" smtClean="0">
                <a:solidFill>
                  <a:srgbClr val="FF0000"/>
                </a:solidFill>
              </a:rPr>
              <a:t> жертв Голодомору в </a:t>
            </a:r>
            <a:r>
              <a:rPr lang="ru-RU" b="1" i="1" dirty="0" err="1" smtClean="0">
                <a:solidFill>
                  <a:srgbClr val="FF0000"/>
                </a:solidFill>
              </a:rPr>
              <a:t>Харкові</a:t>
            </a:r>
            <a:r>
              <a:rPr lang="ru-RU" dirty="0" smtClean="0"/>
              <a:t/>
            </a:r>
            <a:br>
              <a:rPr lang="ru-RU" dirty="0" smtClean="0"/>
            </a:br>
            <a:endParaRPr lang="ru-RU" dirty="0"/>
          </a:p>
        </p:txBody>
      </p:sp>
      <p:sp>
        <p:nvSpPr>
          <p:cNvPr id="6" name="Подзаголовок 5"/>
          <p:cNvSpPr>
            <a:spLocks noGrp="1"/>
          </p:cNvSpPr>
          <p:nvPr>
            <p:ph type="body" idx="1"/>
          </p:nvPr>
        </p:nvSpPr>
        <p:spPr>
          <a:xfrm>
            <a:off x="457200" y="5429264"/>
            <a:ext cx="4040188" cy="1143008"/>
          </a:xfrm>
        </p:spPr>
        <p:txBody>
          <a:bodyPr>
            <a:normAutofit/>
          </a:bodyPr>
          <a:lstStyle/>
          <a:p>
            <a:pPr algn="ctr"/>
            <a:r>
              <a:rPr lang="ru-RU" b="1" dirty="0" err="1" smtClean="0">
                <a:solidFill>
                  <a:schemeClr val="tx1"/>
                </a:solidFill>
              </a:rPr>
              <a:t>Благання</a:t>
            </a:r>
            <a:r>
              <a:rPr lang="ru-RU" b="1" dirty="0" smtClean="0">
                <a:solidFill>
                  <a:schemeClr val="tx1"/>
                </a:solidFill>
              </a:rPr>
              <a:t> про </a:t>
            </a:r>
            <a:r>
              <a:rPr lang="ru-RU" b="1" dirty="0" err="1" smtClean="0">
                <a:solidFill>
                  <a:schemeClr val="tx1"/>
                </a:solidFill>
              </a:rPr>
              <a:t>порятунок</a:t>
            </a:r>
            <a:r>
              <a:rPr lang="ru-RU" b="1" dirty="0" smtClean="0">
                <a:solidFill>
                  <a:schemeClr val="tx1"/>
                </a:solidFill>
              </a:rPr>
              <a:t> </a:t>
            </a:r>
            <a:r>
              <a:rPr lang="ru-RU" b="1" dirty="0" err="1" smtClean="0">
                <a:solidFill>
                  <a:schemeClr val="tx1"/>
                </a:solidFill>
              </a:rPr>
              <a:t>від</a:t>
            </a:r>
            <a:r>
              <a:rPr lang="ru-RU" b="1" dirty="0" smtClean="0">
                <a:solidFill>
                  <a:schemeClr val="tx1"/>
                </a:solidFill>
              </a:rPr>
              <a:t> </a:t>
            </a:r>
            <a:r>
              <a:rPr lang="ru-RU" b="1" dirty="0" err="1" smtClean="0">
                <a:solidFill>
                  <a:schemeClr val="tx1"/>
                </a:solidFill>
              </a:rPr>
              <a:t>голодної</a:t>
            </a:r>
            <a:r>
              <a:rPr lang="ru-RU" b="1" dirty="0" smtClean="0">
                <a:solidFill>
                  <a:schemeClr val="tx1"/>
                </a:solidFill>
              </a:rPr>
              <a:t> </a:t>
            </a:r>
            <a:r>
              <a:rPr lang="ru-RU" b="1" dirty="0" err="1" smtClean="0">
                <a:solidFill>
                  <a:schemeClr val="tx1"/>
                </a:solidFill>
              </a:rPr>
              <a:t>смерті</a:t>
            </a:r>
            <a:endParaRPr lang="ru-RU" b="1" dirty="0">
              <a:solidFill>
                <a:schemeClr val="tx1"/>
              </a:solidFill>
            </a:endParaRPr>
          </a:p>
        </p:txBody>
      </p:sp>
      <p:sp>
        <p:nvSpPr>
          <p:cNvPr id="11" name="Текст 10"/>
          <p:cNvSpPr>
            <a:spLocks noGrp="1"/>
          </p:cNvSpPr>
          <p:nvPr>
            <p:ph type="body" sz="quarter" idx="3"/>
          </p:nvPr>
        </p:nvSpPr>
        <p:spPr>
          <a:xfrm>
            <a:off x="4500562" y="5643578"/>
            <a:ext cx="4286279" cy="1071570"/>
          </a:xfrm>
        </p:spPr>
        <p:txBody>
          <a:bodyPr>
            <a:normAutofit fontScale="92500" lnSpcReduction="10000"/>
          </a:bodyPr>
          <a:lstStyle/>
          <a:p>
            <a:pPr algn="ctr"/>
            <a:r>
              <a:rPr lang="ru-RU" dirty="0" err="1" smtClean="0"/>
              <a:t>Український</a:t>
            </a:r>
            <a:r>
              <a:rPr lang="ru-RU" dirty="0" smtClean="0"/>
              <a:t> селянин, </a:t>
            </a:r>
            <a:r>
              <a:rPr lang="ru-RU" dirty="0" err="1" smtClean="0"/>
              <a:t>символічно</a:t>
            </a:r>
            <a:r>
              <a:rPr lang="ru-RU" dirty="0" smtClean="0"/>
              <a:t> </a:t>
            </a:r>
            <a:r>
              <a:rPr lang="ru-RU" dirty="0" err="1" smtClean="0"/>
              <a:t>намагається</a:t>
            </a:r>
            <a:r>
              <a:rPr lang="ru-RU" dirty="0" smtClean="0"/>
              <a:t> </a:t>
            </a:r>
            <a:r>
              <a:rPr lang="ru-RU" dirty="0" err="1" smtClean="0"/>
              <a:t>захистити</a:t>
            </a:r>
            <a:r>
              <a:rPr lang="ru-RU" dirty="0" smtClean="0"/>
              <a:t> свою </a:t>
            </a:r>
            <a:r>
              <a:rPr lang="ru-RU" dirty="0" err="1" smtClean="0"/>
              <a:t>сім'ю</a:t>
            </a:r>
            <a:r>
              <a:rPr lang="ru-RU" dirty="0" smtClean="0"/>
              <a:t> </a:t>
            </a:r>
            <a:r>
              <a:rPr lang="ru-RU" dirty="0" err="1" smtClean="0"/>
              <a:t>від</a:t>
            </a:r>
            <a:r>
              <a:rPr lang="ru-RU" dirty="0" smtClean="0"/>
              <a:t> голоду</a:t>
            </a:r>
            <a:endParaRPr lang="ru-RU" dirty="0"/>
          </a:p>
        </p:txBody>
      </p:sp>
      <p:pic>
        <p:nvPicPr>
          <p:cNvPr id="8195" name="Picture 3" descr="D:\ДОКУМЕНТИ ДОКУМЕНТИ\Викладачі, майстри\Пантелеевна\голодомор\220px-Molba_o_spasenii_ot_goloda.JPG"/>
          <p:cNvPicPr>
            <a:picLocks noChangeAspect="1" noChangeArrowheads="1"/>
          </p:cNvPicPr>
          <p:nvPr/>
        </p:nvPicPr>
        <p:blipFill>
          <a:blip r:embed="rId3" cstate="print"/>
          <a:srcRect/>
          <a:stretch>
            <a:fillRect/>
          </a:stretch>
        </p:blipFill>
        <p:spPr bwMode="auto">
          <a:xfrm>
            <a:off x="642910" y="1428736"/>
            <a:ext cx="3643337" cy="40719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196" name="Picture 4" descr="D:\ДОКУМЕНТИ ДОКУМЕНТИ\Викладачі, майстри\Пантелеевна\голодомор\220px-Zaschita_sem'i.JPG"/>
          <p:cNvPicPr>
            <a:picLocks noChangeAspect="1" noChangeArrowheads="1"/>
          </p:cNvPicPr>
          <p:nvPr/>
        </p:nvPicPr>
        <p:blipFill>
          <a:blip r:embed="rId4" cstate="print"/>
          <a:srcRect/>
          <a:stretch>
            <a:fillRect/>
          </a:stretch>
        </p:blipFill>
        <p:spPr bwMode="auto">
          <a:xfrm>
            <a:off x="4786314" y="1428736"/>
            <a:ext cx="3643338" cy="40719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ДОКУМЕНТИ ДОКУМЕНТИ\Викладачі, майстри\Пантелеевна\голодомор\ser14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 name="Заголовок 6"/>
          <p:cNvSpPr>
            <a:spLocks noGrp="1"/>
          </p:cNvSpPr>
          <p:nvPr>
            <p:ph type="title"/>
          </p:nvPr>
        </p:nvSpPr>
        <p:spPr/>
        <p:txBody>
          <a:bodyPr>
            <a:normAutofit fontScale="90000"/>
          </a:bodyPr>
          <a:lstStyle/>
          <a:p>
            <a:r>
              <a:rPr lang="uk-UA" b="1" i="1" dirty="0" err="1" smtClean="0">
                <a:solidFill>
                  <a:srgbClr val="FF0000"/>
                </a:solidFill>
              </a:rPr>
              <a:t>Пам</a:t>
            </a:r>
            <a:r>
              <a:rPr lang="uk-UA" b="1" i="1" dirty="0" err="1" smtClean="0">
                <a:solidFill>
                  <a:srgbClr val="FF0000"/>
                </a:solidFill>
                <a:sym typeface="Symbol"/>
              </a:rPr>
              <a:t>ятник</a:t>
            </a:r>
            <a:r>
              <a:rPr lang="uk-UA" b="1" i="1" dirty="0" smtClean="0">
                <a:solidFill>
                  <a:srgbClr val="FF0000"/>
                </a:solidFill>
                <a:sym typeface="Symbol"/>
              </a:rPr>
              <a:t> жертвам </a:t>
            </a:r>
            <a:br>
              <a:rPr lang="uk-UA" b="1" i="1" dirty="0" smtClean="0">
                <a:solidFill>
                  <a:srgbClr val="FF0000"/>
                </a:solidFill>
                <a:sym typeface="Symbol"/>
              </a:rPr>
            </a:br>
            <a:r>
              <a:rPr lang="uk-UA" b="1" i="1" dirty="0" smtClean="0">
                <a:solidFill>
                  <a:srgbClr val="FF0000"/>
                </a:solidFill>
                <a:sym typeface="Symbol"/>
              </a:rPr>
              <a:t>Голодомору в Запоріжжі</a:t>
            </a:r>
            <a:endParaRPr lang="ru-RU" dirty="0"/>
          </a:p>
        </p:txBody>
      </p:sp>
      <p:pic>
        <p:nvPicPr>
          <p:cNvPr id="9219" name="Picture 3" descr="D:\ДОКУМЕНТИ ДОКУМЕНТИ\Викладачі, майстри\Пантелеевна\голодомор\запоріжжя.jpg"/>
          <p:cNvPicPr>
            <a:picLocks noChangeAspect="1" noChangeArrowheads="1"/>
          </p:cNvPicPr>
          <p:nvPr/>
        </p:nvPicPr>
        <p:blipFill>
          <a:blip r:embed="rId3" cstate="print"/>
          <a:srcRect/>
          <a:stretch>
            <a:fillRect/>
          </a:stretch>
        </p:blipFill>
        <p:spPr bwMode="auto">
          <a:xfrm>
            <a:off x="357158" y="1500174"/>
            <a:ext cx="4786346" cy="3643338"/>
          </a:xfrm>
          <a:prstGeom prst="rect">
            <a:avLst/>
          </a:prstGeom>
          <a:ln>
            <a:noFill/>
          </a:ln>
          <a:effectLst>
            <a:softEdge rad="112500"/>
          </a:effectLst>
        </p:spPr>
      </p:pic>
      <p:pic>
        <p:nvPicPr>
          <p:cNvPr id="9220" name="Picture 4" descr="D:\ДОКУМЕНТИ ДОКУМЕНТИ\Викладачі, майстри\Пантелеевна\голодомор\з.jpg"/>
          <p:cNvPicPr>
            <a:picLocks noChangeAspect="1" noChangeArrowheads="1"/>
          </p:cNvPicPr>
          <p:nvPr/>
        </p:nvPicPr>
        <p:blipFill>
          <a:blip r:embed="rId4" cstate="print"/>
          <a:srcRect/>
          <a:stretch>
            <a:fillRect/>
          </a:stretch>
        </p:blipFill>
        <p:spPr bwMode="auto">
          <a:xfrm>
            <a:off x="4429124" y="3429000"/>
            <a:ext cx="4286250" cy="3219450"/>
          </a:xfrm>
          <a:prstGeom prst="rect">
            <a:avLst/>
          </a:prstGeom>
          <a:ln>
            <a:noFill/>
          </a:ln>
          <a:effectLst>
            <a:softEdge rad="112500"/>
          </a:effectLst>
        </p:spPr>
      </p:pic>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ДОКУМЕНТИ ДОКУМЕНТИ\Викладачі, майстри\Джерелейко Р. П\голодомор\ser14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Autofit/>
          </a:bodyPr>
          <a:lstStyle/>
          <a:p>
            <a:r>
              <a:rPr lang="ru-RU" sz="3200" b="1" i="1" dirty="0" smtClean="0">
                <a:solidFill>
                  <a:srgbClr val="FF0000"/>
                </a:solidFill>
              </a:rPr>
              <a:t>В Будапешт</a:t>
            </a:r>
            <a:r>
              <a:rPr lang="uk-UA" sz="3200" b="1" i="1" dirty="0" smtClean="0">
                <a:solidFill>
                  <a:srgbClr val="FF0000"/>
                </a:solidFill>
              </a:rPr>
              <a:t>і</a:t>
            </a:r>
            <a:r>
              <a:rPr lang="ru-RU" sz="3200" b="1" i="1" dirty="0" smtClean="0">
                <a:solidFill>
                  <a:srgbClr val="FF0000"/>
                </a:solidFill>
              </a:rPr>
              <a:t> (</a:t>
            </a:r>
            <a:r>
              <a:rPr lang="ru-RU" sz="3200" b="1" i="1" dirty="0" err="1" smtClean="0">
                <a:solidFill>
                  <a:srgbClr val="FF0000"/>
                </a:solidFill>
              </a:rPr>
              <a:t>Угорщина</a:t>
            </a:r>
            <a:r>
              <a:rPr lang="ru-RU" sz="3200" b="1" i="1" dirty="0" smtClean="0">
                <a:solidFill>
                  <a:srgbClr val="FF0000"/>
                </a:solidFill>
              </a:rPr>
              <a:t>) - </a:t>
            </a:r>
            <a:r>
              <a:rPr lang="ru-RU" sz="3200" b="1" i="1" dirty="0" err="1" smtClean="0">
                <a:solidFill>
                  <a:srgbClr val="FF0000"/>
                </a:solidFill>
              </a:rPr>
              <a:t>Свічка</a:t>
            </a:r>
            <a:r>
              <a:rPr lang="ru-RU" sz="3200" b="1" i="1" dirty="0" smtClean="0">
                <a:solidFill>
                  <a:srgbClr val="FF0000"/>
                </a:solidFill>
              </a:rPr>
              <a:t> </a:t>
            </a:r>
            <a:r>
              <a:rPr lang="ru-RU" sz="3200" b="1" i="1" dirty="0" err="1" smtClean="0">
                <a:solidFill>
                  <a:srgbClr val="FF0000"/>
                </a:solidFill>
              </a:rPr>
              <a:t>пам'яті</a:t>
            </a:r>
            <a:r>
              <a:rPr lang="ru-RU" sz="3200" b="1" i="1" dirty="0" smtClean="0">
                <a:solidFill>
                  <a:srgbClr val="FF0000"/>
                </a:solidFill>
              </a:rPr>
              <a:t> - </a:t>
            </a:r>
            <a:r>
              <a:rPr lang="ru-RU" sz="3200" b="1" i="1" dirty="0" err="1" smtClean="0">
                <a:solidFill>
                  <a:srgbClr val="FF0000"/>
                </a:solidFill>
              </a:rPr>
              <a:t>меморіал</a:t>
            </a:r>
            <a:r>
              <a:rPr lang="ru-RU" sz="3200" b="1" i="1" dirty="0" smtClean="0">
                <a:solidFill>
                  <a:srgbClr val="FF0000"/>
                </a:solidFill>
              </a:rPr>
              <a:t> </a:t>
            </a:r>
            <a:r>
              <a:rPr lang="ru-RU" sz="3200" b="1" i="1" dirty="0" err="1" smtClean="0">
                <a:solidFill>
                  <a:srgbClr val="FF0000"/>
                </a:solidFill>
              </a:rPr>
              <a:t>пам'яті</a:t>
            </a:r>
            <a:r>
              <a:rPr lang="ru-RU" sz="3200" b="1" i="1" dirty="0" smtClean="0">
                <a:solidFill>
                  <a:srgbClr val="FF0000"/>
                </a:solidFill>
              </a:rPr>
              <a:t> жертв Голодомору в </a:t>
            </a:r>
            <a:r>
              <a:rPr lang="ru-RU" sz="3200" b="1" i="1" dirty="0" err="1" smtClean="0">
                <a:solidFill>
                  <a:srgbClr val="FF0000"/>
                </a:solidFill>
              </a:rPr>
              <a:t>Україні</a:t>
            </a:r>
            <a:r>
              <a:rPr lang="ru-RU" sz="3200" b="1" i="1" dirty="0" smtClean="0">
                <a:solidFill>
                  <a:srgbClr val="FF0000"/>
                </a:solidFill>
              </a:rPr>
              <a:t> 1932-33 </a:t>
            </a:r>
            <a:r>
              <a:rPr lang="ru-RU" sz="3200" b="1" i="1" dirty="0" err="1" smtClean="0">
                <a:solidFill>
                  <a:srgbClr val="FF0000"/>
                </a:solidFill>
              </a:rPr>
              <a:t>рр</a:t>
            </a:r>
            <a:r>
              <a:rPr lang="ru-RU" sz="3200" b="1" i="1" dirty="0" smtClean="0">
                <a:solidFill>
                  <a:srgbClr val="FF0000"/>
                </a:solidFill>
              </a:rPr>
              <a:t>. </a:t>
            </a:r>
            <a:endParaRPr lang="ru-RU" sz="3200" b="1" i="1" dirty="0">
              <a:solidFill>
                <a:srgbClr val="FF0000"/>
              </a:solidFill>
            </a:endParaRPr>
          </a:p>
        </p:txBody>
      </p:sp>
      <p:pic>
        <p:nvPicPr>
          <p:cNvPr id="1028" name="Picture 4" descr="C:\Users\Ольга\Desktop\уг.jpg"/>
          <p:cNvPicPr>
            <a:picLocks noChangeAspect="1" noChangeArrowheads="1"/>
          </p:cNvPicPr>
          <p:nvPr/>
        </p:nvPicPr>
        <p:blipFill>
          <a:blip r:embed="rId3" cstate="print"/>
          <a:srcRect/>
          <a:stretch>
            <a:fillRect/>
          </a:stretch>
        </p:blipFill>
        <p:spPr bwMode="auto">
          <a:xfrm>
            <a:off x="0" y="1643050"/>
            <a:ext cx="5000628" cy="3929090"/>
          </a:xfrm>
          <a:prstGeom prst="rect">
            <a:avLst/>
          </a:prstGeom>
          <a:ln>
            <a:noFill/>
          </a:ln>
          <a:effectLst>
            <a:softEdge rad="112500"/>
          </a:effectLst>
        </p:spPr>
      </p:pic>
      <p:pic>
        <p:nvPicPr>
          <p:cNvPr id="1029" name="Picture 5" descr="C:\Users\Ольга\Desktop\Угорщина.jpg"/>
          <p:cNvPicPr>
            <a:picLocks noChangeAspect="1" noChangeArrowheads="1"/>
          </p:cNvPicPr>
          <p:nvPr/>
        </p:nvPicPr>
        <p:blipFill>
          <a:blip r:embed="rId4" cstate="print"/>
          <a:srcRect/>
          <a:stretch>
            <a:fillRect/>
          </a:stretch>
        </p:blipFill>
        <p:spPr bwMode="auto">
          <a:xfrm>
            <a:off x="3857620" y="2571744"/>
            <a:ext cx="5286380" cy="4071966"/>
          </a:xfrm>
          <a:prstGeom prst="rect">
            <a:avLst/>
          </a:prstGeom>
          <a:ln>
            <a:noFill/>
          </a:ln>
          <a:effectLst>
            <a:softEdge rad="112500"/>
          </a:effectLst>
        </p:spPr>
      </p:pic>
    </p:spTree>
  </p:cSld>
  <p:clrMapOvr>
    <a:masterClrMapping/>
  </p:clrMapOvr>
  <p:transition spd="slow">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ДОКУМЕНТИ ДОКУМЕНТИ\Викладачі, майстри\Джерелейко Р. П\голодомор\ser14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 name="Текст 6"/>
          <p:cNvSpPr>
            <a:spLocks noGrp="1"/>
          </p:cNvSpPr>
          <p:nvPr>
            <p:ph type="body" sz="half" idx="2"/>
          </p:nvPr>
        </p:nvSpPr>
        <p:spPr>
          <a:xfrm>
            <a:off x="457200" y="357166"/>
            <a:ext cx="3471858" cy="5768997"/>
          </a:xfrm>
        </p:spPr>
        <p:txBody>
          <a:bodyPr>
            <a:normAutofit lnSpcReduction="10000"/>
          </a:bodyPr>
          <a:lstStyle/>
          <a:p>
            <a:pPr algn="ctr">
              <a:lnSpc>
                <a:spcPct val="150000"/>
              </a:lnSpc>
            </a:pPr>
            <a:r>
              <a:rPr lang="uk-UA" sz="3600" b="1" i="1" dirty="0" smtClean="0">
                <a:solidFill>
                  <a:srgbClr val="FF0000"/>
                </a:solidFill>
              </a:rPr>
              <a:t>   </a:t>
            </a:r>
            <a:r>
              <a:rPr lang="uk-UA" sz="4000" b="1" i="1" dirty="0" smtClean="0">
                <a:solidFill>
                  <a:srgbClr val="FF0000"/>
                </a:solidFill>
              </a:rPr>
              <a:t>В </a:t>
            </a:r>
            <a:r>
              <a:rPr lang="uk-UA" sz="4000" b="1" i="1" dirty="0" err="1" smtClean="0">
                <a:solidFill>
                  <a:srgbClr val="FF0000"/>
                </a:solidFill>
              </a:rPr>
              <a:t>Тороното</a:t>
            </a:r>
            <a:r>
              <a:rPr lang="uk-UA" sz="4000" b="1" i="1" dirty="0" smtClean="0">
                <a:solidFill>
                  <a:srgbClr val="FF0000"/>
                </a:solidFill>
              </a:rPr>
              <a:t> </a:t>
            </a:r>
            <a:r>
              <a:rPr lang="uk-UA" sz="4000" b="1" i="1" dirty="0" err="1" smtClean="0">
                <a:solidFill>
                  <a:srgbClr val="FF0000"/>
                </a:solidFill>
              </a:rPr>
              <a:t>пам</a:t>
            </a:r>
            <a:r>
              <a:rPr lang="uk-UA" sz="4000" b="1" i="1" dirty="0" err="1" smtClean="0">
                <a:solidFill>
                  <a:srgbClr val="FF0000"/>
                </a:solidFill>
                <a:sym typeface="Symbol"/>
              </a:rPr>
              <a:t>ятник</a:t>
            </a:r>
            <a:r>
              <a:rPr lang="uk-UA" sz="4000" b="1" i="1" dirty="0" smtClean="0">
                <a:solidFill>
                  <a:srgbClr val="FF0000"/>
                </a:solidFill>
                <a:sym typeface="Symbol"/>
              </a:rPr>
              <a:t> жертвам </a:t>
            </a:r>
            <a:br>
              <a:rPr lang="uk-UA" sz="4000" b="1" i="1" dirty="0" smtClean="0">
                <a:solidFill>
                  <a:srgbClr val="FF0000"/>
                </a:solidFill>
                <a:sym typeface="Symbol"/>
              </a:rPr>
            </a:br>
            <a:r>
              <a:rPr lang="uk-UA" sz="4000" b="1" i="1" dirty="0" smtClean="0">
                <a:solidFill>
                  <a:srgbClr val="FF0000"/>
                </a:solidFill>
                <a:sym typeface="Symbol"/>
              </a:rPr>
              <a:t>Голодомору</a:t>
            </a:r>
            <a:r>
              <a:rPr lang="ru-RU" sz="4000" b="1" i="1" dirty="0" smtClean="0">
                <a:solidFill>
                  <a:srgbClr val="FF0000"/>
                </a:solidFill>
              </a:rPr>
              <a:t> </a:t>
            </a:r>
          </a:p>
          <a:p>
            <a:pPr algn="ctr">
              <a:lnSpc>
                <a:spcPct val="150000"/>
              </a:lnSpc>
            </a:pPr>
            <a:r>
              <a:rPr lang="ru-RU" sz="4000" b="1" i="1" dirty="0" smtClean="0">
                <a:solidFill>
                  <a:srgbClr val="FF0000"/>
                </a:solidFill>
              </a:rPr>
              <a:t>в </a:t>
            </a:r>
            <a:r>
              <a:rPr lang="ru-RU" sz="4000" b="1" i="1" dirty="0" err="1" smtClean="0">
                <a:solidFill>
                  <a:srgbClr val="FF0000"/>
                </a:solidFill>
              </a:rPr>
              <a:t>Україні</a:t>
            </a:r>
            <a:r>
              <a:rPr lang="ru-RU" sz="4000" b="1" i="1" dirty="0" smtClean="0">
                <a:solidFill>
                  <a:srgbClr val="FF0000"/>
                </a:solidFill>
              </a:rPr>
              <a:t> </a:t>
            </a:r>
          </a:p>
          <a:p>
            <a:pPr algn="ctr">
              <a:lnSpc>
                <a:spcPct val="150000"/>
              </a:lnSpc>
            </a:pPr>
            <a:r>
              <a:rPr lang="ru-RU" sz="4000" b="1" i="1" dirty="0" smtClean="0">
                <a:solidFill>
                  <a:srgbClr val="FF0000"/>
                </a:solidFill>
              </a:rPr>
              <a:t>1932-33 </a:t>
            </a:r>
            <a:r>
              <a:rPr lang="ru-RU" sz="4000" b="1" i="1" dirty="0" err="1" smtClean="0">
                <a:solidFill>
                  <a:srgbClr val="FF0000"/>
                </a:solidFill>
              </a:rPr>
              <a:t>рр</a:t>
            </a:r>
            <a:r>
              <a:rPr lang="ru-RU" sz="4000" b="1" i="1" dirty="0" smtClean="0">
                <a:solidFill>
                  <a:srgbClr val="FF0000"/>
                </a:solidFill>
              </a:rPr>
              <a:t>. </a:t>
            </a:r>
            <a:endParaRPr lang="ru-RU" sz="4000" dirty="0"/>
          </a:p>
        </p:txBody>
      </p:sp>
      <p:pic>
        <p:nvPicPr>
          <p:cNvPr id="2052" name="Picture 4" descr="C:\Users\Ольга\Desktop\Торонто.jpg"/>
          <p:cNvPicPr>
            <a:picLocks noGrp="1" noChangeAspect="1" noChangeArrowheads="1"/>
          </p:cNvPicPr>
          <p:nvPr>
            <p:ph idx="1"/>
          </p:nvPr>
        </p:nvPicPr>
        <p:blipFill>
          <a:blip r:embed="rId3" cstate="print"/>
          <a:srcRect/>
          <a:stretch>
            <a:fillRect/>
          </a:stretch>
        </p:blipFill>
        <p:spPr bwMode="auto">
          <a:xfrm>
            <a:off x="4643438" y="285728"/>
            <a:ext cx="3857651" cy="61436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cut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D:\ДОКУМЕНТИ ДОКУМЕНТИ\Викладачі, майстри\Джерелейко Р. П\голодомор\ser14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5715008" y="273050"/>
            <a:ext cx="3143272" cy="5853113"/>
          </a:xfrm>
        </p:spPr>
        <p:txBody>
          <a:bodyPr>
            <a:normAutofit fontScale="92500"/>
          </a:bodyPr>
          <a:lstStyle/>
          <a:p>
            <a:pPr algn="ctr">
              <a:lnSpc>
                <a:spcPct val="150000"/>
              </a:lnSpc>
              <a:buNone/>
            </a:pPr>
            <a:r>
              <a:rPr lang="uk-UA" sz="4000" b="1" i="1" dirty="0" smtClean="0">
                <a:solidFill>
                  <a:srgbClr val="FF0000"/>
                </a:solidFill>
              </a:rPr>
              <a:t>В Польщі </a:t>
            </a:r>
            <a:r>
              <a:rPr lang="uk-UA" sz="4000" b="1" i="1" dirty="0" err="1" smtClean="0">
                <a:solidFill>
                  <a:srgbClr val="FF0000"/>
                </a:solidFill>
              </a:rPr>
              <a:t>пам</a:t>
            </a:r>
            <a:r>
              <a:rPr lang="uk-UA" sz="4000" b="1" i="1" dirty="0" err="1" smtClean="0">
                <a:solidFill>
                  <a:srgbClr val="FF0000"/>
                </a:solidFill>
                <a:sym typeface="Symbol"/>
              </a:rPr>
              <a:t>ятник</a:t>
            </a:r>
            <a:r>
              <a:rPr lang="uk-UA" sz="4000" b="1" i="1" dirty="0" smtClean="0">
                <a:solidFill>
                  <a:srgbClr val="FF0000"/>
                </a:solidFill>
                <a:sym typeface="Symbol"/>
              </a:rPr>
              <a:t> жертвам </a:t>
            </a:r>
            <a:br>
              <a:rPr lang="uk-UA" sz="4000" b="1" i="1" dirty="0" smtClean="0">
                <a:solidFill>
                  <a:srgbClr val="FF0000"/>
                </a:solidFill>
                <a:sym typeface="Symbol"/>
              </a:rPr>
            </a:br>
            <a:r>
              <a:rPr lang="uk-UA" sz="4000" b="1" i="1" dirty="0" smtClean="0">
                <a:solidFill>
                  <a:srgbClr val="FF0000"/>
                </a:solidFill>
                <a:sym typeface="Symbol"/>
              </a:rPr>
              <a:t>Голодомору</a:t>
            </a:r>
            <a:r>
              <a:rPr lang="ru-RU" sz="4000" b="1" i="1" dirty="0" smtClean="0">
                <a:solidFill>
                  <a:srgbClr val="FF0000"/>
                </a:solidFill>
              </a:rPr>
              <a:t> </a:t>
            </a:r>
          </a:p>
          <a:p>
            <a:pPr algn="ctr">
              <a:lnSpc>
                <a:spcPct val="150000"/>
              </a:lnSpc>
              <a:buNone/>
            </a:pPr>
            <a:r>
              <a:rPr lang="ru-RU" sz="4000" b="1" i="1" dirty="0" smtClean="0">
                <a:solidFill>
                  <a:srgbClr val="FF0000"/>
                </a:solidFill>
              </a:rPr>
              <a:t>в </a:t>
            </a:r>
            <a:r>
              <a:rPr lang="ru-RU" sz="4000" b="1" i="1" dirty="0" err="1" smtClean="0">
                <a:solidFill>
                  <a:srgbClr val="FF0000"/>
                </a:solidFill>
              </a:rPr>
              <a:t>Україні</a:t>
            </a:r>
            <a:r>
              <a:rPr lang="ru-RU" sz="4000" b="1" i="1" dirty="0" smtClean="0">
                <a:solidFill>
                  <a:srgbClr val="FF0000"/>
                </a:solidFill>
              </a:rPr>
              <a:t> </a:t>
            </a:r>
          </a:p>
          <a:p>
            <a:pPr algn="ctr">
              <a:lnSpc>
                <a:spcPct val="150000"/>
              </a:lnSpc>
              <a:buNone/>
            </a:pPr>
            <a:r>
              <a:rPr lang="ru-RU" sz="4000" b="1" i="1" dirty="0" smtClean="0">
                <a:solidFill>
                  <a:srgbClr val="FF0000"/>
                </a:solidFill>
              </a:rPr>
              <a:t>1932-33 </a:t>
            </a:r>
            <a:r>
              <a:rPr lang="ru-RU" sz="4000" b="1" i="1" dirty="0" err="1" smtClean="0">
                <a:solidFill>
                  <a:srgbClr val="FF0000"/>
                </a:solidFill>
              </a:rPr>
              <a:t>рр</a:t>
            </a:r>
            <a:r>
              <a:rPr lang="ru-RU" sz="4000" b="1" i="1" dirty="0" smtClean="0">
                <a:solidFill>
                  <a:srgbClr val="FF0000"/>
                </a:solidFill>
              </a:rPr>
              <a:t>. </a:t>
            </a:r>
            <a:endParaRPr lang="ru-RU" sz="4000" dirty="0" smtClean="0"/>
          </a:p>
          <a:p>
            <a:pPr>
              <a:buNone/>
            </a:pPr>
            <a:endParaRPr lang="ru-RU" dirty="0"/>
          </a:p>
        </p:txBody>
      </p:sp>
      <p:sp>
        <p:nvSpPr>
          <p:cNvPr id="4" name="Текст 3"/>
          <p:cNvSpPr>
            <a:spLocks noGrp="1"/>
          </p:cNvSpPr>
          <p:nvPr>
            <p:ph type="body" sz="half" idx="2"/>
          </p:nvPr>
        </p:nvSpPr>
        <p:spPr>
          <a:xfrm>
            <a:off x="500034" y="428604"/>
            <a:ext cx="4357718" cy="5697559"/>
          </a:xfrm>
        </p:spPr>
        <p:txBody>
          <a:bodyPr/>
          <a:lstStyle/>
          <a:p>
            <a:endParaRPr lang="ru-RU" dirty="0"/>
          </a:p>
        </p:txBody>
      </p:sp>
      <p:pic>
        <p:nvPicPr>
          <p:cNvPr id="3075" name="Picture 3" descr="C:\Users\Ольга\Desktop\Польща.jpg"/>
          <p:cNvPicPr>
            <a:picLocks noChangeAspect="1" noChangeArrowheads="1"/>
          </p:cNvPicPr>
          <p:nvPr/>
        </p:nvPicPr>
        <p:blipFill>
          <a:blip r:embed="rId3" cstate="print"/>
          <a:srcRect/>
          <a:stretch>
            <a:fillRect/>
          </a:stretch>
        </p:blipFill>
        <p:spPr bwMode="auto">
          <a:xfrm>
            <a:off x="500034" y="428604"/>
            <a:ext cx="5214974" cy="60722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D:\ДОКУМЕНТИ ДОКУМЕНТИ\Викладачі, майстри\Пантелеевна\голодомор\hq-wallpapers_ru_abstraction3d_1774_1920x12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pic>
        <p:nvPicPr>
          <p:cNvPr id="10242" name="Picture 2" descr="D:\ДОКУМЕНТИ ДОКУМЕНТИ\Викладачі, майстри\Пантелеевна\голодомор\169-4-3.jpg"/>
          <p:cNvPicPr>
            <a:picLocks noChangeAspect="1" noChangeArrowheads="1"/>
          </p:cNvPicPr>
          <p:nvPr/>
        </p:nvPicPr>
        <p:blipFill>
          <a:blip r:embed="rId3" cstate="print"/>
          <a:srcRect/>
          <a:stretch>
            <a:fillRect/>
          </a:stretch>
        </p:blipFill>
        <p:spPr bwMode="auto">
          <a:xfrm>
            <a:off x="428596" y="0"/>
            <a:ext cx="7429552" cy="6858000"/>
          </a:xfrm>
          <a:prstGeom prst="rect">
            <a:avLst/>
          </a:prstGeom>
          <a:noFill/>
        </p:spPr>
      </p:pic>
      <p:pic>
        <p:nvPicPr>
          <p:cNvPr id="10244" name="Picture 4" descr="D:\ДОКУМЕНТИ ДОКУМЕНТИ\Викладачі, майстри\Пантелеевна\голодомор\ea1ae481aaaa.gif"/>
          <p:cNvPicPr>
            <a:picLocks noChangeAspect="1" noChangeArrowheads="1" noCrop="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34145" y="3214661"/>
            <a:ext cx="2409855" cy="3643339"/>
          </a:xfrm>
          <a:prstGeom prst="rect">
            <a:avLst/>
          </a:prstGeom>
          <a:ln>
            <a:noFill/>
          </a:ln>
          <a:effectLst>
            <a:softEdge rad="112500"/>
          </a:effectLst>
        </p:spPr>
      </p:pic>
    </p:spTree>
  </p:cSld>
  <p:clrMapOvr>
    <a:masterClrMapping/>
  </p:clrMapOvr>
  <p:transition spd="slow">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Ольга\Desktop\голодомор\Black_Background_3_by_sjunod.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8229600" cy="4368808"/>
          </a:xfrm>
        </p:spPr>
        <p:txBody>
          <a:bodyPr>
            <a:normAutofit/>
          </a:bodyPr>
          <a:lstStyle/>
          <a:p>
            <a:pPr algn="l"/>
            <a:r>
              <a:rPr lang="uk-UA" sz="8000" b="1" i="1" dirty="0" smtClean="0">
                <a:solidFill>
                  <a:srgbClr val="FF0000"/>
                </a:solidFill>
              </a:rPr>
              <a:t>ЗГАДУЄМО,</a:t>
            </a:r>
            <a:br>
              <a:rPr lang="uk-UA" sz="8000" b="1" i="1" dirty="0" smtClean="0">
                <a:solidFill>
                  <a:srgbClr val="FF0000"/>
                </a:solidFill>
              </a:rPr>
            </a:br>
            <a:r>
              <a:rPr lang="uk-UA" sz="8000" b="1" i="1" dirty="0" smtClean="0">
                <a:solidFill>
                  <a:srgbClr val="FF0000"/>
                </a:solidFill>
              </a:rPr>
              <a:t>ПАМ'ЯТАЄМО,</a:t>
            </a:r>
            <a:br>
              <a:rPr lang="uk-UA" sz="8000" b="1" i="1" dirty="0" smtClean="0">
                <a:solidFill>
                  <a:srgbClr val="FF0000"/>
                </a:solidFill>
              </a:rPr>
            </a:br>
            <a:r>
              <a:rPr lang="uk-UA" sz="8000" b="1" i="1" dirty="0" smtClean="0">
                <a:solidFill>
                  <a:srgbClr val="FF0000"/>
                </a:solidFill>
              </a:rPr>
              <a:t>НЕ ЗАБУВАЄМО …</a:t>
            </a:r>
            <a:endParaRPr lang="ru-RU" sz="8000" b="1" i="1" dirty="0">
              <a:solidFill>
                <a:srgbClr val="FF0000"/>
              </a:solidFill>
            </a:endParaRPr>
          </a:p>
        </p:txBody>
      </p:sp>
      <p:pic>
        <p:nvPicPr>
          <p:cNvPr id="1027" name="Picture 3" descr="F:\68194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57752" y="4321951"/>
            <a:ext cx="4286248" cy="2536049"/>
          </a:xfrm>
          <a:prstGeom prst="rect">
            <a:avLst/>
          </a:prstGeom>
          <a:ln>
            <a:noFill/>
          </a:ln>
          <a:effectLst>
            <a:softEdge rad="112500"/>
          </a:effectLst>
        </p:spPr>
      </p:pic>
    </p:spTree>
  </p:cSld>
  <p:clrMapOvr>
    <a:masterClrMapping/>
  </p:clrMapOvr>
  <p:transition spd="slow">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Ольга\Desktop\голодомор\hq-wallpapers_ru_abstraction3d_1774_1920x12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0"/>
            <a:ext cx="8229600" cy="6500834"/>
          </a:xfrm>
        </p:spPr>
        <p:txBody>
          <a:bodyPr>
            <a:normAutofit fontScale="90000"/>
          </a:bodyPr>
          <a:lstStyle/>
          <a:p>
            <a:r>
              <a:rPr lang="uk-UA" sz="3600" b="1" i="1" u="sng" dirty="0" smtClean="0">
                <a:solidFill>
                  <a:srgbClr val="FF0000"/>
                </a:solidFill>
              </a:rPr>
              <a:t>ГЕНОЦИД</a:t>
            </a:r>
            <a:r>
              <a:rPr lang="uk-UA" sz="3600" dirty="0" smtClean="0">
                <a:solidFill>
                  <a:srgbClr val="FF0000"/>
                </a:solidFill>
              </a:rPr>
              <a:t> </a:t>
            </a:r>
            <a:r>
              <a:rPr lang="uk-UA" sz="3600" b="1" dirty="0" smtClean="0">
                <a:solidFill>
                  <a:schemeClr val="bg1">
                    <a:lumMod val="95000"/>
                  </a:schemeClr>
                </a:solidFill>
              </a:rPr>
              <a:t>означає будь – яке з наступних діянь, що здійснюються з наміром знищити повністю або частково, яку - </a:t>
            </a:r>
            <a:r>
              <a:rPr lang="uk-UA" sz="3600" b="1" dirty="0" err="1" smtClean="0">
                <a:solidFill>
                  <a:schemeClr val="bg1">
                    <a:lumMod val="95000"/>
                  </a:schemeClr>
                </a:solidFill>
              </a:rPr>
              <a:t>небудь</a:t>
            </a:r>
            <a:r>
              <a:rPr lang="uk-UA" sz="3600" b="1" dirty="0" smtClean="0">
                <a:solidFill>
                  <a:schemeClr val="bg1">
                    <a:lumMod val="95000"/>
                  </a:schemeClr>
                </a:solidFill>
              </a:rPr>
              <a:t> національну, етнічну, расову групу як таку.</a:t>
            </a:r>
            <a:r>
              <a:rPr lang="uk-UA" sz="3600" dirty="0" smtClean="0">
                <a:solidFill>
                  <a:schemeClr val="bg1">
                    <a:lumMod val="95000"/>
                  </a:schemeClr>
                </a:solidFill>
              </a:rPr>
              <a:t/>
            </a:r>
            <a:br>
              <a:rPr lang="uk-UA" sz="3600" dirty="0" smtClean="0">
                <a:solidFill>
                  <a:schemeClr val="bg1">
                    <a:lumMod val="95000"/>
                  </a:schemeClr>
                </a:solidFill>
              </a:rPr>
            </a:br>
            <a:r>
              <a:rPr lang="uk-UA" sz="3600" dirty="0" smtClean="0">
                <a:solidFill>
                  <a:schemeClr val="bg1">
                    <a:lumMod val="95000"/>
                  </a:schemeClr>
                </a:solidFill>
              </a:rPr>
              <a:t/>
            </a:r>
            <a:br>
              <a:rPr lang="uk-UA" sz="3600" dirty="0" smtClean="0">
                <a:solidFill>
                  <a:schemeClr val="bg1">
                    <a:lumMod val="95000"/>
                  </a:schemeClr>
                </a:solidFill>
              </a:rPr>
            </a:br>
            <a:r>
              <a:rPr lang="uk-UA" sz="3600" dirty="0" smtClean="0">
                <a:solidFill>
                  <a:schemeClr val="bg1">
                    <a:lumMod val="95000"/>
                  </a:schemeClr>
                </a:solidFill>
              </a:rPr>
              <a:t>  </a:t>
            </a:r>
            <a:r>
              <a:rPr lang="uk-UA" sz="3600" b="1" i="1" u="sng" dirty="0" smtClean="0">
                <a:solidFill>
                  <a:srgbClr val="FF0000"/>
                </a:solidFill>
              </a:rPr>
              <a:t>ВИНИЩУВАННЯ</a:t>
            </a:r>
            <a:r>
              <a:rPr lang="uk-UA" sz="3600" dirty="0" smtClean="0">
                <a:solidFill>
                  <a:schemeClr val="bg1">
                    <a:lumMod val="95000"/>
                  </a:schemeClr>
                </a:solidFill>
              </a:rPr>
              <a:t> </a:t>
            </a:r>
            <a:r>
              <a:rPr lang="uk-UA" sz="3600" b="1" dirty="0" smtClean="0">
                <a:solidFill>
                  <a:schemeClr val="bg1">
                    <a:lumMod val="95000"/>
                  </a:schemeClr>
                </a:solidFill>
              </a:rPr>
              <a:t>включає умисне створення    </a:t>
            </a:r>
            <a:br>
              <a:rPr lang="uk-UA" sz="3600" b="1" dirty="0" smtClean="0">
                <a:solidFill>
                  <a:schemeClr val="bg1">
                    <a:lumMod val="95000"/>
                  </a:schemeClr>
                </a:solidFill>
              </a:rPr>
            </a:br>
            <a:r>
              <a:rPr lang="uk-UA" sz="3600" b="1" dirty="0" smtClean="0">
                <a:solidFill>
                  <a:schemeClr val="bg1">
                    <a:lumMod val="95000"/>
                  </a:schemeClr>
                </a:solidFill>
              </a:rPr>
              <a:t>                   умов життя, зокрема позбавлення доступу до     </a:t>
            </a:r>
            <a:br>
              <a:rPr lang="uk-UA" sz="3600" b="1" dirty="0" smtClean="0">
                <a:solidFill>
                  <a:schemeClr val="bg1">
                    <a:lumMod val="95000"/>
                  </a:schemeClr>
                </a:solidFill>
              </a:rPr>
            </a:br>
            <a:r>
              <a:rPr lang="uk-UA" sz="3600" b="1" dirty="0" smtClean="0">
                <a:solidFill>
                  <a:schemeClr val="bg1">
                    <a:lumMod val="95000"/>
                  </a:schemeClr>
                </a:solidFill>
              </a:rPr>
              <a:t>                  продуктів харчування і ліків,   </a:t>
            </a:r>
            <a:br>
              <a:rPr lang="uk-UA" sz="3600" b="1" dirty="0" smtClean="0">
                <a:solidFill>
                  <a:schemeClr val="bg1">
                    <a:lumMod val="95000"/>
                  </a:schemeClr>
                </a:solidFill>
              </a:rPr>
            </a:br>
            <a:r>
              <a:rPr lang="uk-UA" sz="3600" b="1" dirty="0" smtClean="0">
                <a:solidFill>
                  <a:schemeClr val="bg1">
                    <a:lumMod val="95000"/>
                  </a:schemeClr>
                </a:solidFill>
              </a:rPr>
              <a:t>                              розрахованих на те, аби   </a:t>
            </a:r>
            <a:br>
              <a:rPr lang="uk-UA" sz="3600" b="1" dirty="0" smtClean="0">
                <a:solidFill>
                  <a:schemeClr val="bg1">
                    <a:lumMod val="95000"/>
                  </a:schemeClr>
                </a:solidFill>
              </a:rPr>
            </a:br>
            <a:r>
              <a:rPr lang="uk-UA" sz="3600" b="1" dirty="0" smtClean="0">
                <a:solidFill>
                  <a:schemeClr val="bg1">
                    <a:lumMod val="95000"/>
                  </a:schemeClr>
                </a:solidFill>
              </a:rPr>
              <a:t>                              знищити частину населення…</a:t>
            </a:r>
            <a:r>
              <a:rPr lang="uk-UA" dirty="0" smtClean="0"/>
              <a:t/>
            </a:r>
            <a:br>
              <a:rPr lang="uk-UA" dirty="0" smtClean="0"/>
            </a:br>
            <a:endParaRPr lang="ru-RU" dirty="0"/>
          </a:p>
        </p:txBody>
      </p:sp>
      <p:pic>
        <p:nvPicPr>
          <p:cNvPr id="3075" name="Picture 3" descr="C:\Users\Ольга\Desktop\голодомор\Ukraine-famine-holodomor.JPG"/>
          <p:cNvPicPr>
            <a:picLocks noChangeAspect="1" noChangeArrowheads="1"/>
          </p:cNvPicPr>
          <p:nvPr/>
        </p:nvPicPr>
        <p:blipFill>
          <a:blip r:embed="rId3" cstate="print"/>
          <a:srcRect/>
          <a:stretch>
            <a:fillRect/>
          </a:stretch>
        </p:blipFill>
        <p:spPr bwMode="auto">
          <a:xfrm>
            <a:off x="357158" y="3571876"/>
            <a:ext cx="2076450" cy="3048000"/>
          </a:xfrm>
          <a:prstGeom prst="rect">
            <a:avLst/>
          </a:prstGeom>
          <a:ln>
            <a:noFill/>
          </a:ln>
          <a:effectLst>
            <a:softEdge rad="112500"/>
          </a:effectLst>
        </p:spPr>
      </p:pic>
    </p:spTree>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Ольга\Desktop\голодомор\Black_Background_3_by_sjunod.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85728"/>
            <a:ext cx="8229600" cy="6357982"/>
          </a:xfrm>
        </p:spPr>
        <p:txBody>
          <a:bodyPr>
            <a:normAutofit fontScale="90000"/>
          </a:bodyPr>
          <a:lstStyle/>
          <a:p>
            <a:pPr algn="l"/>
            <a:r>
              <a:rPr lang="uk-UA" sz="4000" dirty="0" smtClean="0">
                <a:solidFill>
                  <a:schemeClr val="bg1"/>
                </a:solidFill>
              </a:rPr>
              <a:t>	                   </a:t>
            </a:r>
            <a:r>
              <a:rPr lang="uk-UA" sz="4000" b="1" dirty="0" smtClean="0">
                <a:solidFill>
                  <a:schemeClr val="bg1">
                    <a:lumMod val="75000"/>
                  </a:schemeClr>
                </a:solidFill>
              </a:rPr>
              <a:t>Згадуймо! </a:t>
            </a:r>
            <a:r>
              <a:rPr lang="uk-UA" sz="4000" dirty="0" smtClean="0">
                <a:solidFill>
                  <a:schemeClr val="bg1">
                    <a:lumMod val="75000"/>
                  </a:schemeClr>
                </a:solidFill>
              </a:rPr>
              <a:t/>
            </a:r>
            <a:br>
              <a:rPr lang="uk-UA" sz="4000" dirty="0" smtClean="0">
                <a:solidFill>
                  <a:schemeClr val="bg1">
                    <a:lumMod val="75000"/>
                  </a:schemeClr>
                </a:solidFill>
              </a:rPr>
            </a:br>
            <a:r>
              <a:rPr lang="uk-UA" sz="4000" dirty="0" smtClean="0">
                <a:solidFill>
                  <a:schemeClr val="bg1">
                    <a:lumMod val="75000"/>
                  </a:schemeClr>
                </a:solidFill>
              </a:rPr>
              <a:t>В Україні в 1932 -1933 роках вмирало </a:t>
            </a:r>
            <a:br>
              <a:rPr lang="uk-UA" sz="4000" dirty="0" smtClean="0">
                <a:solidFill>
                  <a:schemeClr val="bg1">
                    <a:lumMod val="75000"/>
                  </a:schemeClr>
                </a:solidFill>
              </a:rPr>
            </a:br>
            <a:r>
              <a:rPr lang="uk-UA" sz="4000" dirty="0" smtClean="0">
                <a:solidFill>
                  <a:schemeClr val="bg1">
                    <a:lumMod val="75000"/>
                  </a:schemeClr>
                </a:solidFill>
              </a:rPr>
              <a:t>17 людей щохвилини, 1000 – щогодини, </a:t>
            </a:r>
            <a:br>
              <a:rPr lang="uk-UA" sz="4000" dirty="0" smtClean="0">
                <a:solidFill>
                  <a:schemeClr val="bg1">
                    <a:lumMod val="75000"/>
                  </a:schemeClr>
                </a:solidFill>
              </a:rPr>
            </a:br>
            <a:r>
              <a:rPr lang="uk-UA" sz="4000" dirty="0" smtClean="0">
                <a:solidFill>
                  <a:schemeClr val="bg1">
                    <a:lumMod val="75000"/>
                  </a:schemeClr>
                </a:solidFill>
              </a:rPr>
              <a:t>25 000 – щодня.</a:t>
            </a:r>
            <a:br>
              <a:rPr lang="uk-UA" sz="4000" dirty="0" smtClean="0">
                <a:solidFill>
                  <a:schemeClr val="bg1">
                    <a:lumMod val="75000"/>
                  </a:schemeClr>
                </a:solidFill>
              </a:rPr>
            </a:br>
            <a:r>
              <a:rPr lang="uk-UA" sz="4000" dirty="0" smtClean="0">
                <a:solidFill>
                  <a:schemeClr val="bg1">
                    <a:lumMod val="75000"/>
                  </a:schemeClr>
                </a:solidFill>
              </a:rPr>
              <a:t>        З урахуванням непрямих жертв, за приблизними підрахунками, голодомор забрав 14 мільйонів людей.</a:t>
            </a:r>
            <a:r>
              <a:rPr lang="uk-UA" sz="4000" dirty="0" smtClean="0"/>
              <a:t/>
            </a:r>
            <a:br>
              <a:rPr lang="uk-UA" sz="4000" dirty="0" smtClean="0"/>
            </a:br>
            <a:r>
              <a:rPr lang="uk-UA" sz="4000" b="1" i="1" dirty="0" smtClean="0">
                <a:solidFill>
                  <a:schemeClr val="bg1"/>
                </a:solidFill>
              </a:rPr>
              <a:t>Хай палає свіча, </a:t>
            </a:r>
            <a:br>
              <a:rPr lang="uk-UA" sz="4000" b="1" i="1" dirty="0" smtClean="0">
                <a:solidFill>
                  <a:schemeClr val="bg1"/>
                </a:solidFill>
              </a:rPr>
            </a:br>
            <a:r>
              <a:rPr lang="uk-UA" sz="4000" b="1" i="1" dirty="0" smtClean="0">
                <a:solidFill>
                  <a:schemeClr val="bg1"/>
                </a:solidFill>
              </a:rPr>
              <a:t>                       хай палає,</a:t>
            </a:r>
            <a:br>
              <a:rPr lang="uk-UA" sz="4000" b="1" i="1" dirty="0" smtClean="0">
                <a:solidFill>
                  <a:schemeClr val="bg1"/>
                </a:solidFill>
              </a:rPr>
            </a:br>
            <a:r>
              <a:rPr lang="uk-UA" sz="4000" b="1" i="1" dirty="0" smtClean="0">
                <a:solidFill>
                  <a:schemeClr val="bg1"/>
                </a:solidFill>
              </a:rPr>
              <a:t>Поєднає нас вона в цей час,</a:t>
            </a:r>
            <a:br>
              <a:rPr lang="uk-UA" sz="4000" b="1" i="1" dirty="0" smtClean="0">
                <a:solidFill>
                  <a:schemeClr val="bg1"/>
                </a:solidFill>
              </a:rPr>
            </a:br>
            <a:r>
              <a:rPr lang="uk-UA" sz="4000" b="1" i="1" dirty="0" smtClean="0">
                <a:solidFill>
                  <a:schemeClr val="bg1"/>
                </a:solidFill>
              </a:rPr>
              <a:t>хай сьогодні спогади лунають…</a:t>
            </a:r>
            <a:r>
              <a:rPr lang="uk-UA" dirty="0" smtClean="0">
                <a:solidFill>
                  <a:schemeClr val="bg1">
                    <a:lumMod val="75000"/>
                  </a:schemeClr>
                </a:solidFill>
              </a:rPr>
              <a:t/>
            </a:r>
            <a:br>
              <a:rPr lang="uk-UA" dirty="0" smtClean="0">
                <a:solidFill>
                  <a:schemeClr val="bg1">
                    <a:lumMod val="75000"/>
                  </a:schemeClr>
                </a:solidFill>
              </a:rPr>
            </a:br>
            <a:endParaRPr lang="ru-RU" dirty="0">
              <a:solidFill>
                <a:schemeClr val="bg1">
                  <a:lumMod val="75000"/>
                </a:schemeClr>
              </a:solidFill>
            </a:endParaRPr>
          </a:p>
        </p:txBody>
      </p:sp>
      <p:pic>
        <p:nvPicPr>
          <p:cNvPr id="2051" name="Picture 3" descr="D:\ДОКУМЕНТИ ДОКУМЕНТИ\Викладачі, майстри\Пантелеевна\голодомор\a7cc83324f41252d9e594d29b4470b5a.gif"/>
          <p:cNvPicPr>
            <a:picLocks noChangeAspect="1" noChangeArrowheads="1" noCrop="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6" y="3643314"/>
            <a:ext cx="2285994" cy="2786082"/>
          </a:xfrm>
          <a:prstGeom prst="rect">
            <a:avLst/>
          </a:prstGeom>
          <a:ln>
            <a:noFill/>
          </a:ln>
          <a:effectLst>
            <a:softEdge rad="112500"/>
          </a:effectLst>
        </p:spPr>
      </p:pic>
    </p:spTree>
  </p:cSld>
  <p:clrMapOvr>
    <a:masterClrMapping/>
  </p:clrMapOvr>
  <p:transition spd="slow">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ДОКУМЕНТИ ДОКУМЕНТИ\Викладачі, майстри\Пантелеевна\голодомор\Flame_from_a_Burning_Candl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0"/>
            <a:ext cx="9144000" cy="6858000"/>
          </a:xfrm>
          <a:prstGeom prst="rect">
            <a:avLst/>
          </a:prstGeom>
          <a:noFill/>
        </p:spPr>
      </p:pic>
      <p:sp>
        <p:nvSpPr>
          <p:cNvPr id="2" name="Заголовок 1"/>
          <p:cNvSpPr>
            <a:spLocks noGrp="1"/>
          </p:cNvSpPr>
          <p:nvPr>
            <p:ph type="title"/>
          </p:nvPr>
        </p:nvSpPr>
        <p:spPr>
          <a:xfrm>
            <a:off x="500034" y="214290"/>
            <a:ext cx="8229600" cy="6286544"/>
          </a:xfrm>
        </p:spPr>
        <p:txBody>
          <a:bodyPr>
            <a:normAutofit fontScale="90000"/>
          </a:bodyPr>
          <a:lstStyle/>
          <a:p>
            <a:r>
              <a:rPr lang="uk-UA" dirty="0" smtClean="0">
                <a:solidFill>
                  <a:schemeClr val="bg1">
                    <a:lumMod val="95000"/>
                  </a:schemeClr>
                </a:solidFill>
              </a:rPr>
              <a:t>Заможні господарі є фундаментом сільського господарства</a:t>
            </a:r>
            <a:br>
              <a:rPr lang="uk-UA" dirty="0" smtClean="0">
                <a:solidFill>
                  <a:schemeClr val="bg1">
                    <a:lumMod val="95000"/>
                  </a:schemeClr>
                </a:solidFill>
              </a:rPr>
            </a:br>
            <a:r>
              <a:rPr lang="uk-UA" sz="3600" dirty="0" smtClean="0">
                <a:solidFill>
                  <a:schemeClr val="bg1">
                    <a:lumMod val="95000"/>
                  </a:schemeClr>
                </a:solidFill>
              </a:rPr>
              <a:t>На них припадає 50 % валового збору зерна. Режим навмисно ліквідовує кращі селянські господарства, які незалежні від держави. Знищує їх або депортує на Урал, до Сибіру.</a:t>
            </a:r>
            <a:br>
              <a:rPr lang="uk-UA" sz="3600" dirty="0" smtClean="0">
                <a:solidFill>
                  <a:schemeClr val="bg1">
                    <a:lumMod val="95000"/>
                  </a:schemeClr>
                </a:solidFill>
              </a:rPr>
            </a:br>
            <a:r>
              <a:rPr lang="uk-UA" sz="3600" dirty="0" smtClean="0">
                <a:solidFill>
                  <a:schemeClr val="bg1">
                    <a:lumMod val="95000"/>
                  </a:schemeClr>
                </a:solidFill>
              </a:rPr>
              <a:t>Вивезено з України 250 тис. розкуркулених сімей, тобто понад мільйон осіб, це робилось з метою залякування інших.</a:t>
            </a:r>
            <a:br>
              <a:rPr lang="uk-UA" sz="3600" dirty="0" smtClean="0">
                <a:solidFill>
                  <a:schemeClr val="bg1">
                    <a:lumMod val="95000"/>
                  </a:schemeClr>
                </a:solidFill>
              </a:rPr>
            </a:br>
            <a:r>
              <a:rPr lang="uk-UA" sz="3600" dirty="0" smtClean="0">
                <a:solidFill>
                  <a:schemeClr val="bg1">
                    <a:lumMod val="95000"/>
                  </a:schemeClr>
                </a:solidFill>
              </a:rPr>
              <a:t>Режим наводить жах на сільське населення.</a:t>
            </a:r>
            <a:br>
              <a:rPr lang="uk-UA" sz="3600" dirty="0" smtClean="0">
                <a:solidFill>
                  <a:schemeClr val="bg1">
                    <a:lumMod val="95000"/>
                  </a:schemeClr>
                </a:solidFill>
              </a:rPr>
            </a:br>
            <a:r>
              <a:rPr lang="uk-UA" sz="3600" dirty="0" smtClean="0">
                <a:solidFill>
                  <a:schemeClr val="bg1">
                    <a:lumMod val="95000"/>
                  </a:schemeClr>
                </a:solidFill>
              </a:rPr>
              <a:t>Майно розкуркулених селянських родин розбирається чи розподіляється між більшовицькими активістами.</a:t>
            </a:r>
            <a:endParaRPr lang="ru-RU" dirty="0">
              <a:solidFill>
                <a:schemeClr val="bg1">
                  <a:lumMod val="95000"/>
                </a:schemeClr>
              </a:solidFill>
            </a:endParaRPr>
          </a:p>
        </p:txBody>
      </p:sp>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Ольга\Desktop\голодомор\ser14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500034" y="285728"/>
            <a:ext cx="8229600" cy="5643602"/>
          </a:xfrm>
        </p:spPr>
        <p:txBody>
          <a:bodyPr>
            <a:normAutofit fontScale="90000"/>
          </a:bodyPr>
          <a:lstStyle/>
          <a:p>
            <a:pPr algn="l"/>
            <a:r>
              <a:rPr lang="uk-UA" dirty="0" smtClean="0"/>
              <a:t>     </a:t>
            </a:r>
            <a:r>
              <a:rPr lang="uk-UA" b="1" dirty="0" smtClean="0"/>
              <a:t>ВЖЕ З </a:t>
            </a:r>
            <a:r>
              <a:rPr lang="uk-UA" b="1" dirty="0" smtClean="0">
                <a:solidFill>
                  <a:srgbClr val="FF0000"/>
                </a:solidFill>
              </a:rPr>
              <a:t>1928</a:t>
            </a:r>
            <a:r>
              <a:rPr lang="uk-UA" b="1" dirty="0" smtClean="0"/>
              <a:t> РОКУ</a:t>
            </a:r>
            <a:br>
              <a:rPr lang="uk-UA" b="1" dirty="0" smtClean="0"/>
            </a:br>
            <a:r>
              <a:rPr lang="uk-UA" b="1" dirty="0" smtClean="0"/>
              <a:t>ТЕРОР БІЛЬШОВИЦЬКОГО  РЕЖИМУ В УКРАЇНІ НАБУВАЄ ЧІТКИХ ОЗНАК</a:t>
            </a:r>
            <a:br>
              <a:rPr lang="uk-UA" b="1" dirty="0" smtClean="0"/>
            </a:br>
            <a:r>
              <a:rPr lang="uk-UA" b="1" dirty="0" smtClean="0">
                <a:solidFill>
                  <a:srgbClr val="FF0000"/>
                </a:solidFill>
              </a:rPr>
              <a:t>ЗЛОЧИНІВ ПРОТИ ЛЮДЯНОСТІ</a:t>
            </a:r>
            <a:r>
              <a:rPr lang="uk-UA" b="1" dirty="0" smtClean="0"/>
              <a:t>, ЯКІ МАЛИ СВОЇМ АПОГЕЄМ ГОЛОДОМОР </a:t>
            </a:r>
            <a:br>
              <a:rPr lang="uk-UA" b="1" dirty="0" smtClean="0"/>
            </a:br>
            <a:r>
              <a:rPr lang="uk-UA" b="1" dirty="0" smtClean="0"/>
              <a:t> В УКРАЇНІ.</a:t>
            </a:r>
            <a:r>
              <a:rPr lang="uk-UA" dirty="0" smtClean="0"/>
              <a:t/>
            </a:r>
            <a:br>
              <a:rPr lang="uk-UA" dirty="0" smtClean="0"/>
            </a:br>
            <a:r>
              <a:rPr lang="uk-UA" dirty="0" smtClean="0"/>
              <a:t/>
            </a:r>
            <a:br>
              <a:rPr lang="uk-UA" dirty="0" smtClean="0"/>
            </a:br>
            <a:endParaRPr lang="ru-RU" dirty="0"/>
          </a:p>
        </p:txBody>
      </p:sp>
      <p:pic>
        <p:nvPicPr>
          <p:cNvPr id="2051" name="Picture 3" descr="C:\Users\Ольга\Desktop\голодомор\golodomorКЕНГ.jpg"/>
          <p:cNvPicPr>
            <a:picLocks noChangeAspect="1" noChangeArrowheads="1"/>
          </p:cNvPicPr>
          <p:nvPr/>
        </p:nvPicPr>
        <p:blipFill>
          <a:blip r:embed="rId3" cstate="print"/>
          <a:srcRect/>
          <a:stretch>
            <a:fillRect/>
          </a:stretch>
        </p:blipFill>
        <p:spPr bwMode="auto">
          <a:xfrm>
            <a:off x="4071934" y="3429000"/>
            <a:ext cx="4643470" cy="3143272"/>
          </a:xfrm>
          <a:prstGeom prst="rect">
            <a:avLst/>
          </a:prstGeom>
          <a:ln>
            <a:noFill/>
          </a:ln>
          <a:effectLst>
            <a:softEdge rad="112500"/>
          </a:effectLst>
        </p:spPr>
      </p:pic>
    </p:spTree>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Ольга\Desktop\голодомор\ser14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28662" y="0"/>
            <a:ext cx="7215238" cy="666752"/>
          </a:xfrm>
          <a:prstGeom prst="rect">
            <a:avLst/>
          </a:prstGeom>
          <a:noFill/>
          <a:ln w="9525">
            <a:noFill/>
            <a:miter lim="800000"/>
            <a:headEnd/>
            <a:tailEnd/>
          </a:ln>
        </p:spPr>
      </p:pic>
      <p:pic>
        <p:nvPicPr>
          <p:cNvPr id="5124"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4282" y="2857496"/>
            <a:ext cx="4786346" cy="2428892"/>
          </a:xfrm>
          <a:prstGeom prst="rect">
            <a:avLst/>
          </a:prstGeom>
          <a:noFill/>
          <a:ln w="9525">
            <a:noFill/>
            <a:miter lim="800000"/>
            <a:headEnd/>
            <a:tailEnd/>
          </a:ln>
        </p:spPr>
      </p:pic>
      <p:pic>
        <p:nvPicPr>
          <p:cNvPr id="5126"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86050" y="5000612"/>
            <a:ext cx="6226169" cy="1857388"/>
          </a:xfrm>
          <a:prstGeom prst="rect">
            <a:avLst/>
          </a:prstGeom>
          <a:ln>
            <a:noFill/>
          </a:ln>
          <a:effectLst>
            <a:softEdge rad="112500"/>
          </a:effectLst>
        </p:spPr>
      </p:pic>
      <p:sp>
        <p:nvSpPr>
          <p:cNvPr id="9" name="Заголовок 8"/>
          <p:cNvSpPr>
            <a:spLocks noGrp="1"/>
          </p:cNvSpPr>
          <p:nvPr>
            <p:ph type="title"/>
          </p:nvPr>
        </p:nvSpPr>
        <p:spPr>
          <a:xfrm>
            <a:off x="214282" y="785794"/>
            <a:ext cx="8643998" cy="2071702"/>
          </a:xfrm>
        </p:spPr>
        <p:txBody>
          <a:bodyPr>
            <a:noAutofit/>
          </a:bodyPr>
          <a:lstStyle/>
          <a:p>
            <a:r>
              <a:rPr lang="uk-UA" sz="1600" b="1" dirty="0" smtClean="0"/>
              <a:t>ВІДТЕПЕР УСЕ КОЛГОСПНЕ МАЙНО НАЛЕЖИТЬ ДЕРЖАВІ</a:t>
            </a:r>
            <a:br>
              <a:rPr lang="uk-UA" sz="1600" b="1" dirty="0" smtClean="0"/>
            </a:br>
            <a:r>
              <a:rPr lang="uk-UA" sz="1600" b="1" dirty="0" smtClean="0"/>
              <a:t>Режим затверджує на законодавчому рівні можливість вилучення всіх продовольчих запасів у сільського населення.</a:t>
            </a:r>
            <a:br>
              <a:rPr lang="uk-UA" sz="1600" b="1" dirty="0" smtClean="0"/>
            </a:br>
            <a:r>
              <a:rPr lang="uk-UA" sz="1600" b="1" dirty="0" smtClean="0"/>
              <a:t>Прикриваючись гаслом захисту колгоспників, режим отримує можливість повністю реквізувати і розпоряджатися майном та врожаєм колгоспників.</a:t>
            </a:r>
            <a:br>
              <a:rPr lang="uk-UA" sz="1600" b="1" dirty="0" smtClean="0"/>
            </a:br>
            <a:r>
              <a:rPr lang="uk-UA" sz="1600" b="1" dirty="0" smtClean="0"/>
              <a:t>7 серпня 1932 р. М. Калінін підписує постанову, за якою так зване розкрадання колгоспного майна карається розстрілом або позбавленням волі не менше як на 10 років. До постанови додається інструкція про її застосування, в народі отримує назву </a:t>
            </a:r>
            <a:r>
              <a:rPr lang="uk-UA" sz="1600" b="1" dirty="0" err="1" smtClean="0"/>
              <a:t>“Закон</a:t>
            </a:r>
            <a:r>
              <a:rPr lang="uk-UA" sz="1600" b="1" dirty="0" smtClean="0"/>
              <a:t> про </a:t>
            </a:r>
            <a:r>
              <a:rPr lang="uk-UA" sz="1600" b="1" dirty="0" err="1" smtClean="0"/>
              <a:t>п</a:t>
            </a:r>
            <a:r>
              <a:rPr lang="uk-UA" sz="1600" b="1" dirty="0" err="1" smtClean="0">
                <a:sym typeface="Symbol"/>
              </a:rPr>
              <a:t></a:t>
            </a:r>
            <a:r>
              <a:rPr lang="uk-UA" sz="1600" b="1" dirty="0" err="1" smtClean="0"/>
              <a:t>ять</a:t>
            </a:r>
            <a:r>
              <a:rPr lang="uk-UA" sz="1600" b="1" dirty="0" smtClean="0"/>
              <a:t> </a:t>
            </a:r>
            <a:r>
              <a:rPr lang="uk-UA" sz="1600" b="1" dirty="0" err="1" smtClean="0"/>
              <a:t>колосків”</a:t>
            </a:r>
            <a:r>
              <a:rPr lang="uk-UA" sz="1600" b="1" dirty="0" smtClean="0"/>
              <a:t>.</a:t>
            </a:r>
            <a:endParaRPr lang="ru-RU" sz="1600" b="1" dirty="0"/>
          </a:p>
        </p:txBody>
      </p:sp>
    </p:spTree>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0"/>
            <a:ext cx="9144000" cy="6858000"/>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ДОКУМЕНТИ ДОКУМЕНТИ\Викладачі, майстри\Пантелеевна\голодомор\hq-wallpapers_ru_abstraction3d_1774_1920x12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2940" y="0"/>
            <a:ext cx="9286940" cy="6858000"/>
          </a:xfrm>
          <a:prstGeom prst="rect">
            <a:avLst/>
          </a:prstGeom>
          <a:noFill/>
        </p:spPr>
      </p:pic>
      <p:sp>
        <p:nvSpPr>
          <p:cNvPr id="2" name="Заголовок 1"/>
          <p:cNvSpPr>
            <a:spLocks noGrp="1"/>
          </p:cNvSpPr>
          <p:nvPr>
            <p:ph type="title"/>
          </p:nvPr>
        </p:nvSpPr>
        <p:spPr>
          <a:xfrm>
            <a:off x="1214414" y="500042"/>
            <a:ext cx="7500990" cy="5572164"/>
          </a:xfrm>
        </p:spPr>
        <p:txBody>
          <a:bodyPr>
            <a:normAutofit fontScale="90000"/>
          </a:bodyPr>
          <a:lstStyle/>
          <a:p>
            <a:pPr algn="l"/>
            <a:r>
              <a:rPr lang="uk-UA" dirty="0" smtClean="0"/>
              <a:t>    Голод ламає людину </a:t>
            </a:r>
            <a:br>
              <a:rPr lang="uk-UA" dirty="0" smtClean="0"/>
            </a:br>
            <a:r>
              <a:rPr lang="uk-UA" dirty="0" smtClean="0"/>
              <a:t>як особистість, </a:t>
            </a:r>
            <a:br>
              <a:rPr lang="uk-UA" dirty="0" smtClean="0"/>
            </a:br>
            <a:r>
              <a:rPr lang="uk-UA" dirty="0" smtClean="0"/>
              <a:t>в організмі відбуваються фізіологічні і психологічні  зміни,    </a:t>
            </a:r>
            <a:br>
              <a:rPr lang="uk-UA" dirty="0" smtClean="0"/>
            </a:br>
            <a:r>
              <a:rPr lang="uk-UA" dirty="0" smtClean="0"/>
              <a:t>                деформується емоційна  </a:t>
            </a:r>
            <a:br>
              <a:rPr lang="uk-UA" dirty="0" smtClean="0"/>
            </a:br>
            <a:r>
              <a:rPr lang="uk-UA" dirty="0" smtClean="0"/>
              <a:t>               сфера, спотворюється  </a:t>
            </a:r>
            <a:br>
              <a:rPr lang="uk-UA" dirty="0" smtClean="0"/>
            </a:br>
            <a:r>
              <a:rPr lang="uk-UA" dirty="0" smtClean="0"/>
              <a:t>                мораль. </a:t>
            </a:r>
            <a:endParaRPr lang="ru-RU" dirty="0"/>
          </a:p>
        </p:txBody>
      </p:sp>
      <p:pic>
        <p:nvPicPr>
          <p:cNvPr id="5123" name="Picture 3" descr="C:\Users\Ольга\Desktop\голодомор\голод.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15074" y="142852"/>
            <a:ext cx="2786082" cy="2357454"/>
          </a:xfrm>
          <a:prstGeom prst="rect">
            <a:avLst/>
          </a:prstGeom>
          <a:ln>
            <a:noFill/>
          </a:ln>
          <a:effectLst>
            <a:softEdge rad="112500"/>
          </a:effectLst>
        </p:spPr>
      </p:pic>
      <p:pic>
        <p:nvPicPr>
          <p:cNvPr id="5124" name="Picture 4" descr="C:\Users\Ольга\Desktop\голодомор\голодомор_діти.jpg"/>
          <p:cNvPicPr>
            <a:picLocks noChangeAspect="1" noChangeArrowheads="1"/>
          </p:cNvPicPr>
          <p:nvPr/>
        </p:nvPicPr>
        <p:blipFill>
          <a:blip r:embed="rId4" cstate="print"/>
          <a:srcRect/>
          <a:stretch>
            <a:fillRect/>
          </a:stretch>
        </p:blipFill>
        <p:spPr bwMode="auto">
          <a:xfrm>
            <a:off x="285720" y="3500390"/>
            <a:ext cx="2786082" cy="3357610"/>
          </a:xfrm>
          <a:prstGeom prst="rect">
            <a:avLst/>
          </a:prstGeom>
          <a:ln>
            <a:noFill/>
          </a:ln>
          <a:effectLst>
            <a:softEdge rad="112500"/>
          </a:effectLst>
        </p:spPr>
      </p:pic>
    </p:spTree>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C:\Users\Ольга\Desktop\голодомор\ser14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2844" y="2928934"/>
            <a:ext cx="6500858" cy="39290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09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00100" y="0"/>
            <a:ext cx="4286280" cy="31432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100" name="Picture 4" descr="C:\Users\Ольга\Desktop\голодомор\600c39f-udatne.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48241" y="1643050"/>
            <a:ext cx="4095759" cy="30575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fade thruBlk="1"/>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e9bb0bd1d28b7786747a27917337328f88d331e"/>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375</TotalTime>
  <Words>116</Words>
  <Application>Microsoft Office PowerPoint</Application>
  <PresentationFormat>Экран (4:3)</PresentationFormat>
  <Paragraphs>20</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   ГОЛОДОМОР 1932- 1933 РОКІВ ГЕНОЦИД УКРАЇНСЬКОГО НАРОДУ</vt:lpstr>
      <vt:lpstr>ГЕНОЦИД означає будь – яке з наступних діянь, що здійснюються з наміром знищити повністю або частково, яку - небудь національну, етнічну, расову групу як таку.    ВИНИЩУВАННЯ включає умисне створення                        умов життя, зокрема позбавлення доступу до                        продуктів харчування і ліків,                                  розрахованих на те, аби                                  знищити частину населення… </vt:lpstr>
      <vt:lpstr>                    Згадуймо!  В Україні в 1932 -1933 роках вмирало  17 людей щохвилини, 1000 – щогодини,  25 000 – щодня.         З урахуванням непрямих жертв, за приблизними підрахунками, голодомор забрав 14 мільйонів людей. Хай палає свіча,                         хай палає, Поєднає нас вона в цей час, хай сьогодні спогади лунають… </vt:lpstr>
      <vt:lpstr>Заможні господарі є фундаментом сільського господарства На них припадає 50 % валового збору зерна. Режим навмисно ліквідовує кращі селянські господарства, які незалежні від держави. Знищує їх або депортує на Урал, до Сибіру. Вивезено з України 250 тис. розкуркулених сімей, тобто понад мільйон осіб, це робилось з метою залякування інших. Режим наводить жах на сільське населення. Майно розкуркулених селянських родин розбирається чи розподіляється між більшовицькими активістами.</vt:lpstr>
      <vt:lpstr>     ВЖЕ З 1928 РОКУ ТЕРОР БІЛЬШОВИЦЬКОГО  РЕЖИМУ В УКРАЇНІ НАБУВАЄ ЧІТКИХ ОЗНАК ЗЛОЧИНІВ ПРОТИ ЛЮДЯНОСТІ, ЯКІ МАЛИ СВОЇМ АПОГЕЄМ ГОЛОДОМОР   В УКРАЇНІ.  </vt:lpstr>
      <vt:lpstr>ВІДТЕПЕР УСЕ КОЛГОСПНЕ МАЙНО НАЛЕЖИТЬ ДЕРЖАВІ Режим затверджує на законодавчому рівні можливість вилучення всіх продовольчих запасів у сільського населення. Прикриваючись гаслом захисту колгоспників, режим отримує можливість повністю реквізувати і розпоряджатися майном та врожаєм колгоспників. 7 серпня 1932 р. М. Калінін підписує постанову, за якою так зване розкрадання колгоспного майна карається розстрілом або позбавленням волі не менше як на 10 років. До постанови додається інструкція про її застосування, в народі отримує назву “Закон про пять колосків”.</vt:lpstr>
      <vt:lpstr>Презентация PowerPoint</vt:lpstr>
      <vt:lpstr>    Голод ламає людину  як особистість,  в організмі відбуваються фізіологічні і психологічні  зміни,                     деформується емоційна                  сфера, спотворюється                   мораль. </vt:lpstr>
      <vt:lpstr>Презентация PowerPoint</vt:lpstr>
      <vt:lpstr>Презентация PowerPoint</vt:lpstr>
      <vt:lpstr>Презентация PowerPoint</vt:lpstr>
      <vt:lpstr>Памятник жертвам  Голодомору в Києві</vt:lpstr>
      <vt:lpstr>Меморіальний комплекс пам'яті жертв Голодомору в Харкові </vt:lpstr>
      <vt:lpstr>Памятник жертвам  Голодомору в Запоріжжі</vt:lpstr>
      <vt:lpstr>В Будапешті (Угорщина) - Свічка пам'яті - меморіал пам'яті жертв Голодомору в Україні 1932-33 рр. </vt:lpstr>
      <vt:lpstr>Презентация PowerPoint</vt:lpstr>
      <vt:lpstr>Презентация PowerPoint</vt:lpstr>
      <vt:lpstr>Презентация PowerPoint</vt:lpstr>
      <vt:lpstr>ЗГАДУЄМО, ПАМ'ЯТАЄМО, НЕ ЗАБУВАЄМО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ГОЛОДОМОР 1932- 1933 РОКІВ ГЕНОЦИД УКРАЇНСЬКОГО НАРОДУ</dc:title>
  <dc:creator>Ольга</dc:creator>
  <cp:lastModifiedBy>ACER</cp:lastModifiedBy>
  <cp:revision>55</cp:revision>
  <dcterms:created xsi:type="dcterms:W3CDTF">2011-11-18T04:24:57Z</dcterms:created>
  <dcterms:modified xsi:type="dcterms:W3CDTF">2021-11-26T05:00:59Z</dcterms:modified>
</cp:coreProperties>
</file>