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2" r:id="rId5"/>
    <p:sldId id="260" r:id="rId6"/>
    <p:sldId id="263" r:id="rId7"/>
    <p:sldId id="261" r:id="rId8"/>
    <p:sldId id="264" r:id="rId9"/>
    <p:sldId id="265" r:id="rId10"/>
    <p:sldId id="266" r:id="rId11"/>
    <p:sldId id="271" r:id="rId12"/>
    <p:sldId id="267" r:id="rId13"/>
    <p:sldId id="268" r:id="rId14"/>
    <p:sldId id="270"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p:scale>
          <a:sx n="97" d="100"/>
          <a:sy n="97" d="100"/>
        </p:scale>
        <p:origin x="-294" y="-2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952501" y="291943"/>
            <a:ext cx="9653878" cy="6566057"/>
          </a:xfrm>
          <a:prstGeom prst="rect">
            <a:avLst/>
          </a:prstGeom>
        </p:spPr>
      </p:pic>
      <p:sp>
        <p:nvSpPr>
          <p:cNvPr id="2" name="Заголовок 1"/>
          <p:cNvSpPr>
            <a:spLocks noGrp="1"/>
          </p:cNvSpPr>
          <p:nvPr>
            <p:ph type="ctrTitle"/>
          </p:nvPr>
        </p:nvSpPr>
        <p:spPr>
          <a:xfrm>
            <a:off x="1659467" y="1782697"/>
            <a:ext cx="7766936" cy="1646302"/>
          </a:xfrm>
        </p:spPr>
        <p:txBody>
          <a:bodyPr/>
          <a:lstStyle/>
          <a:p>
            <a:r>
              <a:rPr lang="uk-UA" dirty="0" smtClean="0">
                <a:solidFill>
                  <a:schemeClr val="tx1"/>
                </a:solidFill>
              </a:rPr>
              <a:t>Віртуальна мандрівка «Подорож Україною»</a:t>
            </a:r>
            <a:endParaRPr lang="ru-RU" dirty="0">
              <a:solidFill>
                <a:schemeClr val="tx1"/>
              </a:solidFill>
            </a:endParaRPr>
          </a:p>
        </p:txBody>
      </p:sp>
      <p:sp>
        <p:nvSpPr>
          <p:cNvPr id="3" name="Подзаголовок 2"/>
          <p:cNvSpPr>
            <a:spLocks noGrp="1"/>
          </p:cNvSpPr>
          <p:nvPr>
            <p:ph type="subTitle" idx="1"/>
          </p:nvPr>
        </p:nvSpPr>
        <p:spPr>
          <a:xfrm>
            <a:off x="4008967" y="5130333"/>
            <a:ext cx="7766936" cy="1096899"/>
          </a:xfrm>
        </p:spPr>
        <p:txBody>
          <a:bodyPr>
            <a:normAutofit/>
          </a:bodyPr>
          <a:lstStyle/>
          <a:p>
            <a:r>
              <a:rPr lang="uk-UA" dirty="0" smtClean="0">
                <a:solidFill>
                  <a:schemeClr val="tx1"/>
                </a:solidFill>
              </a:rPr>
              <a:t>7 клас</a:t>
            </a:r>
            <a:endParaRPr lang="uk-UA" dirty="0" smtClean="0">
              <a:solidFill>
                <a:schemeClr val="tx1"/>
              </a:solidFill>
            </a:endParaRPr>
          </a:p>
        </p:txBody>
      </p:sp>
    </p:spTree>
    <p:extLst>
      <p:ext uri="{BB962C8B-B14F-4D97-AF65-F5344CB8AC3E}">
        <p14:creationId xmlns:p14="http://schemas.microsoft.com/office/powerpoint/2010/main" val="1544255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734" y="190500"/>
            <a:ext cx="8596668" cy="1320800"/>
          </a:xfrm>
        </p:spPr>
        <p:txBody>
          <a:bodyPr/>
          <a:lstStyle/>
          <a:p>
            <a:r>
              <a:rPr lang="uk-UA" dirty="0" smtClean="0"/>
              <a:t>Цікава інформація</a:t>
            </a:r>
            <a:endParaRPr lang="ru-RU" dirty="0"/>
          </a:p>
        </p:txBody>
      </p:sp>
      <p:sp>
        <p:nvSpPr>
          <p:cNvPr id="3" name="Объект 2"/>
          <p:cNvSpPr>
            <a:spLocks noGrp="1"/>
          </p:cNvSpPr>
          <p:nvPr>
            <p:ph idx="1"/>
          </p:nvPr>
        </p:nvSpPr>
        <p:spPr>
          <a:xfrm>
            <a:off x="177800" y="850900"/>
            <a:ext cx="11836400" cy="5791200"/>
          </a:xfrm>
        </p:spPr>
        <p:txBody>
          <a:bodyPr>
            <a:normAutofit/>
          </a:bodyPr>
          <a:lstStyle/>
          <a:p>
            <a:pPr marL="0" indent="0">
              <a:buNone/>
            </a:pPr>
            <a:endParaRPr lang="ru-RU" dirty="0"/>
          </a:p>
          <a:p>
            <a:r>
              <a:rPr lang="ru-RU" sz="2000" dirty="0">
                <a:solidFill>
                  <a:schemeClr val="tx1"/>
                </a:solidFill>
              </a:rPr>
              <a:t>Музей </a:t>
            </a:r>
            <a:r>
              <a:rPr lang="ru-RU" sz="2000" dirty="0" err="1">
                <a:solidFill>
                  <a:schemeClr val="tx1"/>
                </a:solidFill>
              </a:rPr>
              <a:t>писанкового</a:t>
            </a:r>
            <a:r>
              <a:rPr lang="ru-RU" sz="2000" dirty="0">
                <a:solidFill>
                  <a:schemeClr val="tx1"/>
                </a:solidFill>
              </a:rPr>
              <a:t> </a:t>
            </a:r>
            <a:r>
              <a:rPr lang="ru-RU" sz="2000" dirty="0" err="1">
                <a:solidFill>
                  <a:schemeClr val="tx1"/>
                </a:solidFill>
              </a:rPr>
              <a:t>розпису</a:t>
            </a:r>
            <a:r>
              <a:rPr lang="ru-RU" sz="2000" dirty="0">
                <a:solidFill>
                  <a:schemeClr val="tx1"/>
                </a:solidFill>
              </a:rPr>
              <a:t>, </a:t>
            </a:r>
            <a:r>
              <a:rPr lang="ru-RU" sz="2000" dirty="0" err="1">
                <a:solidFill>
                  <a:schemeClr val="tx1"/>
                </a:solidFill>
              </a:rPr>
              <a:t>неофіційна</a:t>
            </a:r>
            <a:r>
              <a:rPr lang="ru-RU" sz="2000" dirty="0">
                <a:solidFill>
                  <a:schemeClr val="tx1"/>
                </a:solidFill>
              </a:rPr>
              <a:t> </a:t>
            </a:r>
            <a:r>
              <a:rPr lang="ru-RU" sz="2000" dirty="0" err="1">
                <a:solidFill>
                  <a:schemeClr val="tx1"/>
                </a:solidFill>
              </a:rPr>
              <a:t>назва</a:t>
            </a:r>
            <a:r>
              <a:rPr lang="ru-RU" sz="2000" dirty="0">
                <a:solidFill>
                  <a:schemeClr val="tx1"/>
                </a:solidFill>
              </a:rPr>
              <a:t> </a:t>
            </a:r>
            <a:r>
              <a:rPr lang="ru-RU" sz="2000" dirty="0" err="1">
                <a:solidFill>
                  <a:schemeClr val="tx1"/>
                </a:solidFill>
              </a:rPr>
              <a:t>Музе́й</a:t>
            </a:r>
            <a:r>
              <a:rPr lang="ru-RU" sz="2000" dirty="0">
                <a:solidFill>
                  <a:schemeClr val="tx1"/>
                </a:solidFill>
              </a:rPr>
              <a:t> «</a:t>
            </a:r>
            <a:r>
              <a:rPr lang="ru-RU" sz="2000" dirty="0" err="1">
                <a:solidFill>
                  <a:schemeClr val="tx1"/>
                </a:solidFill>
              </a:rPr>
              <a:t>Пи́санка</a:t>
            </a:r>
            <a:r>
              <a:rPr lang="ru-RU" sz="2000" dirty="0">
                <a:solidFill>
                  <a:schemeClr val="tx1"/>
                </a:solidFill>
              </a:rPr>
              <a:t>» — музей </a:t>
            </a:r>
            <a:r>
              <a:rPr lang="ru-RU" sz="2000" dirty="0" err="1">
                <a:solidFill>
                  <a:schemeClr val="tx1"/>
                </a:solidFill>
              </a:rPr>
              <a:t>писанки</a:t>
            </a:r>
            <a:r>
              <a:rPr lang="ru-RU" sz="2000" dirty="0">
                <a:solidFill>
                  <a:schemeClr val="tx1"/>
                </a:solidFill>
              </a:rPr>
              <a:t> в </a:t>
            </a:r>
            <a:r>
              <a:rPr lang="ru-RU" sz="2000" dirty="0" err="1">
                <a:solidFill>
                  <a:schemeClr val="tx1"/>
                </a:solidFill>
              </a:rPr>
              <a:t>місті</a:t>
            </a:r>
            <a:r>
              <a:rPr lang="ru-RU" sz="2000" dirty="0">
                <a:solidFill>
                  <a:schemeClr val="tx1"/>
                </a:solidFill>
              </a:rPr>
              <a:t> </a:t>
            </a:r>
            <a:r>
              <a:rPr lang="ru-RU" sz="2000" dirty="0" err="1">
                <a:solidFill>
                  <a:schemeClr val="tx1"/>
                </a:solidFill>
              </a:rPr>
              <a:t>Коломиї</a:t>
            </a:r>
            <a:r>
              <a:rPr lang="ru-RU" sz="2000" dirty="0">
                <a:solidFill>
                  <a:schemeClr val="tx1"/>
                </a:solidFill>
              </a:rPr>
              <a:t> </a:t>
            </a:r>
            <a:r>
              <a:rPr lang="ru-RU" sz="2000" dirty="0" err="1">
                <a:solidFill>
                  <a:schemeClr val="tx1"/>
                </a:solidFill>
              </a:rPr>
              <a:t>Івано-Франківської</a:t>
            </a:r>
            <a:r>
              <a:rPr lang="ru-RU" sz="2000" dirty="0">
                <a:solidFill>
                  <a:schemeClr val="tx1"/>
                </a:solidFill>
              </a:rPr>
              <a:t> </a:t>
            </a:r>
            <a:r>
              <a:rPr lang="ru-RU" sz="2000" dirty="0" err="1">
                <a:solidFill>
                  <a:schemeClr val="tx1"/>
                </a:solidFill>
              </a:rPr>
              <a:t>області</a:t>
            </a:r>
            <a:r>
              <a:rPr lang="ru-RU" sz="2000" dirty="0">
                <a:solidFill>
                  <a:schemeClr val="tx1"/>
                </a:solidFill>
              </a:rPr>
              <a:t>. В </a:t>
            </a:r>
            <a:r>
              <a:rPr lang="ru-RU" sz="2000" dirty="0" err="1">
                <a:solidFill>
                  <a:schemeClr val="tx1"/>
                </a:solidFill>
              </a:rPr>
              <a:t>колекції</a:t>
            </a:r>
            <a:r>
              <a:rPr lang="ru-RU" sz="2000" dirty="0">
                <a:solidFill>
                  <a:schemeClr val="tx1"/>
                </a:solidFill>
              </a:rPr>
              <a:t> музею </a:t>
            </a:r>
            <a:r>
              <a:rPr lang="ru-RU" sz="2000" dirty="0" err="1">
                <a:solidFill>
                  <a:schemeClr val="tx1"/>
                </a:solidFill>
              </a:rPr>
              <a:t>понад</a:t>
            </a:r>
            <a:r>
              <a:rPr lang="ru-RU" sz="2000" dirty="0">
                <a:solidFill>
                  <a:schemeClr val="tx1"/>
                </a:solidFill>
              </a:rPr>
              <a:t> 6000 </a:t>
            </a:r>
            <a:r>
              <a:rPr lang="ru-RU" sz="2000" dirty="0" err="1">
                <a:solidFill>
                  <a:schemeClr val="tx1"/>
                </a:solidFill>
              </a:rPr>
              <a:t>писанок</a:t>
            </a:r>
            <a:r>
              <a:rPr lang="ru-RU" sz="2000" dirty="0">
                <a:solidFill>
                  <a:schemeClr val="tx1"/>
                </a:solidFill>
              </a:rPr>
              <a:t> з </a:t>
            </a:r>
            <a:r>
              <a:rPr lang="ru-RU" sz="2000" dirty="0" err="1">
                <a:solidFill>
                  <a:schemeClr val="tx1"/>
                </a:solidFill>
              </a:rPr>
              <a:t>різних</a:t>
            </a:r>
            <a:r>
              <a:rPr lang="ru-RU" sz="2000" dirty="0">
                <a:solidFill>
                  <a:schemeClr val="tx1"/>
                </a:solidFill>
              </a:rPr>
              <a:t> </a:t>
            </a:r>
            <a:r>
              <a:rPr lang="ru-RU" sz="2000" dirty="0" err="1">
                <a:solidFill>
                  <a:schemeClr val="tx1"/>
                </a:solidFill>
              </a:rPr>
              <a:t>регіонів</a:t>
            </a:r>
            <a:r>
              <a:rPr lang="ru-RU" sz="2000" dirty="0">
                <a:solidFill>
                  <a:schemeClr val="tx1"/>
                </a:solidFill>
              </a:rPr>
              <a:t> </a:t>
            </a:r>
            <a:r>
              <a:rPr lang="ru-RU" sz="2000" dirty="0" err="1">
                <a:solidFill>
                  <a:schemeClr val="tx1"/>
                </a:solidFill>
              </a:rPr>
              <a:t>України</a:t>
            </a:r>
            <a:r>
              <a:rPr lang="ru-RU" sz="2000" dirty="0">
                <a:solidFill>
                  <a:schemeClr val="tx1"/>
                </a:solidFill>
              </a:rPr>
              <a:t> та </a:t>
            </a:r>
            <a:r>
              <a:rPr lang="ru-RU" sz="2000" dirty="0" err="1">
                <a:solidFill>
                  <a:schemeClr val="tx1"/>
                </a:solidFill>
              </a:rPr>
              <a:t>країн</a:t>
            </a:r>
            <a:r>
              <a:rPr lang="ru-RU" sz="2000" dirty="0">
                <a:solidFill>
                  <a:schemeClr val="tx1"/>
                </a:solidFill>
              </a:rPr>
              <a:t> </a:t>
            </a:r>
            <a:r>
              <a:rPr lang="ru-RU" sz="2000" dirty="0" err="1">
                <a:solidFill>
                  <a:schemeClr val="tx1"/>
                </a:solidFill>
              </a:rPr>
              <a:t>світу</a:t>
            </a:r>
            <a:r>
              <a:rPr lang="ru-RU" sz="2000" dirty="0">
                <a:solidFill>
                  <a:schemeClr val="tx1"/>
                </a:solidFill>
              </a:rPr>
              <a:t>. </a:t>
            </a:r>
            <a:r>
              <a:rPr lang="ru-RU" sz="2000" dirty="0" err="1">
                <a:solidFill>
                  <a:schemeClr val="tx1"/>
                </a:solidFill>
              </a:rPr>
              <a:t>Серед</a:t>
            </a:r>
            <a:r>
              <a:rPr lang="ru-RU" sz="2000" dirty="0">
                <a:solidFill>
                  <a:schemeClr val="tx1"/>
                </a:solidFill>
              </a:rPr>
              <a:t> </a:t>
            </a:r>
            <a:r>
              <a:rPr lang="ru-RU" sz="2000" dirty="0" err="1">
                <a:solidFill>
                  <a:schemeClr val="tx1"/>
                </a:solidFill>
              </a:rPr>
              <a:t>експонатів</a:t>
            </a:r>
            <a:r>
              <a:rPr lang="ru-RU" sz="2000" dirty="0">
                <a:solidFill>
                  <a:schemeClr val="tx1"/>
                </a:solidFill>
              </a:rPr>
              <a:t> музею є </a:t>
            </a:r>
            <a:r>
              <a:rPr lang="ru-RU" sz="2000" dirty="0" err="1">
                <a:solidFill>
                  <a:schemeClr val="tx1"/>
                </a:solidFill>
              </a:rPr>
              <a:t>також</a:t>
            </a:r>
            <a:r>
              <a:rPr lang="ru-RU" sz="2000" dirty="0">
                <a:solidFill>
                  <a:schemeClr val="tx1"/>
                </a:solidFill>
              </a:rPr>
              <a:t> </a:t>
            </a:r>
            <a:r>
              <a:rPr lang="ru-RU" sz="2000" dirty="0" err="1">
                <a:solidFill>
                  <a:schemeClr val="tx1"/>
                </a:solidFill>
              </a:rPr>
              <a:t>писанки</a:t>
            </a:r>
            <a:r>
              <a:rPr lang="ru-RU" sz="2000" dirty="0">
                <a:solidFill>
                  <a:schemeClr val="tx1"/>
                </a:solidFill>
              </a:rPr>
              <a:t> з </a:t>
            </a:r>
            <a:r>
              <a:rPr lang="ru-RU" sz="2000" dirty="0" err="1">
                <a:solidFill>
                  <a:schemeClr val="tx1"/>
                </a:solidFill>
              </a:rPr>
              <a:t>підписами</a:t>
            </a:r>
            <a:r>
              <a:rPr lang="ru-RU" sz="2000" dirty="0">
                <a:solidFill>
                  <a:schemeClr val="tx1"/>
                </a:solidFill>
              </a:rPr>
              <a:t> </a:t>
            </a:r>
            <a:r>
              <a:rPr lang="ru-RU" sz="2000" dirty="0" err="1">
                <a:solidFill>
                  <a:schemeClr val="tx1"/>
                </a:solidFill>
              </a:rPr>
              <a:t>відомих</a:t>
            </a:r>
            <a:r>
              <a:rPr lang="ru-RU" sz="2000" dirty="0">
                <a:solidFill>
                  <a:schemeClr val="tx1"/>
                </a:solidFill>
              </a:rPr>
              <a:t> </a:t>
            </a:r>
            <a:r>
              <a:rPr lang="ru-RU" sz="2000" dirty="0" err="1">
                <a:solidFill>
                  <a:schemeClr val="tx1"/>
                </a:solidFill>
              </a:rPr>
              <a:t>політичних</a:t>
            </a:r>
            <a:r>
              <a:rPr lang="ru-RU" sz="2000" dirty="0">
                <a:solidFill>
                  <a:schemeClr val="tx1"/>
                </a:solidFill>
              </a:rPr>
              <a:t> </a:t>
            </a:r>
            <a:r>
              <a:rPr lang="ru-RU" sz="2000" dirty="0" err="1">
                <a:solidFill>
                  <a:schemeClr val="tx1"/>
                </a:solidFill>
              </a:rPr>
              <a:t>діячів</a:t>
            </a:r>
            <a:r>
              <a:rPr lang="ru-RU" sz="2000" dirty="0">
                <a:solidFill>
                  <a:schemeClr val="tx1"/>
                </a:solidFill>
              </a:rPr>
              <a:t> </a:t>
            </a:r>
            <a:r>
              <a:rPr lang="ru-RU" sz="2000" dirty="0" err="1">
                <a:solidFill>
                  <a:schemeClr val="tx1"/>
                </a:solidFill>
              </a:rPr>
              <a:t>України:Віктора</a:t>
            </a:r>
            <a:r>
              <a:rPr lang="ru-RU" sz="2000" dirty="0">
                <a:solidFill>
                  <a:schemeClr val="tx1"/>
                </a:solidFill>
              </a:rPr>
              <a:t> Ющенко,  </a:t>
            </a:r>
            <a:r>
              <a:rPr lang="ru-RU" sz="2000" dirty="0" err="1">
                <a:solidFill>
                  <a:schemeClr val="tx1"/>
                </a:solidFill>
              </a:rPr>
              <a:t>Юрія</a:t>
            </a:r>
            <a:r>
              <a:rPr lang="ru-RU" sz="2000" dirty="0">
                <a:solidFill>
                  <a:schemeClr val="tx1"/>
                </a:solidFill>
              </a:rPr>
              <a:t> Костенко, </a:t>
            </a:r>
            <a:r>
              <a:rPr lang="ru-RU" sz="2000" dirty="0" err="1">
                <a:solidFill>
                  <a:schemeClr val="tx1"/>
                </a:solidFill>
              </a:rPr>
              <a:t>Леоніда</a:t>
            </a:r>
            <a:r>
              <a:rPr lang="ru-RU" sz="2000" dirty="0">
                <a:solidFill>
                  <a:schemeClr val="tx1"/>
                </a:solidFill>
              </a:rPr>
              <a:t> </a:t>
            </a:r>
            <a:r>
              <a:rPr lang="ru-RU" sz="2000" dirty="0" err="1">
                <a:solidFill>
                  <a:schemeClr val="tx1"/>
                </a:solidFill>
              </a:rPr>
              <a:t>Кучми</a:t>
            </a:r>
            <a:r>
              <a:rPr lang="ru-RU" sz="2000" dirty="0">
                <a:solidFill>
                  <a:schemeClr val="tx1"/>
                </a:solidFill>
              </a:rPr>
              <a:t> і </a:t>
            </a:r>
            <a:r>
              <a:rPr lang="ru-RU" sz="2000" dirty="0" err="1">
                <a:solidFill>
                  <a:schemeClr val="tx1"/>
                </a:solidFill>
              </a:rPr>
              <a:t>іншіх</a:t>
            </a:r>
            <a:r>
              <a:rPr lang="ru-RU" sz="2000" dirty="0">
                <a:solidFill>
                  <a:schemeClr val="tx1"/>
                </a:solidFill>
              </a:rPr>
              <a:t> </a:t>
            </a:r>
            <a:r>
              <a:rPr lang="ru-RU" sz="2000" dirty="0" err="1">
                <a:solidFill>
                  <a:schemeClr val="tx1"/>
                </a:solidFill>
              </a:rPr>
              <a:t>відомих</a:t>
            </a:r>
            <a:r>
              <a:rPr lang="ru-RU" sz="2000" dirty="0">
                <a:solidFill>
                  <a:schemeClr val="tx1"/>
                </a:solidFill>
              </a:rPr>
              <a:t> людей.  За результатами </a:t>
            </a:r>
            <a:r>
              <a:rPr lang="ru-RU" sz="2000" dirty="0" err="1">
                <a:solidFill>
                  <a:schemeClr val="tx1"/>
                </a:solidFill>
              </a:rPr>
              <a:t>акції</a:t>
            </a:r>
            <a:r>
              <a:rPr lang="ru-RU" sz="2000" dirty="0">
                <a:solidFill>
                  <a:schemeClr val="tx1"/>
                </a:solidFill>
              </a:rPr>
              <a:t> </a:t>
            </a:r>
            <a:r>
              <a:rPr lang="ru-RU" sz="2000" dirty="0" err="1">
                <a:solidFill>
                  <a:schemeClr val="tx1"/>
                </a:solidFill>
              </a:rPr>
              <a:t>Сім</a:t>
            </a:r>
            <a:r>
              <a:rPr lang="ru-RU" sz="2000" dirty="0">
                <a:solidFill>
                  <a:schemeClr val="tx1"/>
                </a:solidFill>
              </a:rPr>
              <a:t> чудес </a:t>
            </a:r>
            <a:r>
              <a:rPr lang="ru-RU" sz="2000" dirty="0" err="1">
                <a:solidFill>
                  <a:schemeClr val="tx1"/>
                </a:solidFill>
              </a:rPr>
              <a:t>України</a:t>
            </a:r>
            <a:r>
              <a:rPr lang="ru-RU" sz="2000" dirty="0">
                <a:solidFill>
                  <a:schemeClr val="tx1"/>
                </a:solidFill>
              </a:rPr>
              <a:t> музей </a:t>
            </a:r>
            <a:r>
              <a:rPr lang="ru-RU" sz="2000" dirty="0" err="1">
                <a:solidFill>
                  <a:schemeClr val="tx1"/>
                </a:solidFill>
              </a:rPr>
              <a:t>опинився</a:t>
            </a:r>
            <a:r>
              <a:rPr lang="ru-RU" sz="2000" dirty="0">
                <a:solidFill>
                  <a:schemeClr val="tx1"/>
                </a:solidFill>
              </a:rPr>
              <a:t> на восьмому </a:t>
            </a:r>
            <a:r>
              <a:rPr lang="ru-RU" sz="2000" dirty="0" err="1">
                <a:solidFill>
                  <a:schemeClr val="tx1"/>
                </a:solidFill>
              </a:rPr>
              <a:t>місці</a:t>
            </a:r>
            <a:r>
              <a:rPr lang="ru-RU" sz="2000" dirty="0">
                <a:solidFill>
                  <a:schemeClr val="tx1"/>
                </a:solidFill>
              </a:rPr>
              <a:t> за голосами </a:t>
            </a:r>
            <a:r>
              <a:rPr lang="ru-RU" sz="2000" dirty="0" err="1">
                <a:solidFill>
                  <a:schemeClr val="tx1"/>
                </a:solidFill>
              </a:rPr>
              <a:t>інтернет</a:t>
            </a:r>
            <a:r>
              <a:rPr lang="ru-RU" sz="2000" dirty="0">
                <a:solidFill>
                  <a:schemeClr val="tx1"/>
                </a:solidFill>
              </a:rPr>
              <a:t>.</a:t>
            </a:r>
          </a:p>
          <a:p>
            <a:r>
              <a:rPr lang="ru-RU" sz="2000" dirty="0">
                <a:solidFill>
                  <a:schemeClr val="tx1"/>
                </a:solidFill>
              </a:rPr>
              <a:t> В 2000 музей </a:t>
            </a:r>
            <a:r>
              <a:rPr lang="ru-RU" sz="2000" dirty="0" err="1">
                <a:solidFill>
                  <a:schemeClr val="tx1"/>
                </a:solidFill>
              </a:rPr>
              <a:t>було</a:t>
            </a:r>
            <a:r>
              <a:rPr lang="ru-RU" sz="2000" dirty="0">
                <a:solidFill>
                  <a:schemeClr val="tx1"/>
                </a:solidFill>
              </a:rPr>
              <a:t> </a:t>
            </a:r>
            <a:r>
              <a:rPr lang="ru-RU" sz="2000" dirty="0" err="1">
                <a:solidFill>
                  <a:schemeClr val="tx1"/>
                </a:solidFill>
              </a:rPr>
              <a:t>відкрито</a:t>
            </a:r>
            <a:r>
              <a:rPr lang="ru-RU" sz="2000" dirty="0">
                <a:solidFill>
                  <a:schemeClr val="tx1"/>
                </a:solidFill>
              </a:rPr>
              <a:t> у </a:t>
            </a:r>
            <a:r>
              <a:rPr lang="ru-RU" sz="2000" dirty="0" err="1">
                <a:solidFill>
                  <a:schemeClr val="tx1"/>
                </a:solidFill>
              </a:rPr>
              <a:t>спеціалізованому</a:t>
            </a:r>
            <a:r>
              <a:rPr lang="ru-RU" sz="2000" dirty="0">
                <a:solidFill>
                  <a:schemeClr val="tx1"/>
                </a:solidFill>
              </a:rPr>
              <a:t> </a:t>
            </a:r>
            <a:r>
              <a:rPr lang="ru-RU" sz="2000" dirty="0" err="1">
                <a:solidFill>
                  <a:schemeClr val="tx1"/>
                </a:solidFill>
              </a:rPr>
              <a:t>будинку</a:t>
            </a:r>
            <a:r>
              <a:rPr lang="ru-RU" sz="2000" dirty="0">
                <a:solidFill>
                  <a:schemeClr val="tx1"/>
                </a:solidFill>
              </a:rPr>
              <a:t>, </a:t>
            </a:r>
            <a:r>
              <a:rPr lang="ru-RU" sz="2000" dirty="0" err="1">
                <a:solidFill>
                  <a:schemeClr val="tx1"/>
                </a:solidFill>
              </a:rPr>
              <a:t>частиною</a:t>
            </a:r>
            <a:r>
              <a:rPr lang="ru-RU" sz="2000" dirty="0">
                <a:solidFill>
                  <a:schemeClr val="tx1"/>
                </a:solidFill>
              </a:rPr>
              <a:t> </a:t>
            </a:r>
            <a:r>
              <a:rPr lang="ru-RU" sz="2000" dirty="0" err="1">
                <a:solidFill>
                  <a:schemeClr val="tx1"/>
                </a:solidFill>
              </a:rPr>
              <a:t>якого</a:t>
            </a:r>
            <a:r>
              <a:rPr lang="ru-RU" sz="2000" dirty="0">
                <a:solidFill>
                  <a:schemeClr val="tx1"/>
                </a:solidFill>
              </a:rPr>
              <a:t> є </a:t>
            </a:r>
            <a:r>
              <a:rPr lang="ru-RU" sz="2000" dirty="0" err="1">
                <a:solidFill>
                  <a:schemeClr val="tx1"/>
                </a:solidFill>
              </a:rPr>
              <a:t>пам'ятник</a:t>
            </a:r>
            <a:r>
              <a:rPr lang="ru-RU" sz="2000" dirty="0">
                <a:solidFill>
                  <a:schemeClr val="tx1"/>
                </a:solidFill>
              </a:rPr>
              <a:t> </a:t>
            </a:r>
            <a:r>
              <a:rPr lang="ru-RU" sz="2000" dirty="0" err="1">
                <a:solidFill>
                  <a:schemeClr val="tx1"/>
                </a:solidFill>
              </a:rPr>
              <a:t>писанці</a:t>
            </a:r>
            <a:r>
              <a:rPr lang="ru-RU" sz="2000" dirty="0">
                <a:solidFill>
                  <a:schemeClr val="tx1"/>
                </a:solidFill>
              </a:rPr>
              <a:t>, </a:t>
            </a:r>
            <a:r>
              <a:rPr lang="ru-RU" sz="2000" dirty="0" err="1">
                <a:solidFill>
                  <a:schemeClr val="tx1"/>
                </a:solidFill>
              </a:rPr>
              <a:t>висота</a:t>
            </a:r>
            <a:r>
              <a:rPr lang="ru-RU" sz="2000" dirty="0">
                <a:solidFill>
                  <a:schemeClr val="tx1"/>
                </a:solidFill>
              </a:rPr>
              <a:t> </a:t>
            </a:r>
            <a:r>
              <a:rPr lang="ru-RU" sz="2000" dirty="0" err="1">
                <a:solidFill>
                  <a:schemeClr val="tx1"/>
                </a:solidFill>
              </a:rPr>
              <a:t>якого</a:t>
            </a:r>
            <a:r>
              <a:rPr lang="ru-RU" sz="2000" dirty="0">
                <a:solidFill>
                  <a:schemeClr val="tx1"/>
                </a:solidFill>
              </a:rPr>
              <a:t> </a:t>
            </a:r>
            <a:r>
              <a:rPr lang="ru-RU" sz="2000" dirty="0" err="1">
                <a:solidFill>
                  <a:schemeClr val="tx1"/>
                </a:solidFill>
              </a:rPr>
              <a:t>сягає</a:t>
            </a:r>
            <a:r>
              <a:rPr lang="ru-RU" sz="2000" dirty="0">
                <a:solidFill>
                  <a:schemeClr val="tx1"/>
                </a:solidFill>
              </a:rPr>
              <a:t> 13,5 </a:t>
            </a:r>
            <a:r>
              <a:rPr lang="ru-RU" sz="2000" dirty="0" err="1">
                <a:solidFill>
                  <a:schemeClr val="tx1"/>
                </a:solidFill>
              </a:rPr>
              <a:t>метрів</a:t>
            </a:r>
            <a:r>
              <a:rPr lang="ru-RU" sz="2000" dirty="0">
                <a:solidFill>
                  <a:schemeClr val="tx1"/>
                </a:solidFill>
              </a:rPr>
              <a:t>, а </a:t>
            </a:r>
            <a:r>
              <a:rPr lang="ru-RU" sz="2000" dirty="0" err="1">
                <a:solidFill>
                  <a:schemeClr val="tx1"/>
                </a:solidFill>
              </a:rPr>
              <a:t>діаметр</a:t>
            </a:r>
            <a:r>
              <a:rPr lang="ru-RU" sz="2000" dirty="0">
                <a:solidFill>
                  <a:schemeClr val="tx1"/>
                </a:solidFill>
              </a:rPr>
              <a:t> 10 </a:t>
            </a:r>
            <a:r>
              <a:rPr lang="ru-RU" sz="2000" dirty="0" err="1">
                <a:solidFill>
                  <a:schemeClr val="tx1"/>
                </a:solidFill>
              </a:rPr>
              <a:t>метрів</a:t>
            </a:r>
            <a:r>
              <a:rPr lang="ru-RU" sz="2000" dirty="0">
                <a:solidFill>
                  <a:schemeClr val="tx1"/>
                </a:solidFill>
              </a:rPr>
              <a:t>. Таким чином </a:t>
            </a:r>
            <a:r>
              <a:rPr lang="ru-RU" sz="2000" dirty="0" err="1">
                <a:solidFill>
                  <a:schemeClr val="tx1"/>
                </a:solidFill>
              </a:rPr>
              <a:t>коломийський</a:t>
            </a:r>
            <a:r>
              <a:rPr lang="ru-RU" sz="2000" dirty="0">
                <a:solidFill>
                  <a:schemeClr val="tx1"/>
                </a:solidFill>
              </a:rPr>
              <a:t> </a:t>
            </a:r>
            <a:r>
              <a:rPr lang="ru-RU" sz="2000" dirty="0" err="1">
                <a:solidFill>
                  <a:schemeClr val="tx1"/>
                </a:solidFill>
              </a:rPr>
              <a:t>пам'ятник</a:t>
            </a:r>
            <a:r>
              <a:rPr lang="ru-RU" sz="2000" dirty="0">
                <a:solidFill>
                  <a:schemeClr val="tx1"/>
                </a:solidFill>
              </a:rPr>
              <a:t> є </a:t>
            </a:r>
            <a:r>
              <a:rPr lang="ru-RU" sz="2000" dirty="0" err="1">
                <a:solidFill>
                  <a:schemeClr val="tx1"/>
                </a:solidFill>
              </a:rPr>
              <a:t>найбільшою</a:t>
            </a:r>
            <a:r>
              <a:rPr lang="ru-RU" sz="2000" dirty="0">
                <a:solidFill>
                  <a:schemeClr val="tx1"/>
                </a:solidFill>
              </a:rPr>
              <a:t> </a:t>
            </a:r>
            <a:r>
              <a:rPr lang="ru-RU" sz="2000" dirty="0" err="1">
                <a:solidFill>
                  <a:schemeClr val="tx1"/>
                </a:solidFill>
              </a:rPr>
              <a:t>писанкою</a:t>
            </a:r>
            <a:r>
              <a:rPr lang="ru-RU" sz="2000" dirty="0">
                <a:solidFill>
                  <a:schemeClr val="tx1"/>
                </a:solidFill>
              </a:rPr>
              <a:t> у </a:t>
            </a:r>
            <a:r>
              <a:rPr lang="ru-RU" sz="2000" dirty="0" err="1">
                <a:solidFill>
                  <a:schemeClr val="tx1"/>
                </a:solidFill>
              </a:rPr>
              <a:t>світі</a:t>
            </a:r>
            <a:r>
              <a:rPr lang="ru-RU" sz="2000" dirty="0">
                <a:solidFill>
                  <a:schemeClr val="tx1"/>
                </a:solidFill>
              </a:rPr>
              <a:t>. </a:t>
            </a:r>
            <a:r>
              <a:rPr lang="ru-RU" sz="2000" dirty="0" err="1">
                <a:solidFill>
                  <a:schemeClr val="tx1"/>
                </a:solidFill>
              </a:rPr>
              <a:t>Приміщення</a:t>
            </a:r>
            <a:r>
              <a:rPr lang="ru-RU" sz="2000" dirty="0">
                <a:solidFill>
                  <a:schemeClr val="tx1"/>
                </a:solidFill>
              </a:rPr>
              <a:t> музею </a:t>
            </a:r>
            <a:r>
              <a:rPr lang="ru-RU" sz="2000" dirty="0" err="1">
                <a:solidFill>
                  <a:schemeClr val="tx1"/>
                </a:solidFill>
              </a:rPr>
              <a:t>виготовлене</a:t>
            </a:r>
            <a:r>
              <a:rPr lang="ru-RU" sz="2000" dirty="0">
                <a:solidFill>
                  <a:schemeClr val="tx1"/>
                </a:solidFill>
              </a:rPr>
              <a:t> </a:t>
            </a:r>
            <a:r>
              <a:rPr lang="ru-RU" sz="2000" dirty="0" err="1">
                <a:solidFill>
                  <a:schemeClr val="tx1"/>
                </a:solidFill>
              </a:rPr>
              <a:t>повністю</a:t>
            </a:r>
            <a:r>
              <a:rPr lang="ru-RU" sz="2000" dirty="0">
                <a:solidFill>
                  <a:schemeClr val="tx1"/>
                </a:solidFill>
              </a:rPr>
              <a:t> з </a:t>
            </a:r>
            <a:r>
              <a:rPr lang="ru-RU" sz="2000" dirty="0" err="1">
                <a:solidFill>
                  <a:schemeClr val="tx1"/>
                </a:solidFill>
              </a:rPr>
              <a:t>кольорового</a:t>
            </a:r>
            <a:r>
              <a:rPr lang="ru-RU" sz="2000" dirty="0">
                <a:solidFill>
                  <a:schemeClr val="tx1"/>
                </a:solidFill>
              </a:rPr>
              <a:t> </a:t>
            </a:r>
            <a:r>
              <a:rPr lang="ru-RU" sz="2000" dirty="0" err="1">
                <a:solidFill>
                  <a:schemeClr val="tx1"/>
                </a:solidFill>
              </a:rPr>
              <a:t>скла</a:t>
            </a:r>
            <a:r>
              <a:rPr lang="ru-RU" sz="2000" dirty="0">
                <a:solidFill>
                  <a:schemeClr val="tx1"/>
                </a:solidFill>
              </a:rPr>
              <a:t>.</a:t>
            </a:r>
          </a:p>
          <a:p>
            <a:r>
              <a:rPr lang="ru-RU" sz="2000" dirty="0" err="1">
                <a:solidFill>
                  <a:schemeClr val="tx1"/>
                </a:solidFill>
              </a:rPr>
              <a:t>Цей</a:t>
            </a:r>
            <a:r>
              <a:rPr lang="ru-RU" sz="2000" dirty="0">
                <a:solidFill>
                  <a:schemeClr val="tx1"/>
                </a:solidFill>
              </a:rPr>
              <a:t> музей абсолютно не </a:t>
            </a:r>
            <a:r>
              <a:rPr lang="ru-RU" sz="2000" dirty="0" err="1">
                <a:solidFill>
                  <a:schemeClr val="tx1"/>
                </a:solidFill>
              </a:rPr>
              <a:t>нагадує</a:t>
            </a:r>
            <a:r>
              <a:rPr lang="ru-RU" sz="2000" dirty="0">
                <a:solidFill>
                  <a:schemeClr val="tx1"/>
                </a:solidFill>
              </a:rPr>
              <a:t> </a:t>
            </a:r>
            <a:r>
              <a:rPr lang="ru-RU" sz="2000" dirty="0" err="1">
                <a:solidFill>
                  <a:schemeClr val="tx1"/>
                </a:solidFill>
              </a:rPr>
              <a:t>оті</a:t>
            </a:r>
            <a:r>
              <a:rPr lang="ru-RU" sz="2000" dirty="0">
                <a:solidFill>
                  <a:schemeClr val="tx1"/>
                </a:solidFill>
              </a:rPr>
              <a:t> </a:t>
            </a:r>
            <a:r>
              <a:rPr lang="ru-RU" sz="2000" dirty="0" err="1">
                <a:solidFill>
                  <a:schemeClr val="tx1"/>
                </a:solidFill>
              </a:rPr>
              <a:t>храми</a:t>
            </a:r>
            <a:r>
              <a:rPr lang="ru-RU" sz="2000" dirty="0">
                <a:solidFill>
                  <a:schemeClr val="tx1"/>
                </a:solidFill>
              </a:rPr>
              <a:t> </a:t>
            </a:r>
            <a:r>
              <a:rPr lang="ru-RU" sz="2000" dirty="0" err="1">
                <a:solidFill>
                  <a:schemeClr val="tx1"/>
                </a:solidFill>
              </a:rPr>
              <a:t>Кліо</a:t>
            </a:r>
            <a:r>
              <a:rPr lang="ru-RU" sz="2000" dirty="0">
                <a:solidFill>
                  <a:schemeClr val="tx1"/>
                </a:solidFill>
              </a:rPr>
              <a:t>, </a:t>
            </a:r>
            <a:r>
              <a:rPr lang="ru-RU" sz="2000" dirty="0" err="1">
                <a:solidFill>
                  <a:schemeClr val="tx1"/>
                </a:solidFill>
              </a:rPr>
              <a:t>які</a:t>
            </a:r>
            <a:r>
              <a:rPr lang="ru-RU" sz="2000" dirty="0">
                <a:solidFill>
                  <a:schemeClr val="tx1"/>
                </a:solidFill>
              </a:rPr>
              <a:t> </a:t>
            </a:r>
            <a:r>
              <a:rPr lang="ru-RU" sz="2000" dirty="0" err="1">
                <a:solidFill>
                  <a:schemeClr val="tx1"/>
                </a:solidFill>
              </a:rPr>
              <a:t>відомі</a:t>
            </a:r>
            <a:r>
              <a:rPr lang="ru-RU" sz="2000" dirty="0">
                <a:solidFill>
                  <a:schemeClr val="tx1"/>
                </a:solidFill>
              </a:rPr>
              <a:t> нам з </a:t>
            </a:r>
            <a:r>
              <a:rPr lang="ru-RU" sz="2000" dirty="0" err="1">
                <a:solidFill>
                  <a:schemeClr val="tx1"/>
                </a:solidFill>
              </a:rPr>
              <a:t>дитинтсва</a:t>
            </a:r>
            <a:r>
              <a:rPr lang="ru-RU" sz="2000" dirty="0">
                <a:solidFill>
                  <a:schemeClr val="tx1"/>
                </a:solidFill>
              </a:rPr>
              <a:t>. </a:t>
            </a:r>
            <a:r>
              <a:rPr lang="ru-RU" sz="2000" dirty="0" err="1">
                <a:solidFill>
                  <a:schemeClr val="tx1"/>
                </a:solidFill>
              </a:rPr>
              <a:t>Він</a:t>
            </a:r>
            <a:r>
              <a:rPr lang="ru-RU" sz="2000" dirty="0">
                <a:solidFill>
                  <a:schemeClr val="tx1"/>
                </a:solidFill>
              </a:rPr>
              <a:t> - </a:t>
            </a:r>
            <a:r>
              <a:rPr lang="ru-RU" sz="2000" dirty="0" err="1">
                <a:solidFill>
                  <a:schemeClr val="tx1"/>
                </a:solidFill>
              </a:rPr>
              <a:t>сучасний</a:t>
            </a:r>
            <a:r>
              <a:rPr lang="ru-RU" sz="2000" dirty="0">
                <a:solidFill>
                  <a:schemeClr val="tx1"/>
                </a:solidFill>
              </a:rPr>
              <a:t>, в </a:t>
            </a:r>
            <a:r>
              <a:rPr lang="ru-RU" sz="2000" dirty="0" err="1">
                <a:solidFill>
                  <a:schemeClr val="tx1"/>
                </a:solidFill>
              </a:rPr>
              <a:t>найкращому</a:t>
            </a:r>
            <a:r>
              <a:rPr lang="ru-RU" sz="2000" dirty="0">
                <a:solidFill>
                  <a:schemeClr val="tx1"/>
                </a:solidFill>
              </a:rPr>
              <a:t> </a:t>
            </a:r>
            <a:r>
              <a:rPr lang="ru-RU" sz="2000" dirty="0" err="1">
                <a:solidFill>
                  <a:schemeClr val="tx1"/>
                </a:solidFill>
              </a:rPr>
              <a:t>сенсі</a:t>
            </a:r>
            <a:r>
              <a:rPr lang="ru-RU" sz="2000" dirty="0">
                <a:solidFill>
                  <a:schemeClr val="tx1"/>
                </a:solidFill>
              </a:rPr>
              <a:t> </a:t>
            </a:r>
            <a:r>
              <a:rPr lang="ru-RU" sz="2000" dirty="0" err="1">
                <a:solidFill>
                  <a:schemeClr val="tx1"/>
                </a:solidFill>
              </a:rPr>
              <a:t>цього</a:t>
            </a:r>
            <a:r>
              <a:rPr lang="ru-RU" sz="2000" dirty="0">
                <a:solidFill>
                  <a:schemeClr val="tx1"/>
                </a:solidFill>
              </a:rPr>
              <a:t> слова. </a:t>
            </a:r>
            <a:r>
              <a:rPr lang="ru-RU" sz="2000" dirty="0" err="1">
                <a:solidFill>
                  <a:schemeClr val="tx1"/>
                </a:solidFill>
              </a:rPr>
              <a:t>Експозиція</a:t>
            </a:r>
            <a:r>
              <a:rPr lang="ru-RU" sz="2000" dirty="0">
                <a:solidFill>
                  <a:schemeClr val="tx1"/>
                </a:solidFill>
              </a:rPr>
              <a:t> </a:t>
            </a:r>
            <a:r>
              <a:rPr lang="ru-RU" sz="2000" dirty="0" err="1">
                <a:solidFill>
                  <a:schemeClr val="tx1"/>
                </a:solidFill>
              </a:rPr>
              <a:t>веде</a:t>
            </a:r>
            <a:r>
              <a:rPr lang="ru-RU" sz="2000" dirty="0">
                <a:solidFill>
                  <a:schemeClr val="tx1"/>
                </a:solidFill>
              </a:rPr>
              <a:t> </a:t>
            </a:r>
            <a:r>
              <a:rPr lang="ru-RU" sz="2000" dirty="0" err="1">
                <a:solidFill>
                  <a:schemeClr val="tx1"/>
                </a:solidFill>
              </a:rPr>
              <a:t>глядачів</a:t>
            </a:r>
            <a:r>
              <a:rPr lang="ru-RU" sz="2000" dirty="0">
                <a:solidFill>
                  <a:schemeClr val="tx1"/>
                </a:solidFill>
              </a:rPr>
              <a:t> </a:t>
            </a:r>
            <a:r>
              <a:rPr lang="ru-RU" sz="2000" dirty="0" err="1">
                <a:solidFill>
                  <a:schemeClr val="tx1"/>
                </a:solidFill>
              </a:rPr>
              <a:t>від</a:t>
            </a:r>
            <a:r>
              <a:rPr lang="ru-RU" sz="2000" dirty="0">
                <a:solidFill>
                  <a:schemeClr val="tx1"/>
                </a:solidFill>
              </a:rPr>
              <a:t> </a:t>
            </a:r>
            <a:r>
              <a:rPr lang="ru-RU" sz="2000" dirty="0" err="1">
                <a:solidFill>
                  <a:schemeClr val="tx1"/>
                </a:solidFill>
              </a:rPr>
              <a:t>прадавньої</a:t>
            </a:r>
            <a:r>
              <a:rPr lang="ru-RU" sz="2000" dirty="0">
                <a:solidFill>
                  <a:schemeClr val="tx1"/>
                </a:solidFill>
              </a:rPr>
              <a:t> </a:t>
            </a:r>
            <a:r>
              <a:rPr lang="ru-RU" sz="2000" dirty="0" err="1">
                <a:solidFill>
                  <a:schemeClr val="tx1"/>
                </a:solidFill>
              </a:rPr>
              <a:t>символіки</a:t>
            </a:r>
            <a:r>
              <a:rPr lang="ru-RU" sz="2000" dirty="0">
                <a:solidFill>
                  <a:schemeClr val="tx1"/>
                </a:solidFill>
              </a:rPr>
              <a:t> </a:t>
            </a:r>
            <a:r>
              <a:rPr lang="ru-RU" sz="2000" dirty="0" err="1">
                <a:solidFill>
                  <a:schemeClr val="tx1"/>
                </a:solidFill>
              </a:rPr>
              <a:t>писанок</a:t>
            </a:r>
            <a:r>
              <a:rPr lang="ru-RU" sz="2000" dirty="0">
                <a:solidFill>
                  <a:schemeClr val="tx1"/>
                </a:solidFill>
              </a:rPr>
              <a:t> до </a:t>
            </a:r>
            <a:r>
              <a:rPr lang="ru-RU" sz="2000" dirty="0" err="1">
                <a:solidFill>
                  <a:schemeClr val="tx1"/>
                </a:solidFill>
              </a:rPr>
              <a:t>розповіді</a:t>
            </a:r>
            <a:r>
              <a:rPr lang="ru-RU" sz="2000" dirty="0">
                <a:solidFill>
                  <a:schemeClr val="tx1"/>
                </a:solidFill>
              </a:rPr>
              <a:t> про </a:t>
            </a:r>
            <a:r>
              <a:rPr lang="ru-RU" sz="2000" dirty="0" err="1">
                <a:solidFill>
                  <a:schemeClr val="tx1"/>
                </a:solidFill>
              </a:rPr>
              <a:t>процес</a:t>
            </a:r>
            <a:r>
              <a:rPr lang="ru-RU" sz="2000" dirty="0">
                <a:solidFill>
                  <a:schemeClr val="tx1"/>
                </a:solidFill>
              </a:rPr>
              <a:t> </a:t>
            </a:r>
            <a:r>
              <a:rPr lang="ru-RU" sz="2000" dirty="0" err="1">
                <a:solidFill>
                  <a:schemeClr val="tx1"/>
                </a:solidFill>
              </a:rPr>
              <a:t>створення</a:t>
            </a:r>
            <a:r>
              <a:rPr lang="ru-RU" sz="2000" dirty="0">
                <a:solidFill>
                  <a:schemeClr val="tx1"/>
                </a:solidFill>
              </a:rPr>
              <a:t> </a:t>
            </a:r>
            <a:r>
              <a:rPr lang="ru-RU" sz="2000" dirty="0" err="1">
                <a:solidFill>
                  <a:schemeClr val="tx1"/>
                </a:solidFill>
              </a:rPr>
              <a:t>писанки</a:t>
            </a:r>
            <a:r>
              <a:rPr lang="ru-RU" sz="2000" dirty="0">
                <a:solidFill>
                  <a:schemeClr val="tx1"/>
                </a:solidFill>
              </a:rPr>
              <a:t>.</a:t>
            </a:r>
          </a:p>
          <a:p>
            <a:r>
              <a:rPr lang="ru-RU" sz="2000" dirty="0" err="1">
                <a:solidFill>
                  <a:schemeClr val="tx1"/>
                </a:solidFill>
              </a:rPr>
              <a:t>Фонди</a:t>
            </a:r>
            <a:r>
              <a:rPr lang="ru-RU" sz="2000" dirty="0">
                <a:solidFill>
                  <a:schemeClr val="tx1"/>
                </a:solidFill>
              </a:rPr>
              <a:t> "Писанки" </a:t>
            </a:r>
            <a:r>
              <a:rPr lang="ru-RU" sz="2000" dirty="0" err="1">
                <a:solidFill>
                  <a:schemeClr val="tx1"/>
                </a:solidFill>
              </a:rPr>
              <a:t>зростають</a:t>
            </a:r>
            <a:r>
              <a:rPr lang="ru-RU" sz="2000" dirty="0">
                <a:solidFill>
                  <a:schemeClr val="tx1"/>
                </a:solidFill>
              </a:rPr>
              <a:t> </a:t>
            </a:r>
            <a:r>
              <a:rPr lang="ru-RU" sz="2000" dirty="0" err="1">
                <a:solidFill>
                  <a:schemeClr val="tx1"/>
                </a:solidFill>
              </a:rPr>
              <a:t>щороку</a:t>
            </a:r>
            <a:r>
              <a:rPr lang="ru-RU" sz="2000" dirty="0">
                <a:solidFill>
                  <a:schemeClr val="tx1"/>
                </a:solidFill>
              </a:rPr>
              <a:t>. На </a:t>
            </a:r>
            <a:r>
              <a:rPr lang="ru-RU" sz="2000" dirty="0" err="1">
                <a:solidFill>
                  <a:schemeClr val="tx1"/>
                </a:solidFill>
              </a:rPr>
              <a:t>сьогодні</a:t>
            </a:r>
            <a:r>
              <a:rPr lang="ru-RU" sz="2000" dirty="0">
                <a:solidFill>
                  <a:schemeClr val="tx1"/>
                </a:solidFill>
              </a:rPr>
              <a:t> </a:t>
            </a:r>
            <a:r>
              <a:rPr lang="ru-RU" sz="2000" dirty="0" err="1">
                <a:solidFill>
                  <a:schemeClr val="tx1"/>
                </a:solidFill>
              </a:rPr>
              <a:t>колекція</a:t>
            </a:r>
            <a:r>
              <a:rPr lang="ru-RU" sz="2000" dirty="0">
                <a:solidFill>
                  <a:schemeClr val="tx1"/>
                </a:solidFill>
              </a:rPr>
              <a:t> музею </a:t>
            </a:r>
            <a:r>
              <a:rPr lang="ru-RU" sz="2000" dirty="0" err="1">
                <a:solidFill>
                  <a:schemeClr val="tx1"/>
                </a:solidFill>
              </a:rPr>
              <a:t>складається</a:t>
            </a:r>
            <a:r>
              <a:rPr lang="ru-RU" sz="2000" dirty="0">
                <a:solidFill>
                  <a:schemeClr val="tx1"/>
                </a:solidFill>
              </a:rPr>
              <a:t> з </a:t>
            </a:r>
            <a:r>
              <a:rPr lang="ru-RU" sz="2000" dirty="0" err="1">
                <a:solidFill>
                  <a:schemeClr val="tx1"/>
                </a:solidFill>
              </a:rPr>
              <a:t>понад</a:t>
            </a:r>
            <a:r>
              <a:rPr lang="ru-RU" sz="2000" dirty="0">
                <a:solidFill>
                  <a:schemeClr val="tx1"/>
                </a:solidFill>
              </a:rPr>
              <a:t> 12 000 </a:t>
            </a:r>
            <a:r>
              <a:rPr lang="ru-RU" sz="2000" dirty="0" err="1">
                <a:solidFill>
                  <a:schemeClr val="tx1"/>
                </a:solidFill>
              </a:rPr>
              <a:t>яєць</a:t>
            </a:r>
            <a:r>
              <a:rPr lang="ru-RU" sz="2000" dirty="0">
                <a:solidFill>
                  <a:schemeClr val="tx1"/>
                </a:solidFill>
              </a:rPr>
              <a:t>. </a:t>
            </a:r>
            <a:r>
              <a:rPr lang="ru-RU" sz="2000" dirty="0" err="1">
                <a:solidFill>
                  <a:schemeClr val="tx1"/>
                </a:solidFill>
              </a:rPr>
              <a:t>Крім</a:t>
            </a:r>
            <a:r>
              <a:rPr lang="ru-RU" sz="2000" dirty="0">
                <a:solidFill>
                  <a:schemeClr val="tx1"/>
                </a:solidFill>
              </a:rPr>
              <a:t> того, тут </a:t>
            </a:r>
            <a:r>
              <a:rPr lang="ru-RU" sz="2000" dirty="0" err="1">
                <a:solidFill>
                  <a:schemeClr val="tx1"/>
                </a:solidFill>
              </a:rPr>
              <a:t>проходять</a:t>
            </a:r>
            <a:r>
              <a:rPr lang="ru-RU" sz="2000" dirty="0">
                <a:solidFill>
                  <a:schemeClr val="tx1"/>
                </a:solidFill>
              </a:rPr>
              <a:t> і </a:t>
            </a:r>
            <a:r>
              <a:rPr lang="ru-RU" sz="2000" dirty="0" err="1">
                <a:solidFill>
                  <a:schemeClr val="tx1"/>
                </a:solidFill>
              </a:rPr>
              <a:t>інші</a:t>
            </a:r>
            <a:r>
              <a:rPr lang="ru-RU" sz="2000" dirty="0">
                <a:solidFill>
                  <a:schemeClr val="tx1"/>
                </a:solidFill>
              </a:rPr>
              <a:t> </a:t>
            </a:r>
            <a:r>
              <a:rPr lang="ru-RU" sz="2000" dirty="0" err="1">
                <a:solidFill>
                  <a:schemeClr val="tx1"/>
                </a:solidFill>
              </a:rPr>
              <a:t>виставки</a:t>
            </a:r>
            <a:r>
              <a:rPr lang="ru-RU" sz="2000" dirty="0">
                <a:solidFill>
                  <a:schemeClr val="tx1"/>
                </a:solidFill>
              </a:rPr>
              <a:t> - </a:t>
            </a:r>
            <a:r>
              <a:rPr lang="ru-RU" sz="2000" dirty="0" err="1">
                <a:solidFill>
                  <a:schemeClr val="tx1"/>
                </a:solidFill>
              </a:rPr>
              <a:t>скажімо</a:t>
            </a:r>
            <a:r>
              <a:rPr lang="ru-RU" sz="2000" dirty="0">
                <a:solidFill>
                  <a:schemeClr val="tx1"/>
                </a:solidFill>
              </a:rPr>
              <a:t>, </a:t>
            </a:r>
            <a:r>
              <a:rPr lang="ru-RU" sz="2000" dirty="0" err="1">
                <a:solidFill>
                  <a:schemeClr val="tx1"/>
                </a:solidFill>
              </a:rPr>
              <a:t>народної</a:t>
            </a:r>
            <a:r>
              <a:rPr lang="ru-RU" sz="2000" dirty="0">
                <a:solidFill>
                  <a:schemeClr val="tx1"/>
                </a:solidFill>
              </a:rPr>
              <a:t> </a:t>
            </a:r>
            <a:r>
              <a:rPr lang="ru-RU" sz="2000" dirty="0" err="1">
                <a:solidFill>
                  <a:schemeClr val="tx1"/>
                </a:solidFill>
              </a:rPr>
              <a:t>ікони</a:t>
            </a:r>
            <a:r>
              <a:rPr lang="ru-RU" sz="2000" dirty="0">
                <a:solidFill>
                  <a:schemeClr val="tx1"/>
                </a:solidFill>
              </a:rPr>
              <a:t> (яка </a:t>
            </a:r>
            <a:r>
              <a:rPr lang="ru-RU" sz="2000" dirty="0" err="1">
                <a:solidFill>
                  <a:schemeClr val="tx1"/>
                </a:solidFill>
              </a:rPr>
              <a:t>може</a:t>
            </a:r>
            <a:r>
              <a:rPr lang="ru-RU" sz="2000" dirty="0">
                <a:solidFill>
                  <a:schemeClr val="tx1"/>
                </a:solidFill>
              </a:rPr>
              <a:t> бути </a:t>
            </a:r>
            <a:r>
              <a:rPr lang="ru-RU" sz="2000" dirty="0" err="1">
                <a:solidFill>
                  <a:schemeClr val="tx1"/>
                </a:solidFill>
              </a:rPr>
              <a:t>дуже</a:t>
            </a:r>
            <a:r>
              <a:rPr lang="ru-RU" sz="2000" dirty="0">
                <a:solidFill>
                  <a:schemeClr val="tx1"/>
                </a:solidFill>
              </a:rPr>
              <a:t> </a:t>
            </a:r>
            <a:r>
              <a:rPr lang="ru-RU" sz="2000" dirty="0" err="1">
                <a:solidFill>
                  <a:schemeClr val="tx1"/>
                </a:solidFill>
              </a:rPr>
              <a:t>різною</a:t>
            </a:r>
            <a:r>
              <a:rPr lang="ru-RU" sz="2000" dirty="0">
                <a:solidFill>
                  <a:schemeClr val="tx1"/>
                </a:solidFill>
              </a:rPr>
              <a:t>: на </a:t>
            </a:r>
            <a:r>
              <a:rPr lang="ru-RU" sz="2000" dirty="0" err="1">
                <a:solidFill>
                  <a:schemeClr val="tx1"/>
                </a:solidFill>
              </a:rPr>
              <a:t>склі</a:t>
            </a:r>
            <a:r>
              <a:rPr lang="ru-RU" sz="2000" dirty="0">
                <a:solidFill>
                  <a:schemeClr val="tx1"/>
                </a:solidFill>
              </a:rPr>
              <a:t>, </a:t>
            </a:r>
            <a:r>
              <a:rPr lang="ru-RU" sz="2000" dirty="0" err="1">
                <a:solidFill>
                  <a:schemeClr val="tx1"/>
                </a:solidFill>
              </a:rPr>
              <a:t>вишитою</a:t>
            </a:r>
            <a:r>
              <a:rPr lang="ru-RU" sz="2000" dirty="0">
                <a:solidFill>
                  <a:schemeClr val="tx1"/>
                </a:solidFill>
              </a:rPr>
              <a:t> </a:t>
            </a:r>
            <a:r>
              <a:rPr lang="ru-RU" sz="2000" dirty="0" err="1">
                <a:solidFill>
                  <a:schemeClr val="tx1"/>
                </a:solidFill>
              </a:rPr>
              <a:t>хрестиком</a:t>
            </a:r>
            <a:r>
              <a:rPr lang="ru-RU" sz="2000" dirty="0">
                <a:solidFill>
                  <a:schemeClr val="tx1"/>
                </a:solidFill>
              </a:rPr>
              <a:t> </a:t>
            </a:r>
            <a:r>
              <a:rPr lang="ru-RU" sz="2000" dirty="0" err="1">
                <a:solidFill>
                  <a:schemeClr val="tx1"/>
                </a:solidFill>
              </a:rPr>
              <a:t>або</a:t>
            </a:r>
            <a:r>
              <a:rPr lang="ru-RU" sz="2000" dirty="0">
                <a:solidFill>
                  <a:schemeClr val="tx1"/>
                </a:solidFill>
              </a:rPr>
              <a:t> </a:t>
            </a:r>
            <a:r>
              <a:rPr lang="ru-RU" sz="2000" dirty="0" err="1">
                <a:solidFill>
                  <a:schemeClr val="tx1"/>
                </a:solidFill>
              </a:rPr>
              <a:t>бісером</a:t>
            </a:r>
            <a:r>
              <a:rPr lang="ru-RU" sz="2000" dirty="0">
                <a:solidFill>
                  <a:schemeClr val="tx1"/>
                </a:solidFill>
              </a:rPr>
              <a:t> </a:t>
            </a:r>
            <a:r>
              <a:rPr lang="ru-RU" sz="2000" dirty="0" err="1">
                <a:solidFill>
                  <a:schemeClr val="tx1"/>
                </a:solidFill>
              </a:rPr>
              <a:t>тощо</a:t>
            </a:r>
            <a:r>
              <a:rPr lang="ru-RU" sz="2000" dirty="0">
                <a:solidFill>
                  <a:schemeClr val="tx1"/>
                </a:solidFill>
              </a:rPr>
              <a:t>). </a:t>
            </a:r>
          </a:p>
          <a:p>
            <a:endParaRPr lang="ru-RU" dirty="0"/>
          </a:p>
        </p:txBody>
      </p:sp>
    </p:spTree>
    <p:extLst>
      <p:ext uri="{BB962C8B-B14F-4D97-AF65-F5344CB8AC3E}">
        <p14:creationId xmlns:p14="http://schemas.microsoft.com/office/powerpoint/2010/main" val="1107768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5761" y="3603624"/>
            <a:ext cx="8596668" cy="1320800"/>
          </a:xfrm>
        </p:spPr>
        <p:txBody>
          <a:bodyPr/>
          <a:lstStyle/>
          <a:p>
            <a:r>
              <a:rPr lang="uk-UA" dirty="0" smtClean="0">
                <a:solidFill>
                  <a:schemeClr val="accent2">
                    <a:lumMod val="75000"/>
                  </a:schemeClr>
                </a:solidFill>
              </a:rPr>
              <a:t>Коломия</a:t>
            </a:r>
            <a:endParaRPr lang="ru-RU" dirty="0">
              <a:solidFill>
                <a:schemeClr val="accent2">
                  <a:lumMod val="75000"/>
                </a:schemeClr>
              </a:solidFill>
            </a:endParaRPr>
          </a:p>
        </p:txBody>
      </p:sp>
      <p:pic>
        <p:nvPicPr>
          <p:cNvPr id="3" name="Рисунок 2"/>
          <p:cNvPicPr>
            <a:picLocks noChangeAspect="1"/>
          </p:cNvPicPr>
          <p:nvPr/>
        </p:nvPicPr>
        <p:blipFill>
          <a:blip r:embed="rId2"/>
          <a:stretch>
            <a:fillRect/>
          </a:stretch>
        </p:blipFill>
        <p:spPr>
          <a:xfrm>
            <a:off x="2030168" y="125307"/>
            <a:ext cx="3792727" cy="2570163"/>
          </a:xfrm>
          <a:prstGeom prst="rect">
            <a:avLst/>
          </a:prstGeom>
        </p:spPr>
      </p:pic>
      <p:pic>
        <p:nvPicPr>
          <p:cNvPr id="4" name="Рисунок 3"/>
          <p:cNvPicPr>
            <a:picLocks noChangeAspect="1"/>
          </p:cNvPicPr>
          <p:nvPr/>
        </p:nvPicPr>
        <p:blipFill>
          <a:blip r:embed="rId3"/>
          <a:stretch>
            <a:fillRect/>
          </a:stretch>
        </p:blipFill>
        <p:spPr>
          <a:xfrm>
            <a:off x="6452653" y="647700"/>
            <a:ext cx="3951287" cy="2643770"/>
          </a:xfrm>
          <a:prstGeom prst="rect">
            <a:avLst/>
          </a:prstGeom>
        </p:spPr>
      </p:pic>
      <p:pic>
        <p:nvPicPr>
          <p:cNvPr id="5" name="Рисунок 4"/>
          <p:cNvPicPr>
            <a:picLocks noChangeAspect="1"/>
          </p:cNvPicPr>
          <p:nvPr/>
        </p:nvPicPr>
        <p:blipFill>
          <a:blip r:embed="rId4"/>
          <a:stretch>
            <a:fillRect/>
          </a:stretch>
        </p:blipFill>
        <p:spPr>
          <a:xfrm>
            <a:off x="176129" y="2870597"/>
            <a:ext cx="4331208" cy="1933575"/>
          </a:xfrm>
          <a:prstGeom prst="rect">
            <a:avLst/>
          </a:prstGeom>
        </p:spPr>
      </p:pic>
      <p:pic>
        <p:nvPicPr>
          <p:cNvPr id="6" name="Рисунок 5"/>
          <p:cNvPicPr>
            <a:picLocks noChangeAspect="1"/>
          </p:cNvPicPr>
          <p:nvPr/>
        </p:nvPicPr>
        <p:blipFill>
          <a:blip r:embed="rId5"/>
          <a:stretch>
            <a:fillRect/>
          </a:stretch>
        </p:blipFill>
        <p:spPr>
          <a:xfrm>
            <a:off x="7309332" y="3767931"/>
            <a:ext cx="3609527" cy="2611438"/>
          </a:xfrm>
          <a:prstGeom prst="rect">
            <a:avLst/>
          </a:prstGeom>
        </p:spPr>
      </p:pic>
      <p:pic>
        <p:nvPicPr>
          <p:cNvPr id="7" name="Рисунок 6"/>
          <p:cNvPicPr>
            <a:picLocks noChangeAspect="1"/>
          </p:cNvPicPr>
          <p:nvPr/>
        </p:nvPicPr>
        <p:blipFill>
          <a:blip r:embed="rId6"/>
          <a:stretch>
            <a:fillRect/>
          </a:stretch>
        </p:blipFill>
        <p:spPr>
          <a:xfrm>
            <a:off x="3162300" y="4924424"/>
            <a:ext cx="3768605" cy="1890247"/>
          </a:xfrm>
          <a:prstGeom prst="rect">
            <a:avLst/>
          </a:prstGeom>
        </p:spPr>
      </p:pic>
    </p:spTree>
    <p:extLst>
      <p:ext uri="{BB962C8B-B14F-4D97-AF65-F5344CB8AC3E}">
        <p14:creationId xmlns:p14="http://schemas.microsoft.com/office/powerpoint/2010/main" val="2557994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4434" y="762000"/>
            <a:ext cx="8596668" cy="3880773"/>
          </a:xfrm>
        </p:spPr>
        <p:txBody>
          <a:bodyPr>
            <a:noAutofit/>
          </a:bodyPr>
          <a:lstStyle/>
          <a:p>
            <a:r>
              <a:rPr lang="ru-RU" sz="3600" dirty="0">
                <a:solidFill>
                  <a:schemeClr val="accent5">
                    <a:lumMod val="75000"/>
                  </a:schemeClr>
                </a:solidFill>
              </a:rPr>
              <a:t>Одеса</a:t>
            </a:r>
            <a:r>
              <a:rPr lang="ru-RU" sz="2800" dirty="0"/>
              <a:t> - </a:t>
            </a:r>
            <a:r>
              <a:rPr lang="ru-RU" sz="2800" dirty="0" err="1"/>
              <a:t>це</a:t>
            </a:r>
            <a:r>
              <a:rPr lang="ru-RU" sz="2800" dirty="0"/>
              <a:t> </a:t>
            </a:r>
            <a:r>
              <a:rPr lang="ru-RU" sz="2800" dirty="0" err="1"/>
              <a:t>портове</a:t>
            </a:r>
            <a:r>
              <a:rPr lang="ru-RU" sz="2800" dirty="0"/>
              <a:t> </a:t>
            </a:r>
            <a:r>
              <a:rPr lang="ru-RU" sz="2800" dirty="0" err="1"/>
              <a:t>місто</a:t>
            </a:r>
            <a:r>
              <a:rPr lang="ru-RU" sz="2800" dirty="0"/>
              <a:t> на </a:t>
            </a:r>
            <a:r>
              <a:rPr lang="ru-RU" sz="2800" dirty="0" err="1"/>
              <a:t>Чорному</a:t>
            </a:r>
            <a:r>
              <a:rPr lang="ru-RU" sz="2800" dirty="0"/>
              <a:t> </a:t>
            </a:r>
            <a:r>
              <a:rPr lang="ru-RU" sz="2800" dirty="0" err="1"/>
              <a:t>морі</a:t>
            </a:r>
            <a:r>
              <a:rPr lang="ru-RU" sz="2800" dirty="0"/>
              <a:t> в </a:t>
            </a:r>
            <a:r>
              <a:rPr lang="ru-RU" sz="2800" dirty="0" err="1"/>
              <a:t>південній</a:t>
            </a:r>
            <a:r>
              <a:rPr lang="ru-RU" sz="2800" dirty="0"/>
              <a:t> </a:t>
            </a:r>
            <a:r>
              <a:rPr lang="ru-RU" sz="2800" dirty="0" err="1"/>
              <a:t>частині</a:t>
            </a:r>
            <a:r>
              <a:rPr lang="ru-RU" sz="2800" dirty="0"/>
              <a:t> </a:t>
            </a:r>
            <a:r>
              <a:rPr lang="ru-RU" sz="2800" dirty="0" err="1"/>
              <a:t>України</a:t>
            </a:r>
            <a:r>
              <a:rPr lang="ru-RU" sz="2800" dirty="0"/>
              <a:t>. </a:t>
            </a:r>
            <a:r>
              <a:rPr lang="ru-RU" sz="2800" dirty="0" err="1"/>
              <a:t>Він</a:t>
            </a:r>
            <a:r>
              <a:rPr lang="ru-RU" sz="2800" dirty="0"/>
              <a:t> </a:t>
            </a:r>
            <a:r>
              <a:rPr lang="ru-RU" sz="2800" dirty="0" err="1"/>
              <a:t>відомий</a:t>
            </a:r>
            <a:r>
              <a:rPr lang="ru-RU" sz="2800" dirty="0"/>
              <a:t> </a:t>
            </a:r>
            <a:r>
              <a:rPr lang="ru-RU" sz="2800" dirty="0" err="1"/>
              <a:t>своїми</a:t>
            </a:r>
            <a:r>
              <a:rPr lang="ru-RU" sz="2800" dirty="0"/>
              <a:t> пляжами і </a:t>
            </a:r>
            <a:r>
              <a:rPr lang="ru-RU" sz="2800" dirty="0" err="1"/>
              <a:t>архітектурою</a:t>
            </a:r>
            <a:r>
              <a:rPr lang="ru-RU" sz="2800" dirty="0"/>
              <a:t> </a:t>
            </a:r>
            <a:r>
              <a:rPr lang="en-US" sz="2800" dirty="0"/>
              <a:t>XIX </a:t>
            </a:r>
            <a:r>
              <a:rPr lang="ru-RU" sz="2800" dirty="0" err="1"/>
              <a:t>століття</a:t>
            </a:r>
            <a:r>
              <a:rPr lang="ru-RU" sz="2800" dirty="0"/>
              <a:t>, </a:t>
            </a:r>
            <a:r>
              <a:rPr lang="ru-RU" sz="2800" dirty="0" err="1"/>
              <a:t>наприклад</a:t>
            </a:r>
            <a:r>
              <a:rPr lang="ru-RU" sz="2800" dirty="0"/>
              <a:t> </a:t>
            </a:r>
            <a:r>
              <a:rPr lang="ru-RU" sz="2800" dirty="0" err="1"/>
              <a:t>будівлею</a:t>
            </a:r>
            <a:r>
              <a:rPr lang="ru-RU" sz="2800" dirty="0"/>
              <a:t> </a:t>
            </a:r>
            <a:r>
              <a:rPr lang="ru-RU" sz="2800" dirty="0" err="1"/>
              <a:t>Одеського</a:t>
            </a:r>
            <a:r>
              <a:rPr lang="ru-RU" sz="2800" dirty="0"/>
              <a:t> театру опери і балету. </a:t>
            </a:r>
            <a:r>
              <a:rPr lang="ru-RU" sz="2800" dirty="0" err="1"/>
              <a:t>Потьомкінські</a:t>
            </a:r>
            <a:r>
              <a:rPr lang="ru-RU" sz="2800" dirty="0"/>
              <a:t> сходи, </a:t>
            </a:r>
            <a:r>
              <a:rPr lang="ru-RU" sz="2800" dirty="0" err="1"/>
              <a:t>що</a:t>
            </a:r>
            <a:r>
              <a:rPr lang="ru-RU" sz="2800" dirty="0"/>
              <a:t> </a:t>
            </a:r>
            <a:r>
              <a:rPr lang="ru-RU" sz="2800" dirty="0" err="1"/>
              <a:t>отримала</a:t>
            </a:r>
            <a:r>
              <a:rPr lang="ru-RU" sz="2800" dirty="0"/>
              <a:t> </a:t>
            </a:r>
            <a:r>
              <a:rPr lang="ru-RU" sz="2800" dirty="0" err="1"/>
              <a:t>всесвітню</a:t>
            </a:r>
            <a:r>
              <a:rPr lang="ru-RU" sz="2800" dirty="0"/>
              <a:t> </a:t>
            </a:r>
            <a:r>
              <a:rPr lang="ru-RU" sz="2800" dirty="0" err="1"/>
              <a:t>популярність</a:t>
            </a:r>
            <a:r>
              <a:rPr lang="ru-RU" sz="2800" dirty="0"/>
              <a:t> </a:t>
            </a:r>
            <a:r>
              <a:rPr lang="ru-RU" sz="2800" dirty="0" err="1"/>
              <a:t>завдяки</a:t>
            </a:r>
            <a:r>
              <a:rPr lang="ru-RU" sz="2800" dirty="0"/>
              <a:t> </a:t>
            </a:r>
            <a:r>
              <a:rPr lang="ru-RU" sz="2800" dirty="0" err="1"/>
              <a:t>фільму</a:t>
            </a:r>
            <a:r>
              <a:rPr lang="ru-RU" sz="2800" dirty="0"/>
              <a:t> "</a:t>
            </a:r>
            <a:r>
              <a:rPr lang="ru-RU" sz="2800" dirty="0" err="1"/>
              <a:t>Броненосець</a:t>
            </a:r>
            <a:r>
              <a:rPr lang="ru-RU" sz="2800" dirty="0"/>
              <a:t> </a:t>
            </a:r>
            <a:r>
              <a:rPr lang="ru-RU" sz="2800" dirty="0" err="1"/>
              <a:t>Потьомкін</a:t>
            </a:r>
            <a:r>
              <a:rPr lang="ru-RU" sz="2800" dirty="0"/>
              <a:t>", </a:t>
            </a:r>
            <a:r>
              <a:rPr lang="ru-RU" sz="2800" dirty="0" err="1"/>
              <a:t>веде</a:t>
            </a:r>
            <a:r>
              <a:rPr lang="ru-RU" sz="2800" dirty="0"/>
              <a:t> до моря, де </a:t>
            </a:r>
            <a:r>
              <a:rPr lang="ru-RU" sz="2800" dirty="0" err="1"/>
              <a:t>розташований</a:t>
            </a:r>
            <a:r>
              <a:rPr lang="ru-RU" sz="2800" dirty="0"/>
              <a:t> </a:t>
            </a:r>
            <a:r>
              <a:rPr lang="ru-RU" sz="2800" dirty="0" err="1"/>
              <a:t>Воронцовський</a:t>
            </a:r>
            <a:r>
              <a:rPr lang="ru-RU" sz="2800" dirty="0"/>
              <a:t> маяк. </a:t>
            </a:r>
            <a:r>
              <a:rPr lang="ru-RU" sz="2800" dirty="0" err="1"/>
              <a:t>Уздовж</a:t>
            </a:r>
            <a:r>
              <a:rPr lang="ru-RU" sz="2800" dirty="0"/>
              <a:t> </a:t>
            </a:r>
            <a:r>
              <a:rPr lang="ru-RU" sz="2800" dirty="0" err="1"/>
              <a:t>узбережжя</a:t>
            </a:r>
            <a:r>
              <a:rPr lang="ru-RU" sz="2800" dirty="0"/>
              <a:t> </a:t>
            </a:r>
            <a:r>
              <a:rPr lang="ru-RU" sz="2800" dirty="0" err="1"/>
              <a:t>тягнеться</a:t>
            </a:r>
            <a:r>
              <a:rPr lang="ru-RU" sz="2800" dirty="0"/>
              <a:t> </a:t>
            </a:r>
            <a:r>
              <a:rPr lang="ru-RU" sz="2800" dirty="0" err="1"/>
              <a:t>Приморський</a:t>
            </a:r>
            <a:r>
              <a:rPr lang="ru-RU" sz="2800" dirty="0"/>
              <a:t> бульвар. Тут </a:t>
            </a:r>
            <a:r>
              <a:rPr lang="ru-RU" sz="2800" dirty="0" err="1"/>
              <a:t>можна</a:t>
            </a:r>
            <a:r>
              <a:rPr lang="ru-RU" sz="2800" dirty="0"/>
              <a:t> </a:t>
            </a:r>
            <a:r>
              <a:rPr lang="ru-RU" sz="2800" dirty="0" err="1"/>
              <a:t>прогулятися</a:t>
            </a:r>
            <a:r>
              <a:rPr lang="ru-RU" sz="2800" dirty="0"/>
              <a:t> і </a:t>
            </a:r>
            <a:r>
              <a:rPr lang="ru-RU" sz="2800" dirty="0" err="1"/>
              <a:t>помилуватися</a:t>
            </a:r>
            <a:r>
              <a:rPr lang="ru-RU" sz="2800" dirty="0"/>
              <a:t> </a:t>
            </a:r>
            <a:r>
              <a:rPr lang="ru-RU" sz="2800" dirty="0" err="1"/>
              <a:t>прибережними</a:t>
            </a:r>
            <a:r>
              <a:rPr lang="ru-RU" sz="2800" dirty="0"/>
              <a:t> особняками і </a:t>
            </a:r>
            <a:r>
              <a:rPr lang="ru-RU" sz="2800" dirty="0" err="1" smtClean="0"/>
              <a:t>пам'ятками</a:t>
            </a:r>
            <a:r>
              <a:rPr lang="ru-RU" sz="2800" dirty="0"/>
              <a:t>.</a:t>
            </a:r>
          </a:p>
        </p:txBody>
      </p:sp>
      <p:pic>
        <p:nvPicPr>
          <p:cNvPr id="4" name="Рисунок 3"/>
          <p:cNvPicPr>
            <a:picLocks noChangeAspect="1"/>
          </p:cNvPicPr>
          <p:nvPr/>
        </p:nvPicPr>
        <p:blipFill>
          <a:blip r:embed="rId2"/>
          <a:stretch>
            <a:fillRect/>
          </a:stretch>
        </p:blipFill>
        <p:spPr>
          <a:xfrm>
            <a:off x="9296812" y="190960"/>
            <a:ext cx="1707325" cy="2336340"/>
          </a:xfrm>
          <a:prstGeom prst="rect">
            <a:avLst/>
          </a:prstGeom>
        </p:spPr>
      </p:pic>
      <p:pic>
        <p:nvPicPr>
          <p:cNvPr id="5" name="Рисунок 4"/>
          <p:cNvPicPr>
            <a:picLocks noChangeAspect="1"/>
          </p:cNvPicPr>
          <p:nvPr/>
        </p:nvPicPr>
        <p:blipFill>
          <a:blip r:embed="rId3"/>
          <a:stretch>
            <a:fillRect/>
          </a:stretch>
        </p:blipFill>
        <p:spPr>
          <a:xfrm>
            <a:off x="8704261" y="2527300"/>
            <a:ext cx="2892425" cy="4059544"/>
          </a:xfrm>
          <a:prstGeom prst="rect">
            <a:avLst/>
          </a:prstGeom>
        </p:spPr>
      </p:pic>
    </p:spTree>
    <p:extLst>
      <p:ext uri="{BB962C8B-B14F-4D97-AF65-F5344CB8AC3E}">
        <p14:creationId xmlns:p14="http://schemas.microsoft.com/office/powerpoint/2010/main" val="397976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8234" y="433389"/>
            <a:ext cx="11755966" cy="6284911"/>
          </a:xfrm>
        </p:spPr>
        <p:txBody>
          <a:bodyPr>
            <a:normAutofit/>
          </a:bodyPr>
          <a:lstStyle/>
          <a:p>
            <a:r>
              <a:rPr lang="ru-RU" dirty="0"/>
              <a:t> </a:t>
            </a:r>
            <a:r>
              <a:rPr lang="ru-RU" sz="2800" dirty="0" err="1"/>
              <a:t>Мелітополь</a:t>
            </a:r>
            <a:endParaRPr lang="ru-RU" sz="2800" dirty="0"/>
          </a:p>
          <a:p>
            <a:r>
              <a:rPr lang="ru-RU" sz="2000" dirty="0">
                <a:solidFill>
                  <a:schemeClr val="tx1"/>
                </a:solidFill>
              </a:rPr>
              <a:t>В </a:t>
            </a:r>
            <a:r>
              <a:rPr lang="ru-RU" sz="2000" dirty="0" err="1">
                <a:solidFill>
                  <a:schemeClr val="tx1"/>
                </a:solidFill>
              </a:rPr>
              <a:t>безкрайньому</a:t>
            </a:r>
            <a:r>
              <a:rPr lang="ru-RU" sz="2000" dirty="0">
                <a:solidFill>
                  <a:schemeClr val="tx1"/>
                </a:solidFill>
              </a:rPr>
              <a:t> степу </a:t>
            </a:r>
            <a:r>
              <a:rPr lang="ru-RU" sz="2000" dirty="0" err="1">
                <a:solidFill>
                  <a:schemeClr val="tx1"/>
                </a:solidFill>
              </a:rPr>
              <a:t>біля</a:t>
            </a:r>
            <a:r>
              <a:rPr lang="ru-RU" sz="2000" dirty="0">
                <a:solidFill>
                  <a:schemeClr val="tx1"/>
                </a:solidFill>
              </a:rPr>
              <a:t> селища </a:t>
            </a:r>
            <a:r>
              <a:rPr lang="ru-RU" sz="2000" dirty="0" err="1">
                <a:solidFill>
                  <a:schemeClr val="tx1"/>
                </a:solidFill>
              </a:rPr>
              <a:t>Мирне</a:t>
            </a:r>
            <a:r>
              <a:rPr lang="ru-RU" sz="2000" dirty="0">
                <a:solidFill>
                  <a:schemeClr val="tx1"/>
                </a:solidFill>
              </a:rPr>
              <a:t> </a:t>
            </a:r>
            <a:r>
              <a:rPr lang="ru-RU" sz="2000" dirty="0" err="1">
                <a:solidFill>
                  <a:schemeClr val="tx1"/>
                </a:solidFill>
              </a:rPr>
              <a:t>Мелітопольського</a:t>
            </a:r>
            <a:r>
              <a:rPr lang="ru-RU" sz="2000" dirty="0">
                <a:solidFill>
                  <a:schemeClr val="tx1"/>
                </a:solidFill>
              </a:rPr>
              <a:t> району </a:t>
            </a:r>
            <a:r>
              <a:rPr lang="ru-RU" sz="2000" dirty="0" err="1">
                <a:solidFill>
                  <a:schemeClr val="tx1"/>
                </a:solidFill>
              </a:rPr>
              <a:t>Запорізької</a:t>
            </a:r>
            <a:r>
              <a:rPr lang="ru-RU" sz="2000" dirty="0">
                <a:solidFill>
                  <a:schemeClr val="tx1"/>
                </a:solidFill>
              </a:rPr>
              <a:t> </a:t>
            </a:r>
            <a:r>
              <a:rPr lang="ru-RU" sz="2000" dirty="0" err="1">
                <a:solidFill>
                  <a:schemeClr val="tx1"/>
                </a:solidFill>
              </a:rPr>
              <a:t>області</a:t>
            </a:r>
            <a:r>
              <a:rPr lang="ru-RU" sz="2000" dirty="0">
                <a:solidFill>
                  <a:schemeClr val="tx1"/>
                </a:solidFill>
              </a:rPr>
              <a:t> </a:t>
            </a:r>
            <a:r>
              <a:rPr lang="ru-RU" sz="2000" dirty="0" err="1">
                <a:solidFill>
                  <a:schemeClr val="tx1"/>
                </a:solidFill>
              </a:rPr>
              <a:t>стоїть</a:t>
            </a:r>
            <a:r>
              <a:rPr lang="ru-RU" sz="2000" dirty="0">
                <a:solidFill>
                  <a:schemeClr val="tx1"/>
                </a:solidFill>
              </a:rPr>
              <a:t> </a:t>
            </a:r>
            <a:r>
              <a:rPr lang="ru-RU" sz="2000" dirty="0" err="1">
                <a:solidFill>
                  <a:schemeClr val="tx1"/>
                </a:solidFill>
              </a:rPr>
              <a:t>величний</a:t>
            </a:r>
            <a:r>
              <a:rPr lang="ru-RU" sz="2000" dirty="0">
                <a:solidFill>
                  <a:schemeClr val="tx1"/>
                </a:solidFill>
              </a:rPr>
              <a:t> та одинокий </a:t>
            </a:r>
            <a:r>
              <a:rPr lang="ru-RU" sz="2000" dirty="0" err="1">
                <a:solidFill>
                  <a:schemeClr val="tx1"/>
                </a:solidFill>
              </a:rPr>
              <a:t>кам’яний</a:t>
            </a:r>
            <a:r>
              <a:rPr lang="ru-RU" sz="2000" dirty="0">
                <a:solidFill>
                  <a:schemeClr val="tx1"/>
                </a:solidFill>
              </a:rPr>
              <a:t> </a:t>
            </a:r>
            <a:r>
              <a:rPr lang="ru-RU" sz="2000" dirty="0" err="1">
                <a:solidFill>
                  <a:schemeClr val="tx1"/>
                </a:solidFill>
              </a:rPr>
              <a:t>пагорб</a:t>
            </a:r>
            <a:r>
              <a:rPr lang="ru-RU" sz="2000" dirty="0">
                <a:solidFill>
                  <a:schemeClr val="tx1"/>
                </a:solidFill>
              </a:rPr>
              <a:t>…   В </a:t>
            </a:r>
            <a:r>
              <a:rPr lang="ru-RU" sz="2000" dirty="0" err="1">
                <a:solidFill>
                  <a:schemeClr val="tx1"/>
                </a:solidFill>
              </a:rPr>
              <a:t>народі</a:t>
            </a:r>
            <a:r>
              <a:rPr lang="ru-RU" sz="2000" dirty="0">
                <a:solidFill>
                  <a:schemeClr val="tx1"/>
                </a:solidFill>
              </a:rPr>
              <a:t> </a:t>
            </a:r>
            <a:r>
              <a:rPr lang="ru-RU" sz="2000" dirty="0" err="1">
                <a:solidFill>
                  <a:schemeClr val="tx1"/>
                </a:solidFill>
              </a:rPr>
              <a:t>пагорб</a:t>
            </a:r>
            <a:r>
              <a:rPr lang="ru-RU" sz="2000" dirty="0">
                <a:solidFill>
                  <a:schemeClr val="tx1"/>
                </a:solidFill>
              </a:rPr>
              <a:t> </a:t>
            </a:r>
            <a:r>
              <a:rPr lang="ru-RU" sz="2000" dirty="0" err="1">
                <a:solidFill>
                  <a:schemeClr val="tx1"/>
                </a:solidFill>
              </a:rPr>
              <a:t>здавна</a:t>
            </a:r>
            <a:r>
              <a:rPr lang="ru-RU" sz="2000" dirty="0">
                <a:solidFill>
                  <a:schemeClr val="tx1"/>
                </a:solidFill>
              </a:rPr>
              <a:t> </a:t>
            </a:r>
            <a:r>
              <a:rPr lang="ru-RU" sz="2000" dirty="0" err="1">
                <a:solidFill>
                  <a:schemeClr val="tx1"/>
                </a:solidFill>
              </a:rPr>
              <a:t>називають</a:t>
            </a:r>
            <a:r>
              <a:rPr lang="ru-RU" sz="2000" dirty="0">
                <a:solidFill>
                  <a:schemeClr val="tx1"/>
                </a:solidFill>
              </a:rPr>
              <a:t> </a:t>
            </a:r>
            <a:r>
              <a:rPr lang="ru-RU" sz="2000" dirty="0" err="1">
                <a:solidFill>
                  <a:schemeClr val="tx1"/>
                </a:solidFill>
              </a:rPr>
              <a:t>Кам’яною</a:t>
            </a:r>
            <a:r>
              <a:rPr lang="ru-RU" sz="2000" dirty="0">
                <a:solidFill>
                  <a:schemeClr val="tx1"/>
                </a:solidFill>
              </a:rPr>
              <a:t> Могилою. </a:t>
            </a:r>
            <a:r>
              <a:rPr lang="ru-RU" sz="2000" dirty="0" err="1">
                <a:solidFill>
                  <a:schemeClr val="tx1"/>
                </a:solidFill>
              </a:rPr>
              <a:t>Чому</a:t>
            </a:r>
            <a:r>
              <a:rPr lang="ru-RU" sz="2000" dirty="0">
                <a:solidFill>
                  <a:schemeClr val="tx1"/>
                </a:solidFill>
              </a:rPr>
              <a:t> могилою? Тому, </a:t>
            </a:r>
            <a:r>
              <a:rPr lang="ru-RU" sz="2000" dirty="0" err="1">
                <a:solidFill>
                  <a:schemeClr val="tx1"/>
                </a:solidFill>
              </a:rPr>
              <a:t>що</a:t>
            </a:r>
            <a:r>
              <a:rPr lang="ru-RU" sz="2000" dirty="0">
                <a:solidFill>
                  <a:schemeClr val="tx1"/>
                </a:solidFill>
              </a:rPr>
              <a:t> </a:t>
            </a:r>
            <a:r>
              <a:rPr lang="ru-RU" sz="2000" dirty="0" err="1">
                <a:solidFill>
                  <a:schemeClr val="tx1"/>
                </a:solidFill>
              </a:rPr>
              <a:t>тисячоліттями</a:t>
            </a:r>
            <a:r>
              <a:rPr lang="ru-RU" sz="2000" dirty="0">
                <a:solidFill>
                  <a:schemeClr val="tx1"/>
                </a:solidFill>
              </a:rPr>
              <a:t> </a:t>
            </a:r>
            <a:r>
              <a:rPr lang="ru-RU" sz="2000" dirty="0" err="1">
                <a:solidFill>
                  <a:schemeClr val="tx1"/>
                </a:solidFill>
              </a:rPr>
              <a:t>мисливці</a:t>
            </a:r>
            <a:r>
              <a:rPr lang="ru-RU" sz="2000" dirty="0">
                <a:solidFill>
                  <a:schemeClr val="tx1"/>
                </a:solidFill>
              </a:rPr>
              <a:t>, </a:t>
            </a:r>
            <a:r>
              <a:rPr lang="ru-RU" sz="2000" dirty="0" err="1">
                <a:solidFill>
                  <a:schemeClr val="tx1"/>
                </a:solidFill>
              </a:rPr>
              <a:t>скотарі</a:t>
            </a:r>
            <a:r>
              <a:rPr lang="ru-RU" sz="2000" dirty="0">
                <a:solidFill>
                  <a:schemeClr val="tx1"/>
                </a:solidFill>
              </a:rPr>
              <a:t> та </a:t>
            </a:r>
            <a:r>
              <a:rPr lang="ru-RU" sz="2000" dirty="0" err="1">
                <a:solidFill>
                  <a:schemeClr val="tx1"/>
                </a:solidFill>
              </a:rPr>
              <a:t>землеробці</a:t>
            </a:r>
            <a:r>
              <a:rPr lang="ru-RU" sz="2000" dirty="0">
                <a:solidFill>
                  <a:schemeClr val="tx1"/>
                </a:solidFill>
              </a:rPr>
              <a:t> знали, </a:t>
            </a:r>
            <a:r>
              <a:rPr lang="ru-RU" sz="2000" dirty="0" err="1">
                <a:solidFill>
                  <a:schemeClr val="tx1"/>
                </a:solidFill>
              </a:rPr>
              <a:t>що</a:t>
            </a:r>
            <a:r>
              <a:rPr lang="ru-RU" sz="2000" dirty="0">
                <a:solidFill>
                  <a:schemeClr val="tx1"/>
                </a:solidFill>
              </a:rPr>
              <a:t> </a:t>
            </a:r>
            <a:r>
              <a:rPr lang="ru-RU" sz="2000" dirty="0" err="1">
                <a:solidFill>
                  <a:schemeClr val="tx1"/>
                </a:solidFill>
              </a:rPr>
              <a:t>високі</a:t>
            </a:r>
            <a:r>
              <a:rPr lang="ru-RU" sz="2000" dirty="0">
                <a:solidFill>
                  <a:schemeClr val="tx1"/>
                </a:solidFill>
              </a:rPr>
              <a:t> </a:t>
            </a:r>
            <a:r>
              <a:rPr lang="ru-RU" sz="2000" dirty="0" err="1">
                <a:solidFill>
                  <a:schemeClr val="tx1"/>
                </a:solidFill>
              </a:rPr>
              <a:t>кургани</a:t>
            </a:r>
            <a:r>
              <a:rPr lang="ru-RU" sz="2000" dirty="0">
                <a:solidFill>
                  <a:schemeClr val="tx1"/>
                </a:solidFill>
              </a:rPr>
              <a:t> у степу – </a:t>
            </a:r>
            <a:r>
              <a:rPr lang="ru-RU" sz="2000" dirty="0" err="1">
                <a:solidFill>
                  <a:schemeClr val="tx1"/>
                </a:solidFill>
              </a:rPr>
              <a:t>це</a:t>
            </a:r>
            <a:r>
              <a:rPr lang="ru-RU" sz="2000" dirty="0">
                <a:solidFill>
                  <a:schemeClr val="tx1"/>
                </a:solidFill>
              </a:rPr>
              <a:t> </a:t>
            </a:r>
            <a:r>
              <a:rPr lang="ru-RU" sz="2000" dirty="0" err="1">
                <a:solidFill>
                  <a:schemeClr val="tx1"/>
                </a:solidFill>
              </a:rPr>
              <a:t>могили</a:t>
            </a:r>
            <a:r>
              <a:rPr lang="ru-RU" sz="2000" dirty="0">
                <a:solidFill>
                  <a:schemeClr val="tx1"/>
                </a:solidFill>
              </a:rPr>
              <a:t> </a:t>
            </a:r>
            <a:r>
              <a:rPr lang="ru-RU" sz="2000" dirty="0" err="1">
                <a:solidFill>
                  <a:schemeClr val="tx1"/>
                </a:solidFill>
              </a:rPr>
              <a:t>пращурів</a:t>
            </a:r>
            <a:r>
              <a:rPr lang="ru-RU" sz="2000" dirty="0">
                <a:solidFill>
                  <a:schemeClr val="tx1"/>
                </a:solidFill>
              </a:rPr>
              <a:t>.</a:t>
            </a:r>
          </a:p>
          <a:p>
            <a:r>
              <a:rPr lang="ru-RU" sz="2000" dirty="0" err="1">
                <a:solidFill>
                  <a:schemeClr val="tx1"/>
                </a:solidFill>
              </a:rPr>
              <a:t>Однак</a:t>
            </a:r>
            <a:r>
              <a:rPr lang="ru-RU" sz="2000" dirty="0">
                <a:solidFill>
                  <a:schemeClr val="tx1"/>
                </a:solidFill>
              </a:rPr>
              <a:t> </a:t>
            </a:r>
            <a:r>
              <a:rPr lang="ru-RU" sz="2000" dirty="0" err="1">
                <a:solidFill>
                  <a:schemeClr val="tx1"/>
                </a:solidFill>
              </a:rPr>
              <a:t>Кам'яна</a:t>
            </a:r>
            <a:r>
              <a:rPr lang="ru-RU" sz="2000" dirty="0">
                <a:solidFill>
                  <a:schemeClr val="tx1"/>
                </a:solidFill>
              </a:rPr>
              <a:t> Могила – </a:t>
            </a:r>
            <a:r>
              <a:rPr lang="ru-RU" sz="2000" dirty="0" err="1">
                <a:solidFill>
                  <a:schemeClr val="tx1"/>
                </a:solidFill>
              </a:rPr>
              <a:t>це</a:t>
            </a:r>
            <a:r>
              <a:rPr lang="ru-RU" sz="2000" dirty="0">
                <a:solidFill>
                  <a:schemeClr val="tx1"/>
                </a:solidFill>
              </a:rPr>
              <a:t> </a:t>
            </a:r>
            <a:r>
              <a:rPr lang="ru-RU" sz="2000" dirty="0" err="1">
                <a:solidFill>
                  <a:schemeClr val="tx1"/>
                </a:solidFill>
              </a:rPr>
              <a:t>виключно</a:t>
            </a:r>
            <a:r>
              <a:rPr lang="ru-RU" sz="2000" dirty="0">
                <a:solidFill>
                  <a:schemeClr val="tx1"/>
                </a:solidFill>
              </a:rPr>
              <a:t> </a:t>
            </a:r>
            <a:r>
              <a:rPr lang="ru-RU" sz="2000" dirty="0" err="1">
                <a:solidFill>
                  <a:schemeClr val="tx1"/>
                </a:solidFill>
              </a:rPr>
              <a:t>природне</a:t>
            </a:r>
            <a:r>
              <a:rPr lang="ru-RU" sz="2000" dirty="0">
                <a:solidFill>
                  <a:schemeClr val="tx1"/>
                </a:solidFill>
              </a:rPr>
              <a:t> </a:t>
            </a:r>
            <a:r>
              <a:rPr lang="ru-RU" sz="2000" dirty="0" err="1">
                <a:solidFill>
                  <a:schemeClr val="tx1"/>
                </a:solidFill>
              </a:rPr>
              <a:t>утворення</a:t>
            </a:r>
            <a:r>
              <a:rPr lang="ru-RU" sz="2000" dirty="0">
                <a:solidFill>
                  <a:schemeClr val="tx1"/>
                </a:solidFill>
              </a:rPr>
              <a:t>. В </a:t>
            </a:r>
            <a:r>
              <a:rPr lang="ru-RU" sz="2000" dirty="0" err="1">
                <a:solidFill>
                  <a:schemeClr val="tx1"/>
                </a:solidFill>
              </a:rPr>
              <a:t>наші</a:t>
            </a:r>
            <a:r>
              <a:rPr lang="ru-RU" sz="2000" dirty="0">
                <a:solidFill>
                  <a:schemeClr val="tx1"/>
                </a:solidFill>
              </a:rPr>
              <a:t> </a:t>
            </a:r>
            <a:r>
              <a:rPr lang="ru-RU" sz="2000" dirty="0" err="1">
                <a:solidFill>
                  <a:schemeClr val="tx1"/>
                </a:solidFill>
              </a:rPr>
              <a:t>дні</a:t>
            </a:r>
            <a:r>
              <a:rPr lang="ru-RU" sz="2000" dirty="0">
                <a:solidFill>
                  <a:schemeClr val="tx1"/>
                </a:solidFill>
              </a:rPr>
              <a:t> </a:t>
            </a:r>
            <a:r>
              <a:rPr lang="ru-RU" sz="2000" dirty="0" err="1">
                <a:solidFill>
                  <a:schemeClr val="tx1"/>
                </a:solidFill>
              </a:rPr>
              <a:t>висота</a:t>
            </a:r>
            <a:r>
              <a:rPr lang="ru-RU" sz="2000" dirty="0">
                <a:solidFill>
                  <a:schemeClr val="tx1"/>
                </a:solidFill>
              </a:rPr>
              <a:t> </a:t>
            </a:r>
            <a:r>
              <a:rPr lang="ru-RU" sz="2000" dirty="0" err="1">
                <a:solidFill>
                  <a:schemeClr val="tx1"/>
                </a:solidFill>
              </a:rPr>
              <a:t>пагорба</a:t>
            </a:r>
            <a:r>
              <a:rPr lang="ru-RU" sz="2000" dirty="0">
                <a:solidFill>
                  <a:schemeClr val="tx1"/>
                </a:solidFill>
              </a:rPr>
              <a:t> </a:t>
            </a:r>
            <a:r>
              <a:rPr lang="ru-RU" sz="2000" dirty="0" err="1">
                <a:solidFill>
                  <a:schemeClr val="tx1"/>
                </a:solidFill>
              </a:rPr>
              <a:t>досягає</a:t>
            </a:r>
            <a:r>
              <a:rPr lang="ru-RU" sz="2000" dirty="0">
                <a:solidFill>
                  <a:schemeClr val="tx1"/>
                </a:solidFill>
              </a:rPr>
              <a:t> 12 </a:t>
            </a:r>
            <a:r>
              <a:rPr lang="ru-RU" sz="2000" dirty="0" err="1">
                <a:solidFill>
                  <a:schemeClr val="tx1"/>
                </a:solidFill>
              </a:rPr>
              <a:t>метрів</a:t>
            </a:r>
            <a:r>
              <a:rPr lang="ru-RU" sz="2000" dirty="0">
                <a:solidFill>
                  <a:schemeClr val="tx1"/>
                </a:solidFill>
              </a:rPr>
              <a:t>. На 15 гектарах </a:t>
            </a:r>
            <a:r>
              <a:rPr lang="ru-RU" sz="2000" dirty="0" err="1">
                <a:solidFill>
                  <a:schemeClr val="tx1"/>
                </a:solidFill>
              </a:rPr>
              <a:t>її</a:t>
            </a:r>
            <a:r>
              <a:rPr lang="ru-RU" sz="2000" dirty="0">
                <a:solidFill>
                  <a:schemeClr val="tx1"/>
                </a:solidFill>
              </a:rPr>
              <a:t> </a:t>
            </a:r>
            <a:r>
              <a:rPr lang="ru-RU" sz="2000" dirty="0" err="1">
                <a:solidFill>
                  <a:schemeClr val="tx1"/>
                </a:solidFill>
              </a:rPr>
              <a:t>площі</a:t>
            </a:r>
            <a:r>
              <a:rPr lang="ru-RU" sz="2000" dirty="0">
                <a:solidFill>
                  <a:schemeClr val="tx1"/>
                </a:solidFill>
              </a:rPr>
              <a:t> </a:t>
            </a:r>
            <a:r>
              <a:rPr lang="ru-RU" sz="2000" dirty="0" err="1">
                <a:solidFill>
                  <a:schemeClr val="tx1"/>
                </a:solidFill>
              </a:rPr>
              <a:t>нараховується</a:t>
            </a:r>
            <a:r>
              <a:rPr lang="ru-RU" sz="2000" dirty="0">
                <a:solidFill>
                  <a:schemeClr val="tx1"/>
                </a:solidFill>
              </a:rPr>
              <a:t> </a:t>
            </a:r>
            <a:r>
              <a:rPr lang="ru-RU" sz="2000" dirty="0" err="1">
                <a:solidFill>
                  <a:schemeClr val="tx1"/>
                </a:solidFill>
              </a:rPr>
              <a:t>біля</a:t>
            </a:r>
            <a:r>
              <a:rPr lang="ru-RU" sz="2000" dirty="0">
                <a:solidFill>
                  <a:schemeClr val="tx1"/>
                </a:solidFill>
              </a:rPr>
              <a:t> 3 </a:t>
            </a:r>
            <a:r>
              <a:rPr lang="ru-RU" sz="2000" dirty="0" err="1">
                <a:solidFill>
                  <a:schemeClr val="tx1"/>
                </a:solidFill>
              </a:rPr>
              <a:t>тисяч</a:t>
            </a:r>
            <a:r>
              <a:rPr lang="ru-RU" sz="2000" dirty="0">
                <a:solidFill>
                  <a:schemeClr val="tx1"/>
                </a:solidFill>
              </a:rPr>
              <a:t> плит.</a:t>
            </a:r>
          </a:p>
          <a:p>
            <a:r>
              <a:rPr lang="ru-RU" sz="2000" dirty="0" err="1">
                <a:solidFill>
                  <a:schemeClr val="tx1"/>
                </a:solidFill>
              </a:rPr>
              <a:t>Це</a:t>
            </a:r>
            <a:r>
              <a:rPr lang="ru-RU" sz="2000" dirty="0">
                <a:solidFill>
                  <a:schemeClr val="tx1"/>
                </a:solidFill>
              </a:rPr>
              <a:t> не </a:t>
            </a:r>
            <a:r>
              <a:rPr lang="ru-RU" sz="2000" dirty="0" err="1">
                <a:solidFill>
                  <a:schemeClr val="tx1"/>
                </a:solidFill>
              </a:rPr>
              <a:t>хаотичне</a:t>
            </a:r>
            <a:r>
              <a:rPr lang="ru-RU" sz="2000" dirty="0">
                <a:solidFill>
                  <a:schemeClr val="tx1"/>
                </a:solidFill>
              </a:rPr>
              <a:t> </a:t>
            </a:r>
            <a:r>
              <a:rPr lang="ru-RU" sz="2000" dirty="0" err="1">
                <a:solidFill>
                  <a:schemeClr val="tx1"/>
                </a:solidFill>
              </a:rPr>
              <a:t>нагромадження</a:t>
            </a:r>
            <a:r>
              <a:rPr lang="ru-RU" sz="2000" dirty="0">
                <a:solidFill>
                  <a:schemeClr val="tx1"/>
                </a:solidFill>
              </a:rPr>
              <a:t> </a:t>
            </a:r>
            <a:r>
              <a:rPr lang="ru-RU" sz="2000" dirty="0" err="1">
                <a:solidFill>
                  <a:schemeClr val="tx1"/>
                </a:solidFill>
              </a:rPr>
              <a:t>пісковикових</a:t>
            </a:r>
            <a:r>
              <a:rPr lang="ru-RU" sz="2000" dirty="0">
                <a:solidFill>
                  <a:schemeClr val="tx1"/>
                </a:solidFill>
              </a:rPr>
              <a:t> плит, а </a:t>
            </a:r>
            <a:r>
              <a:rPr lang="ru-RU" sz="2000" dirty="0" err="1">
                <a:solidFill>
                  <a:schemeClr val="tx1"/>
                </a:solidFill>
              </a:rPr>
              <a:t>кам’яний</a:t>
            </a:r>
            <a:r>
              <a:rPr lang="ru-RU" sz="2000" dirty="0">
                <a:solidFill>
                  <a:schemeClr val="tx1"/>
                </a:solidFill>
              </a:rPr>
              <a:t> </a:t>
            </a:r>
            <a:r>
              <a:rPr lang="ru-RU" sz="2000" dirty="0" err="1">
                <a:solidFill>
                  <a:schemeClr val="tx1"/>
                </a:solidFill>
              </a:rPr>
              <a:t>панцир</a:t>
            </a:r>
            <a:r>
              <a:rPr lang="ru-RU" sz="2000" dirty="0">
                <a:solidFill>
                  <a:schemeClr val="tx1"/>
                </a:solidFill>
              </a:rPr>
              <a:t>, </a:t>
            </a:r>
            <a:r>
              <a:rPr lang="ru-RU" sz="2000" dirty="0" err="1">
                <a:solidFill>
                  <a:schemeClr val="tx1"/>
                </a:solidFill>
              </a:rPr>
              <a:t>що</a:t>
            </a:r>
            <a:r>
              <a:rPr lang="ru-RU" sz="2000" dirty="0">
                <a:solidFill>
                  <a:schemeClr val="tx1"/>
                </a:solidFill>
              </a:rPr>
              <a:t> </a:t>
            </a:r>
            <a:r>
              <a:rPr lang="ru-RU" sz="2000" dirty="0" err="1">
                <a:solidFill>
                  <a:schemeClr val="tx1"/>
                </a:solidFill>
              </a:rPr>
              <a:t>розпався</a:t>
            </a:r>
            <a:r>
              <a:rPr lang="ru-RU" sz="2000" dirty="0">
                <a:solidFill>
                  <a:schemeClr val="tx1"/>
                </a:solidFill>
              </a:rPr>
              <a:t>, а </a:t>
            </a:r>
            <a:r>
              <a:rPr lang="ru-RU" sz="2000" dirty="0" err="1">
                <a:solidFill>
                  <a:schemeClr val="tx1"/>
                </a:solidFill>
              </a:rPr>
              <a:t>його</a:t>
            </a:r>
            <a:r>
              <a:rPr lang="ru-RU" sz="2000" dirty="0">
                <a:solidFill>
                  <a:schemeClr val="tx1"/>
                </a:solidFill>
              </a:rPr>
              <a:t> </a:t>
            </a:r>
            <a:r>
              <a:rPr lang="ru-RU" sz="2000" dirty="0" err="1">
                <a:solidFill>
                  <a:schemeClr val="tx1"/>
                </a:solidFill>
              </a:rPr>
              <a:t>гроти</a:t>
            </a:r>
            <a:r>
              <a:rPr lang="ru-RU" sz="2000" dirty="0">
                <a:solidFill>
                  <a:schemeClr val="tx1"/>
                </a:solidFill>
              </a:rPr>
              <a:t> та </a:t>
            </a:r>
            <a:r>
              <a:rPr lang="ru-RU" sz="2000" dirty="0" err="1">
                <a:solidFill>
                  <a:schemeClr val="tx1"/>
                </a:solidFill>
              </a:rPr>
              <a:t>печери</a:t>
            </a:r>
            <a:r>
              <a:rPr lang="ru-RU" sz="2000" dirty="0">
                <a:solidFill>
                  <a:schemeClr val="tx1"/>
                </a:solidFill>
              </a:rPr>
              <a:t> </a:t>
            </a:r>
            <a:r>
              <a:rPr lang="ru-RU" sz="2000" dirty="0" err="1">
                <a:solidFill>
                  <a:schemeClr val="tx1"/>
                </a:solidFill>
              </a:rPr>
              <a:t>виявилися</a:t>
            </a:r>
            <a:r>
              <a:rPr lang="ru-RU" sz="2000" dirty="0">
                <a:solidFill>
                  <a:schemeClr val="tx1"/>
                </a:solidFill>
              </a:rPr>
              <a:t> </a:t>
            </a:r>
            <a:r>
              <a:rPr lang="ru-RU" sz="2000" dirty="0" err="1">
                <a:solidFill>
                  <a:schemeClr val="tx1"/>
                </a:solidFill>
              </a:rPr>
              <a:t>дуже</a:t>
            </a:r>
            <a:r>
              <a:rPr lang="ru-RU" sz="2000" dirty="0">
                <a:solidFill>
                  <a:schemeClr val="tx1"/>
                </a:solidFill>
              </a:rPr>
              <a:t> </a:t>
            </a:r>
            <a:r>
              <a:rPr lang="ru-RU" sz="2000" dirty="0" err="1">
                <a:solidFill>
                  <a:schemeClr val="tx1"/>
                </a:solidFill>
              </a:rPr>
              <a:t>зручними</a:t>
            </a:r>
            <a:r>
              <a:rPr lang="ru-RU" sz="2000" dirty="0">
                <a:solidFill>
                  <a:schemeClr val="tx1"/>
                </a:solidFill>
              </a:rPr>
              <a:t> для </a:t>
            </a:r>
            <a:r>
              <a:rPr lang="ru-RU" sz="2000" dirty="0" err="1">
                <a:solidFill>
                  <a:schemeClr val="tx1"/>
                </a:solidFill>
              </a:rPr>
              <a:t>культових</a:t>
            </a:r>
            <a:r>
              <a:rPr lang="ru-RU" sz="2000" dirty="0">
                <a:solidFill>
                  <a:schemeClr val="tx1"/>
                </a:solidFill>
              </a:rPr>
              <a:t> </a:t>
            </a:r>
            <a:r>
              <a:rPr lang="ru-RU" sz="2000" dirty="0" err="1">
                <a:solidFill>
                  <a:schemeClr val="tx1"/>
                </a:solidFill>
              </a:rPr>
              <a:t>цілей</a:t>
            </a:r>
            <a:r>
              <a:rPr lang="ru-RU" sz="2000" dirty="0">
                <a:solidFill>
                  <a:schemeClr val="tx1"/>
                </a:solidFill>
              </a:rPr>
              <a:t>. «Священною горою», </a:t>
            </a:r>
            <a:r>
              <a:rPr lang="ru-RU" sz="2000" dirty="0" err="1">
                <a:solidFill>
                  <a:schemeClr val="tx1"/>
                </a:solidFill>
              </a:rPr>
              <a:t>місцем</a:t>
            </a:r>
            <a:r>
              <a:rPr lang="ru-RU" sz="2000" dirty="0">
                <a:solidFill>
                  <a:schemeClr val="tx1"/>
                </a:solidFill>
              </a:rPr>
              <a:t> </a:t>
            </a:r>
            <a:r>
              <a:rPr lang="ru-RU" sz="2000" dirty="0" err="1">
                <a:solidFill>
                  <a:schemeClr val="tx1"/>
                </a:solidFill>
              </a:rPr>
              <a:t>паломництва</a:t>
            </a:r>
            <a:r>
              <a:rPr lang="ru-RU" sz="2000" dirty="0">
                <a:solidFill>
                  <a:schemeClr val="tx1"/>
                </a:solidFill>
              </a:rPr>
              <a:t> </a:t>
            </a:r>
            <a:r>
              <a:rPr lang="ru-RU" sz="2000" dirty="0" err="1">
                <a:solidFill>
                  <a:schemeClr val="tx1"/>
                </a:solidFill>
              </a:rPr>
              <a:t>був</a:t>
            </a:r>
            <a:r>
              <a:rPr lang="ru-RU" sz="2000" dirty="0">
                <a:solidFill>
                  <a:schemeClr val="tx1"/>
                </a:solidFill>
              </a:rPr>
              <a:t> </a:t>
            </a:r>
            <a:r>
              <a:rPr lang="ru-RU" sz="2000" dirty="0" err="1">
                <a:solidFill>
                  <a:schemeClr val="tx1"/>
                </a:solidFill>
              </a:rPr>
              <a:t>пагорб</a:t>
            </a:r>
            <a:r>
              <a:rPr lang="ru-RU" sz="2000" dirty="0">
                <a:solidFill>
                  <a:schemeClr val="tx1"/>
                </a:solidFill>
              </a:rPr>
              <a:t> </a:t>
            </a:r>
            <a:r>
              <a:rPr lang="ru-RU" sz="2000" dirty="0" err="1">
                <a:solidFill>
                  <a:schemeClr val="tx1"/>
                </a:solidFill>
              </a:rPr>
              <a:t>Кам’яної</a:t>
            </a:r>
            <a:r>
              <a:rPr lang="ru-RU" sz="2000" dirty="0">
                <a:solidFill>
                  <a:schemeClr val="tx1"/>
                </a:solidFill>
              </a:rPr>
              <a:t> </a:t>
            </a:r>
            <a:r>
              <a:rPr lang="ru-RU" sz="2000" dirty="0" err="1">
                <a:solidFill>
                  <a:schemeClr val="tx1"/>
                </a:solidFill>
              </a:rPr>
              <a:t>Могили</a:t>
            </a:r>
            <a:r>
              <a:rPr lang="ru-RU" sz="2000" dirty="0">
                <a:solidFill>
                  <a:schemeClr val="tx1"/>
                </a:solidFill>
              </a:rPr>
              <a:t> для наших далеких </a:t>
            </a:r>
            <a:r>
              <a:rPr lang="ru-RU" sz="2000" dirty="0" err="1">
                <a:solidFill>
                  <a:schemeClr val="tx1"/>
                </a:solidFill>
              </a:rPr>
              <a:t>пращурів</a:t>
            </a:r>
            <a:r>
              <a:rPr lang="ru-RU" sz="2000" dirty="0">
                <a:solidFill>
                  <a:schemeClr val="tx1"/>
                </a:solidFill>
              </a:rPr>
              <a:t>. </a:t>
            </a:r>
            <a:r>
              <a:rPr lang="ru-RU" sz="2000" dirty="0" err="1">
                <a:solidFill>
                  <a:schemeClr val="tx1"/>
                </a:solidFill>
              </a:rPr>
              <a:t>Протягом</a:t>
            </a:r>
            <a:r>
              <a:rPr lang="ru-RU" sz="2000" dirty="0">
                <a:solidFill>
                  <a:schemeClr val="tx1"/>
                </a:solidFill>
              </a:rPr>
              <a:t> </a:t>
            </a:r>
            <a:r>
              <a:rPr lang="ru-RU" sz="2000" dirty="0" err="1">
                <a:solidFill>
                  <a:schemeClr val="tx1"/>
                </a:solidFill>
              </a:rPr>
              <a:t>багатьох</a:t>
            </a:r>
            <a:r>
              <a:rPr lang="ru-RU" sz="2000" dirty="0">
                <a:solidFill>
                  <a:schemeClr val="tx1"/>
                </a:solidFill>
              </a:rPr>
              <a:t> </a:t>
            </a:r>
            <a:r>
              <a:rPr lang="ru-RU" sz="2000" dirty="0" err="1">
                <a:solidFill>
                  <a:schemeClr val="tx1"/>
                </a:solidFill>
              </a:rPr>
              <a:t>тисячоліть</a:t>
            </a:r>
            <a:r>
              <a:rPr lang="ru-RU" sz="2000" dirty="0">
                <a:solidFill>
                  <a:schemeClr val="tx1"/>
                </a:solidFill>
              </a:rPr>
              <a:t> </a:t>
            </a:r>
            <a:r>
              <a:rPr lang="ru-RU" sz="2000" dirty="0" err="1">
                <a:solidFill>
                  <a:schemeClr val="tx1"/>
                </a:solidFill>
              </a:rPr>
              <a:t>сюди</a:t>
            </a:r>
            <a:r>
              <a:rPr lang="ru-RU" sz="2000" dirty="0">
                <a:solidFill>
                  <a:schemeClr val="tx1"/>
                </a:solidFill>
              </a:rPr>
              <a:t> приходили </a:t>
            </a:r>
            <a:r>
              <a:rPr lang="ru-RU" sz="2000" dirty="0" err="1">
                <a:solidFill>
                  <a:schemeClr val="tx1"/>
                </a:solidFill>
              </a:rPr>
              <a:t>стародавні</a:t>
            </a:r>
            <a:r>
              <a:rPr lang="ru-RU" sz="2000" dirty="0">
                <a:solidFill>
                  <a:schemeClr val="tx1"/>
                </a:solidFill>
              </a:rPr>
              <a:t> </a:t>
            </a:r>
            <a:r>
              <a:rPr lang="ru-RU" sz="2000" dirty="0" err="1">
                <a:solidFill>
                  <a:schemeClr val="tx1"/>
                </a:solidFill>
              </a:rPr>
              <a:t>мисливці</a:t>
            </a:r>
            <a:r>
              <a:rPr lang="ru-RU" sz="2000" dirty="0">
                <a:solidFill>
                  <a:schemeClr val="tx1"/>
                </a:solidFill>
              </a:rPr>
              <a:t>, </a:t>
            </a:r>
            <a:r>
              <a:rPr lang="ru-RU" sz="2000" dirty="0" err="1">
                <a:solidFill>
                  <a:schemeClr val="tx1"/>
                </a:solidFill>
              </a:rPr>
              <a:t>скотарі,численні</a:t>
            </a:r>
            <a:r>
              <a:rPr lang="ru-RU" sz="2000" dirty="0">
                <a:solidFill>
                  <a:schemeClr val="tx1"/>
                </a:solidFill>
              </a:rPr>
              <a:t> народи: </a:t>
            </a:r>
            <a:r>
              <a:rPr lang="ru-RU" sz="2000" dirty="0" err="1">
                <a:solidFill>
                  <a:schemeClr val="tx1"/>
                </a:solidFill>
              </a:rPr>
              <a:t>кіммерійці</a:t>
            </a:r>
            <a:r>
              <a:rPr lang="ru-RU" sz="2000" dirty="0">
                <a:solidFill>
                  <a:schemeClr val="tx1"/>
                </a:solidFill>
              </a:rPr>
              <a:t>, </a:t>
            </a:r>
            <a:r>
              <a:rPr lang="ru-RU" sz="2000" dirty="0" err="1">
                <a:solidFill>
                  <a:schemeClr val="tx1"/>
                </a:solidFill>
              </a:rPr>
              <a:t>скіфи</a:t>
            </a:r>
            <a:r>
              <a:rPr lang="ru-RU" sz="2000" dirty="0">
                <a:solidFill>
                  <a:schemeClr val="tx1"/>
                </a:solidFill>
              </a:rPr>
              <a:t>, </a:t>
            </a:r>
            <a:r>
              <a:rPr lang="ru-RU" sz="2000" dirty="0" err="1">
                <a:solidFill>
                  <a:schemeClr val="tx1"/>
                </a:solidFill>
              </a:rPr>
              <a:t>сармати</a:t>
            </a:r>
            <a:r>
              <a:rPr lang="ru-RU" sz="2000" dirty="0">
                <a:solidFill>
                  <a:schemeClr val="tx1"/>
                </a:solidFill>
              </a:rPr>
              <a:t>, </a:t>
            </a:r>
            <a:r>
              <a:rPr lang="ru-RU" sz="2000" dirty="0" err="1">
                <a:solidFill>
                  <a:schemeClr val="tx1"/>
                </a:solidFill>
              </a:rPr>
              <a:t>готи</a:t>
            </a:r>
            <a:r>
              <a:rPr lang="ru-RU" sz="2000" dirty="0">
                <a:solidFill>
                  <a:schemeClr val="tx1"/>
                </a:solidFill>
              </a:rPr>
              <a:t>, </a:t>
            </a:r>
            <a:r>
              <a:rPr lang="ru-RU" sz="2000" dirty="0" err="1">
                <a:solidFill>
                  <a:schemeClr val="tx1"/>
                </a:solidFill>
              </a:rPr>
              <a:t>гуни</a:t>
            </a:r>
            <a:r>
              <a:rPr lang="ru-RU" sz="2000" dirty="0">
                <a:solidFill>
                  <a:schemeClr val="tx1"/>
                </a:solidFill>
              </a:rPr>
              <a:t>, </a:t>
            </a:r>
            <a:r>
              <a:rPr lang="ru-RU" sz="2000" dirty="0" err="1">
                <a:solidFill>
                  <a:schemeClr val="tx1"/>
                </a:solidFill>
              </a:rPr>
              <a:t>печеніги</a:t>
            </a:r>
            <a:r>
              <a:rPr lang="ru-RU" sz="2000" dirty="0">
                <a:solidFill>
                  <a:schemeClr val="tx1"/>
                </a:solidFill>
              </a:rPr>
              <a:t>, </a:t>
            </a:r>
            <a:r>
              <a:rPr lang="ru-RU" sz="2000" dirty="0" err="1">
                <a:solidFill>
                  <a:schemeClr val="tx1"/>
                </a:solidFill>
              </a:rPr>
              <a:t>хазари</a:t>
            </a:r>
            <a:r>
              <a:rPr lang="ru-RU" sz="2000" dirty="0">
                <a:solidFill>
                  <a:schemeClr val="tx1"/>
                </a:solidFill>
              </a:rPr>
              <a:t>, </a:t>
            </a:r>
            <a:r>
              <a:rPr lang="ru-RU" sz="2000" dirty="0" err="1">
                <a:solidFill>
                  <a:schemeClr val="tx1"/>
                </a:solidFill>
              </a:rPr>
              <a:t>половці</a:t>
            </a:r>
            <a:r>
              <a:rPr lang="ru-RU" sz="2000" dirty="0">
                <a:solidFill>
                  <a:schemeClr val="tx1"/>
                </a:solidFill>
              </a:rPr>
              <a:t>…  </a:t>
            </a:r>
          </a:p>
          <a:p>
            <a:r>
              <a:rPr lang="ru-RU" sz="2000" dirty="0">
                <a:solidFill>
                  <a:schemeClr val="tx1"/>
                </a:solidFill>
              </a:rPr>
              <a:t>В гротах та </a:t>
            </a:r>
            <a:r>
              <a:rPr lang="ru-RU" sz="2000" dirty="0" err="1">
                <a:solidFill>
                  <a:schemeClr val="tx1"/>
                </a:solidFill>
              </a:rPr>
              <a:t>печерах</a:t>
            </a:r>
            <a:r>
              <a:rPr lang="ru-RU" sz="2000" dirty="0">
                <a:solidFill>
                  <a:schemeClr val="tx1"/>
                </a:solidFill>
              </a:rPr>
              <a:t> </a:t>
            </a:r>
            <a:r>
              <a:rPr lang="ru-RU" sz="2000" dirty="0" err="1">
                <a:solidFill>
                  <a:schemeClr val="tx1"/>
                </a:solidFill>
              </a:rPr>
              <a:t>стародавні</a:t>
            </a:r>
            <a:r>
              <a:rPr lang="ru-RU" sz="2000" dirty="0">
                <a:solidFill>
                  <a:schemeClr val="tx1"/>
                </a:solidFill>
              </a:rPr>
              <a:t> люди </a:t>
            </a:r>
            <a:r>
              <a:rPr lang="ru-RU" sz="2000" dirty="0" err="1">
                <a:solidFill>
                  <a:schemeClr val="tx1"/>
                </a:solidFill>
              </a:rPr>
              <a:t>залишили</a:t>
            </a:r>
            <a:r>
              <a:rPr lang="ru-RU" sz="2000" dirty="0">
                <a:solidFill>
                  <a:schemeClr val="tx1"/>
                </a:solidFill>
              </a:rPr>
              <a:t> </a:t>
            </a:r>
            <a:r>
              <a:rPr lang="ru-RU" sz="2000" dirty="0" err="1">
                <a:solidFill>
                  <a:schemeClr val="tx1"/>
                </a:solidFill>
              </a:rPr>
              <a:t>декілька</a:t>
            </a:r>
            <a:r>
              <a:rPr lang="ru-RU" sz="2000" dirty="0">
                <a:solidFill>
                  <a:schemeClr val="tx1"/>
                </a:solidFill>
              </a:rPr>
              <a:t> </a:t>
            </a:r>
            <a:r>
              <a:rPr lang="ru-RU" sz="2000" dirty="0" err="1">
                <a:solidFill>
                  <a:schemeClr val="tx1"/>
                </a:solidFill>
              </a:rPr>
              <a:t>тисяч</a:t>
            </a:r>
            <a:r>
              <a:rPr lang="ru-RU" sz="2000" dirty="0">
                <a:solidFill>
                  <a:schemeClr val="tx1"/>
                </a:solidFill>
              </a:rPr>
              <a:t> </a:t>
            </a:r>
            <a:r>
              <a:rPr lang="ru-RU" sz="2000" dirty="0" err="1">
                <a:solidFill>
                  <a:schemeClr val="tx1"/>
                </a:solidFill>
              </a:rPr>
              <a:t>рисунків</a:t>
            </a:r>
            <a:r>
              <a:rPr lang="ru-RU" sz="2000" dirty="0">
                <a:solidFill>
                  <a:schemeClr val="tx1"/>
                </a:solidFill>
              </a:rPr>
              <a:t> – </a:t>
            </a:r>
            <a:r>
              <a:rPr lang="ru-RU" sz="2000" dirty="0" err="1">
                <a:solidFill>
                  <a:schemeClr val="tx1"/>
                </a:solidFill>
              </a:rPr>
              <a:t>петрогліфів</a:t>
            </a:r>
            <a:r>
              <a:rPr lang="ru-RU" sz="2000" dirty="0">
                <a:solidFill>
                  <a:schemeClr val="tx1"/>
                </a:solidFill>
              </a:rPr>
              <a:t> (з </a:t>
            </a:r>
            <a:r>
              <a:rPr lang="ru-RU" sz="2000" dirty="0" err="1">
                <a:solidFill>
                  <a:schemeClr val="tx1"/>
                </a:solidFill>
              </a:rPr>
              <a:t>грецького</a:t>
            </a:r>
            <a:r>
              <a:rPr lang="ru-RU" sz="2000" dirty="0">
                <a:solidFill>
                  <a:schemeClr val="tx1"/>
                </a:solidFill>
              </a:rPr>
              <a:t> – «</a:t>
            </a:r>
            <a:r>
              <a:rPr lang="ru-RU" sz="2000" dirty="0" err="1">
                <a:solidFill>
                  <a:schemeClr val="tx1"/>
                </a:solidFill>
              </a:rPr>
              <a:t>різьба</a:t>
            </a:r>
            <a:r>
              <a:rPr lang="ru-RU" sz="2000" dirty="0">
                <a:solidFill>
                  <a:schemeClr val="tx1"/>
                </a:solidFill>
              </a:rPr>
              <a:t> по </a:t>
            </a:r>
            <a:r>
              <a:rPr lang="ru-RU" sz="2000" dirty="0" err="1">
                <a:solidFill>
                  <a:schemeClr val="tx1"/>
                </a:solidFill>
              </a:rPr>
              <a:t>каменю</a:t>
            </a:r>
            <a:r>
              <a:rPr lang="ru-RU" sz="2000" dirty="0">
                <a:solidFill>
                  <a:schemeClr val="tx1"/>
                </a:solidFill>
              </a:rPr>
              <a:t>»). В основному рисунки   </a:t>
            </a:r>
            <a:r>
              <a:rPr lang="ru-RU" sz="2000" dirty="0" err="1">
                <a:solidFill>
                  <a:schemeClr val="tx1"/>
                </a:solidFill>
              </a:rPr>
              <a:t>протиралися</a:t>
            </a:r>
            <a:r>
              <a:rPr lang="ru-RU" sz="2000" dirty="0">
                <a:solidFill>
                  <a:schemeClr val="tx1"/>
                </a:solidFill>
              </a:rPr>
              <a:t> твердим </a:t>
            </a:r>
            <a:r>
              <a:rPr lang="ru-RU" sz="2000" dirty="0" err="1">
                <a:solidFill>
                  <a:schemeClr val="tx1"/>
                </a:solidFill>
              </a:rPr>
              <a:t>каменем</a:t>
            </a:r>
            <a:r>
              <a:rPr lang="ru-RU" sz="2000" dirty="0">
                <a:solidFill>
                  <a:schemeClr val="tx1"/>
                </a:solidFill>
              </a:rPr>
              <a:t>. Вони </a:t>
            </a:r>
            <a:r>
              <a:rPr lang="ru-RU" sz="2000" dirty="0" err="1">
                <a:solidFill>
                  <a:schemeClr val="tx1"/>
                </a:solidFill>
              </a:rPr>
              <a:t>утворювали</a:t>
            </a:r>
            <a:r>
              <a:rPr lang="ru-RU" sz="2000" dirty="0">
                <a:solidFill>
                  <a:schemeClr val="tx1"/>
                </a:solidFill>
              </a:rPr>
              <a:t> </a:t>
            </a:r>
            <a:r>
              <a:rPr lang="ru-RU" sz="2000" dirty="0" err="1">
                <a:solidFill>
                  <a:schemeClr val="tx1"/>
                </a:solidFill>
              </a:rPr>
              <a:t>заглиблення</a:t>
            </a:r>
            <a:r>
              <a:rPr lang="ru-RU" sz="2000" dirty="0">
                <a:solidFill>
                  <a:schemeClr val="tx1"/>
                </a:solidFill>
              </a:rPr>
              <a:t> </a:t>
            </a:r>
            <a:r>
              <a:rPr lang="ru-RU" sz="2000" dirty="0" err="1">
                <a:solidFill>
                  <a:schemeClr val="tx1"/>
                </a:solidFill>
              </a:rPr>
              <a:t>які</a:t>
            </a:r>
            <a:r>
              <a:rPr lang="ru-RU" sz="2000" dirty="0">
                <a:solidFill>
                  <a:schemeClr val="tx1"/>
                </a:solidFill>
              </a:rPr>
              <a:t> </a:t>
            </a:r>
            <a:r>
              <a:rPr lang="ru-RU" sz="2000" dirty="0" err="1">
                <a:solidFill>
                  <a:schemeClr val="tx1"/>
                </a:solidFill>
              </a:rPr>
              <a:t>лише</a:t>
            </a:r>
            <a:r>
              <a:rPr lang="ru-RU" sz="2000" dirty="0">
                <a:solidFill>
                  <a:schemeClr val="tx1"/>
                </a:solidFill>
              </a:rPr>
              <a:t> </a:t>
            </a:r>
            <a:r>
              <a:rPr lang="ru-RU" sz="2000" dirty="0" err="1">
                <a:solidFill>
                  <a:schemeClr val="tx1"/>
                </a:solidFill>
              </a:rPr>
              <a:t>іноді</a:t>
            </a:r>
            <a:r>
              <a:rPr lang="ru-RU" sz="2000" dirty="0">
                <a:solidFill>
                  <a:schemeClr val="tx1"/>
                </a:solidFill>
              </a:rPr>
              <a:t> </a:t>
            </a:r>
            <a:r>
              <a:rPr lang="ru-RU" sz="2000" dirty="0" err="1">
                <a:solidFill>
                  <a:schemeClr val="tx1"/>
                </a:solidFill>
              </a:rPr>
              <a:t>покривалися</a:t>
            </a:r>
            <a:r>
              <a:rPr lang="ru-RU" sz="2000" dirty="0">
                <a:solidFill>
                  <a:schemeClr val="tx1"/>
                </a:solidFill>
              </a:rPr>
              <a:t> </a:t>
            </a:r>
            <a:r>
              <a:rPr lang="ru-RU" sz="2000" dirty="0" err="1">
                <a:solidFill>
                  <a:schemeClr val="tx1"/>
                </a:solidFill>
              </a:rPr>
              <a:t>мінеральними</a:t>
            </a:r>
            <a:r>
              <a:rPr lang="ru-RU" sz="2000" dirty="0">
                <a:solidFill>
                  <a:schemeClr val="tx1"/>
                </a:solidFill>
              </a:rPr>
              <a:t> </a:t>
            </a:r>
            <a:r>
              <a:rPr lang="ru-RU" sz="2000" dirty="0" err="1">
                <a:solidFill>
                  <a:schemeClr val="tx1"/>
                </a:solidFill>
              </a:rPr>
              <a:t>чорними</a:t>
            </a:r>
            <a:r>
              <a:rPr lang="ru-RU" sz="2000" dirty="0">
                <a:solidFill>
                  <a:schemeClr val="tx1"/>
                </a:solidFill>
              </a:rPr>
              <a:t> </a:t>
            </a:r>
            <a:r>
              <a:rPr lang="ru-RU" sz="2000" dirty="0" err="1">
                <a:solidFill>
                  <a:schemeClr val="tx1"/>
                </a:solidFill>
              </a:rPr>
              <a:t>або</a:t>
            </a:r>
            <a:r>
              <a:rPr lang="ru-RU" sz="2000" dirty="0">
                <a:solidFill>
                  <a:schemeClr val="tx1"/>
                </a:solidFill>
              </a:rPr>
              <a:t> </a:t>
            </a:r>
            <a:r>
              <a:rPr lang="ru-RU" sz="2000" dirty="0" err="1">
                <a:solidFill>
                  <a:schemeClr val="tx1"/>
                </a:solidFill>
              </a:rPr>
              <a:t>красними</a:t>
            </a:r>
            <a:r>
              <a:rPr lang="ru-RU" sz="2000" dirty="0">
                <a:solidFill>
                  <a:schemeClr val="tx1"/>
                </a:solidFill>
              </a:rPr>
              <a:t> </a:t>
            </a:r>
            <a:r>
              <a:rPr lang="ru-RU" sz="2000" dirty="0" err="1">
                <a:solidFill>
                  <a:schemeClr val="tx1"/>
                </a:solidFill>
              </a:rPr>
              <a:t>фарбами</a:t>
            </a:r>
            <a:r>
              <a:rPr lang="ru-RU" sz="2000" dirty="0">
                <a:solidFill>
                  <a:schemeClr val="tx1"/>
                </a:solidFill>
              </a:rPr>
              <a:t>. </a:t>
            </a:r>
          </a:p>
        </p:txBody>
      </p:sp>
    </p:spTree>
    <p:extLst>
      <p:ext uri="{BB962C8B-B14F-4D97-AF65-F5344CB8AC3E}">
        <p14:creationId xmlns:p14="http://schemas.microsoft.com/office/powerpoint/2010/main" val="869208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Мелітополь</a:t>
            </a:r>
            <a:endParaRPr lang="ru-RU" dirty="0"/>
          </a:p>
        </p:txBody>
      </p:sp>
      <p:pic>
        <p:nvPicPr>
          <p:cNvPr id="3" name="Рисунок 2"/>
          <p:cNvPicPr>
            <a:picLocks noChangeAspect="1"/>
          </p:cNvPicPr>
          <p:nvPr/>
        </p:nvPicPr>
        <p:blipFill>
          <a:blip r:embed="rId2"/>
          <a:stretch>
            <a:fillRect/>
          </a:stretch>
        </p:blipFill>
        <p:spPr>
          <a:xfrm>
            <a:off x="4445000" y="184149"/>
            <a:ext cx="4086225" cy="3072841"/>
          </a:xfrm>
          <a:prstGeom prst="rect">
            <a:avLst/>
          </a:prstGeom>
        </p:spPr>
      </p:pic>
      <p:pic>
        <p:nvPicPr>
          <p:cNvPr id="4" name="Рисунок 3"/>
          <p:cNvPicPr>
            <a:picLocks noChangeAspect="1"/>
          </p:cNvPicPr>
          <p:nvPr/>
        </p:nvPicPr>
        <p:blipFill>
          <a:blip r:embed="rId3"/>
          <a:stretch>
            <a:fillRect/>
          </a:stretch>
        </p:blipFill>
        <p:spPr>
          <a:xfrm>
            <a:off x="673273" y="1598613"/>
            <a:ext cx="3660774" cy="1830387"/>
          </a:xfrm>
          <a:prstGeom prst="rect">
            <a:avLst/>
          </a:prstGeom>
        </p:spPr>
      </p:pic>
      <p:pic>
        <p:nvPicPr>
          <p:cNvPr id="5" name="Рисунок 4"/>
          <p:cNvPicPr>
            <a:picLocks noChangeAspect="1"/>
          </p:cNvPicPr>
          <p:nvPr/>
        </p:nvPicPr>
        <p:blipFill>
          <a:blip r:embed="rId4"/>
          <a:stretch>
            <a:fillRect/>
          </a:stretch>
        </p:blipFill>
        <p:spPr>
          <a:xfrm>
            <a:off x="3753023" y="3256990"/>
            <a:ext cx="4484687" cy="3359186"/>
          </a:xfrm>
          <a:prstGeom prst="rect">
            <a:avLst/>
          </a:prstGeom>
        </p:spPr>
      </p:pic>
      <p:pic>
        <p:nvPicPr>
          <p:cNvPr id="6" name="Рисунок 5"/>
          <p:cNvPicPr>
            <a:picLocks noChangeAspect="1"/>
          </p:cNvPicPr>
          <p:nvPr/>
        </p:nvPicPr>
        <p:blipFill>
          <a:blip r:embed="rId5"/>
          <a:stretch>
            <a:fillRect/>
          </a:stretch>
        </p:blipFill>
        <p:spPr>
          <a:xfrm>
            <a:off x="8098710" y="2513806"/>
            <a:ext cx="3668713" cy="2747994"/>
          </a:xfrm>
          <a:prstGeom prst="rect">
            <a:avLst/>
          </a:prstGeom>
        </p:spPr>
      </p:pic>
      <p:pic>
        <p:nvPicPr>
          <p:cNvPr id="7" name="Рисунок 6"/>
          <p:cNvPicPr>
            <a:picLocks noChangeAspect="1"/>
          </p:cNvPicPr>
          <p:nvPr/>
        </p:nvPicPr>
        <p:blipFill>
          <a:blip r:embed="rId6"/>
          <a:stretch>
            <a:fillRect/>
          </a:stretch>
        </p:blipFill>
        <p:spPr>
          <a:xfrm>
            <a:off x="223310" y="3259963"/>
            <a:ext cx="3620088" cy="2001837"/>
          </a:xfrm>
          <a:prstGeom prst="rect">
            <a:avLst/>
          </a:prstGeom>
        </p:spPr>
      </p:pic>
    </p:spTree>
    <p:extLst>
      <p:ext uri="{BB962C8B-B14F-4D97-AF65-F5344CB8AC3E}">
        <p14:creationId xmlns:p14="http://schemas.microsoft.com/office/powerpoint/2010/main" val="1690487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solidFill>
                  <a:schemeClr val="accent2">
                    <a:lumMod val="75000"/>
                  </a:schemeClr>
                </a:solidFill>
              </a:rPr>
              <a:t>Дякую</a:t>
            </a:r>
            <a:r>
              <a:rPr lang="ru-RU" dirty="0">
                <a:solidFill>
                  <a:schemeClr val="accent2">
                    <a:lumMod val="75000"/>
                  </a:schemeClr>
                </a:solidFill>
              </a:rPr>
              <a:t> </a:t>
            </a:r>
            <a:r>
              <a:rPr lang="ru-RU" dirty="0" err="1">
                <a:solidFill>
                  <a:schemeClr val="accent2">
                    <a:lumMod val="75000"/>
                  </a:schemeClr>
                </a:solidFill>
              </a:rPr>
              <a:t>всім</a:t>
            </a:r>
            <a:r>
              <a:rPr lang="ru-RU" dirty="0">
                <a:solidFill>
                  <a:schemeClr val="accent2">
                    <a:lumMod val="75000"/>
                  </a:schemeClr>
                </a:solidFill>
              </a:rPr>
              <a:t> </a:t>
            </a:r>
            <a:r>
              <a:rPr lang="ru-RU" dirty="0" err="1">
                <a:solidFill>
                  <a:schemeClr val="accent2">
                    <a:lumMod val="75000"/>
                  </a:schemeClr>
                </a:solidFill>
              </a:rPr>
              <a:t>учасникам</a:t>
            </a:r>
            <a:r>
              <a:rPr lang="ru-RU" dirty="0">
                <a:solidFill>
                  <a:schemeClr val="accent2">
                    <a:lumMod val="75000"/>
                  </a:schemeClr>
                </a:solidFill>
              </a:rPr>
              <a:t> </a:t>
            </a:r>
            <a:r>
              <a:rPr lang="ru-RU" dirty="0" err="1">
                <a:solidFill>
                  <a:schemeClr val="accent2">
                    <a:lumMod val="75000"/>
                  </a:schemeClr>
                </a:solidFill>
              </a:rPr>
              <a:t>нашої</a:t>
            </a:r>
            <a:r>
              <a:rPr lang="ru-RU" dirty="0">
                <a:solidFill>
                  <a:schemeClr val="accent2">
                    <a:lumMod val="75000"/>
                  </a:schemeClr>
                </a:solidFill>
              </a:rPr>
              <a:t> </a:t>
            </a:r>
            <a:r>
              <a:rPr lang="ru-RU" dirty="0" err="1" smtClean="0">
                <a:solidFill>
                  <a:schemeClr val="accent2">
                    <a:lumMod val="75000"/>
                  </a:schemeClr>
                </a:solidFill>
              </a:rPr>
              <a:t>сьогоднішньої</a:t>
            </a:r>
            <a:r>
              <a:rPr lang="ru-RU" dirty="0" smtClean="0">
                <a:solidFill>
                  <a:schemeClr val="accent2">
                    <a:lumMod val="75000"/>
                  </a:schemeClr>
                </a:solidFill>
              </a:rPr>
              <a:t> </a:t>
            </a:r>
            <a:r>
              <a:rPr lang="ru-RU" dirty="0" err="1">
                <a:solidFill>
                  <a:schemeClr val="accent2">
                    <a:lumMod val="75000"/>
                  </a:schemeClr>
                </a:solidFill>
              </a:rPr>
              <a:t>подорожі</a:t>
            </a:r>
            <a:r>
              <a:rPr lang="ru-RU" dirty="0">
                <a:solidFill>
                  <a:schemeClr val="accent2">
                    <a:lumMod val="75000"/>
                  </a:schemeClr>
                </a:solidFill>
              </a:rPr>
              <a:t>. Я </a:t>
            </a:r>
            <a:r>
              <a:rPr lang="ru-RU" dirty="0" err="1">
                <a:solidFill>
                  <a:schemeClr val="accent2">
                    <a:lumMod val="75000"/>
                  </a:schemeClr>
                </a:solidFill>
              </a:rPr>
              <a:t>дуже</a:t>
            </a:r>
            <a:r>
              <a:rPr lang="ru-RU" dirty="0">
                <a:solidFill>
                  <a:schemeClr val="accent2">
                    <a:lumMod val="75000"/>
                  </a:schemeClr>
                </a:solidFill>
              </a:rPr>
              <a:t> </a:t>
            </a:r>
            <a:r>
              <a:rPr lang="ru-RU" dirty="0" err="1">
                <a:solidFill>
                  <a:schemeClr val="accent2">
                    <a:lumMod val="75000"/>
                  </a:schemeClr>
                </a:solidFill>
              </a:rPr>
              <a:t>сподіваюсь</a:t>
            </a:r>
            <a:r>
              <a:rPr lang="ru-RU" dirty="0">
                <a:solidFill>
                  <a:schemeClr val="accent2">
                    <a:lumMod val="75000"/>
                  </a:schemeClr>
                </a:solidFill>
              </a:rPr>
              <a:t>, </a:t>
            </a:r>
            <a:r>
              <a:rPr lang="ru-RU" dirty="0" err="1">
                <a:solidFill>
                  <a:schemeClr val="accent2">
                    <a:lumMod val="75000"/>
                  </a:schemeClr>
                </a:solidFill>
              </a:rPr>
              <a:t>що</a:t>
            </a:r>
            <a:r>
              <a:rPr lang="ru-RU" dirty="0">
                <a:solidFill>
                  <a:schemeClr val="accent2">
                    <a:lumMod val="75000"/>
                  </a:schemeClr>
                </a:solidFill>
              </a:rPr>
              <a:t> </a:t>
            </a:r>
            <a:r>
              <a:rPr lang="ru-RU" dirty="0" err="1" smtClean="0">
                <a:solidFill>
                  <a:schemeClr val="accent2">
                    <a:lumMod val="75000"/>
                  </a:schemeClr>
                </a:solidFill>
              </a:rPr>
              <a:t>ви</a:t>
            </a:r>
            <a:r>
              <a:rPr lang="ru-RU" dirty="0" smtClean="0">
                <a:solidFill>
                  <a:schemeClr val="accent2">
                    <a:lumMod val="75000"/>
                  </a:schemeClr>
                </a:solidFill>
              </a:rPr>
              <a:t> </a:t>
            </a:r>
            <a:r>
              <a:rPr lang="ru-RU" dirty="0" err="1" smtClean="0">
                <a:solidFill>
                  <a:schemeClr val="accent2">
                    <a:lumMod val="75000"/>
                  </a:schemeClr>
                </a:solidFill>
              </a:rPr>
              <a:t>дізналися</a:t>
            </a:r>
            <a:r>
              <a:rPr lang="ru-RU" dirty="0" smtClean="0">
                <a:solidFill>
                  <a:schemeClr val="accent2">
                    <a:lumMod val="75000"/>
                  </a:schemeClr>
                </a:solidFill>
              </a:rPr>
              <a:t> </a:t>
            </a:r>
            <a:r>
              <a:rPr lang="ru-RU" dirty="0" err="1">
                <a:solidFill>
                  <a:schemeClr val="accent2">
                    <a:lumMod val="75000"/>
                  </a:schemeClr>
                </a:solidFill>
              </a:rPr>
              <a:t>сьогодні</a:t>
            </a:r>
            <a:r>
              <a:rPr lang="ru-RU" dirty="0">
                <a:solidFill>
                  <a:schemeClr val="accent2">
                    <a:lumMod val="75000"/>
                  </a:schemeClr>
                </a:solidFill>
              </a:rPr>
              <a:t> </a:t>
            </a:r>
            <a:r>
              <a:rPr lang="ru-RU" dirty="0" err="1">
                <a:solidFill>
                  <a:schemeClr val="accent2">
                    <a:lumMod val="75000"/>
                  </a:schemeClr>
                </a:solidFill>
              </a:rPr>
              <a:t>багато</a:t>
            </a:r>
            <a:r>
              <a:rPr lang="ru-RU" dirty="0">
                <a:solidFill>
                  <a:schemeClr val="accent2">
                    <a:lumMod val="75000"/>
                  </a:schemeClr>
                </a:solidFill>
              </a:rPr>
              <a:t> </a:t>
            </a:r>
            <a:r>
              <a:rPr lang="ru-RU" dirty="0" err="1">
                <a:solidFill>
                  <a:schemeClr val="accent2">
                    <a:lumMod val="75000"/>
                  </a:schemeClr>
                </a:solidFill>
              </a:rPr>
              <a:t>цікавих</a:t>
            </a:r>
            <a:r>
              <a:rPr lang="ru-RU" dirty="0">
                <a:solidFill>
                  <a:schemeClr val="accent2">
                    <a:lumMod val="75000"/>
                  </a:schemeClr>
                </a:solidFill>
              </a:rPr>
              <a:t> речей про нашу </a:t>
            </a:r>
            <a:r>
              <a:rPr lang="ru-RU" dirty="0" err="1">
                <a:solidFill>
                  <a:schemeClr val="accent2">
                    <a:lumMod val="75000"/>
                  </a:schemeClr>
                </a:solidFill>
              </a:rPr>
              <a:t>країну</a:t>
            </a:r>
            <a:r>
              <a:rPr lang="ru-RU" dirty="0">
                <a:solidFill>
                  <a:schemeClr val="accent2">
                    <a:lumMod val="75000"/>
                  </a:schemeClr>
                </a:solidFill>
              </a:rPr>
              <a:t>, </a:t>
            </a:r>
            <a:r>
              <a:rPr lang="ru-RU" dirty="0" err="1">
                <a:solidFill>
                  <a:schemeClr val="accent2">
                    <a:lumMod val="75000"/>
                  </a:schemeClr>
                </a:solidFill>
              </a:rPr>
              <a:t>зрозуміли</a:t>
            </a:r>
            <a:r>
              <a:rPr lang="ru-RU" dirty="0">
                <a:solidFill>
                  <a:schemeClr val="accent2">
                    <a:lumMod val="75000"/>
                  </a:schemeClr>
                </a:solidFill>
              </a:rPr>
              <a:t>, яка вона </a:t>
            </a:r>
            <a:r>
              <a:rPr lang="ru-RU" dirty="0" err="1">
                <a:solidFill>
                  <a:schemeClr val="accent2">
                    <a:lumMod val="75000"/>
                  </a:schemeClr>
                </a:solidFill>
              </a:rPr>
              <a:t>гарна</a:t>
            </a:r>
            <a:r>
              <a:rPr lang="ru-RU" dirty="0">
                <a:solidFill>
                  <a:schemeClr val="accent2">
                    <a:lumMod val="75000"/>
                  </a:schemeClr>
                </a:solidFill>
              </a:rPr>
              <a:t> та велика, </a:t>
            </a:r>
            <a:r>
              <a:rPr lang="ru-RU" dirty="0" err="1">
                <a:solidFill>
                  <a:schemeClr val="accent2">
                    <a:lumMod val="75000"/>
                  </a:schemeClr>
                </a:solidFill>
              </a:rPr>
              <a:t>які</a:t>
            </a:r>
            <a:r>
              <a:rPr lang="ru-RU" dirty="0">
                <a:solidFill>
                  <a:schemeClr val="accent2">
                    <a:lumMod val="75000"/>
                  </a:schemeClr>
                </a:solidFill>
              </a:rPr>
              <a:t> </a:t>
            </a:r>
            <a:r>
              <a:rPr lang="ru-RU" dirty="0" err="1">
                <a:solidFill>
                  <a:schemeClr val="accent2">
                    <a:lumMod val="75000"/>
                  </a:schemeClr>
                </a:solidFill>
              </a:rPr>
              <a:t>працьовиті</a:t>
            </a:r>
            <a:r>
              <a:rPr lang="ru-RU" dirty="0">
                <a:solidFill>
                  <a:schemeClr val="accent2">
                    <a:lumMod val="75000"/>
                  </a:schemeClr>
                </a:solidFill>
              </a:rPr>
              <a:t> та </a:t>
            </a:r>
            <a:r>
              <a:rPr lang="ru-RU" dirty="0" err="1">
                <a:solidFill>
                  <a:schemeClr val="accent2">
                    <a:lumMod val="75000"/>
                  </a:schemeClr>
                </a:solidFill>
              </a:rPr>
              <a:t>добрі</a:t>
            </a:r>
            <a:r>
              <a:rPr lang="ru-RU" dirty="0">
                <a:solidFill>
                  <a:schemeClr val="accent2">
                    <a:lumMod val="75000"/>
                  </a:schemeClr>
                </a:solidFill>
              </a:rPr>
              <a:t> люди </a:t>
            </a:r>
            <a:r>
              <a:rPr lang="ru-RU" dirty="0" err="1">
                <a:solidFill>
                  <a:schemeClr val="accent2">
                    <a:lumMod val="75000"/>
                  </a:schemeClr>
                </a:solidFill>
              </a:rPr>
              <a:t>її</a:t>
            </a:r>
            <a:r>
              <a:rPr lang="ru-RU" dirty="0">
                <a:solidFill>
                  <a:schemeClr val="accent2">
                    <a:lumMod val="75000"/>
                  </a:schemeClr>
                </a:solidFill>
              </a:rPr>
              <a:t> </a:t>
            </a:r>
            <a:r>
              <a:rPr lang="ru-RU" dirty="0" err="1">
                <a:solidFill>
                  <a:schemeClr val="accent2">
                    <a:lumMod val="75000"/>
                  </a:schemeClr>
                </a:solidFill>
              </a:rPr>
              <a:t>населяють</a:t>
            </a:r>
            <a:r>
              <a:rPr lang="ru-RU" dirty="0">
                <a:solidFill>
                  <a:schemeClr val="accent2">
                    <a:lumMod val="75000"/>
                  </a:schemeClr>
                </a:solidFill>
              </a:rPr>
              <a:t>. Ви </a:t>
            </a:r>
            <a:r>
              <a:rPr lang="ru-RU" dirty="0" err="1">
                <a:solidFill>
                  <a:schemeClr val="accent2">
                    <a:lumMod val="75000"/>
                  </a:schemeClr>
                </a:solidFill>
              </a:rPr>
              <a:t>повинні</a:t>
            </a:r>
            <a:r>
              <a:rPr lang="ru-RU" dirty="0">
                <a:solidFill>
                  <a:schemeClr val="accent2">
                    <a:lumMod val="75000"/>
                  </a:schemeClr>
                </a:solidFill>
              </a:rPr>
              <a:t> </a:t>
            </a:r>
            <a:r>
              <a:rPr lang="ru-RU" dirty="0" err="1">
                <a:solidFill>
                  <a:schemeClr val="accent2">
                    <a:lumMod val="75000"/>
                  </a:schemeClr>
                </a:solidFill>
              </a:rPr>
              <a:t>розуміти</a:t>
            </a:r>
            <a:r>
              <a:rPr lang="ru-RU" dirty="0">
                <a:solidFill>
                  <a:schemeClr val="accent2">
                    <a:lumMod val="75000"/>
                  </a:schemeClr>
                </a:solidFill>
              </a:rPr>
              <a:t>, </a:t>
            </a:r>
            <a:r>
              <a:rPr lang="ru-RU" dirty="0" err="1">
                <a:solidFill>
                  <a:schemeClr val="accent2">
                    <a:lumMod val="75000"/>
                  </a:schemeClr>
                </a:solidFill>
              </a:rPr>
              <a:t>що</a:t>
            </a:r>
            <a:r>
              <a:rPr lang="ru-RU" dirty="0">
                <a:solidFill>
                  <a:schemeClr val="accent2">
                    <a:lumMod val="75000"/>
                  </a:schemeClr>
                </a:solidFill>
              </a:rPr>
              <a:t> </a:t>
            </a:r>
            <a:r>
              <a:rPr lang="ru-RU" dirty="0" err="1">
                <a:solidFill>
                  <a:schemeClr val="accent2">
                    <a:lumMod val="75000"/>
                  </a:schemeClr>
                </a:solidFill>
              </a:rPr>
              <a:t>саме</a:t>
            </a:r>
            <a:r>
              <a:rPr lang="ru-RU" dirty="0">
                <a:solidFill>
                  <a:schemeClr val="accent2">
                    <a:lumMod val="75000"/>
                  </a:schemeClr>
                </a:solidFill>
              </a:rPr>
              <a:t> </a:t>
            </a:r>
            <a:r>
              <a:rPr lang="ru-RU" dirty="0" err="1">
                <a:solidFill>
                  <a:schemeClr val="accent2">
                    <a:lumMod val="75000"/>
                  </a:schemeClr>
                </a:solidFill>
              </a:rPr>
              <a:t>від</a:t>
            </a:r>
            <a:r>
              <a:rPr lang="ru-RU" dirty="0">
                <a:solidFill>
                  <a:schemeClr val="accent2">
                    <a:lumMod val="75000"/>
                  </a:schemeClr>
                </a:solidFill>
              </a:rPr>
              <a:t> людей, </a:t>
            </a:r>
            <a:r>
              <a:rPr lang="ru-RU" dirty="0" err="1">
                <a:solidFill>
                  <a:schemeClr val="accent2">
                    <a:lumMod val="75000"/>
                  </a:schemeClr>
                </a:solidFill>
              </a:rPr>
              <a:t>від</a:t>
            </a:r>
            <a:r>
              <a:rPr lang="ru-RU" dirty="0">
                <a:solidFill>
                  <a:schemeClr val="accent2">
                    <a:lumMod val="75000"/>
                  </a:schemeClr>
                </a:solidFill>
              </a:rPr>
              <a:t> нас з вами </a:t>
            </a:r>
            <a:r>
              <a:rPr lang="ru-RU" dirty="0" err="1">
                <a:solidFill>
                  <a:schemeClr val="accent2">
                    <a:lumMod val="75000"/>
                  </a:schemeClr>
                </a:solidFill>
              </a:rPr>
              <a:t>залежить</a:t>
            </a:r>
            <a:r>
              <a:rPr lang="ru-RU" dirty="0">
                <a:solidFill>
                  <a:schemeClr val="accent2">
                    <a:lumMod val="75000"/>
                  </a:schemeClr>
                </a:solidFill>
              </a:rPr>
              <a:t>, </a:t>
            </a:r>
            <a:r>
              <a:rPr lang="ru-RU" dirty="0" err="1">
                <a:solidFill>
                  <a:schemeClr val="accent2">
                    <a:lumMod val="75000"/>
                  </a:schemeClr>
                </a:solidFill>
              </a:rPr>
              <a:t>якою</a:t>
            </a:r>
            <a:r>
              <a:rPr lang="ru-RU" dirty="0">
                <a:solidFill>
                  <a:schemeClr val="accent2">
                    <a:lumMod val="75000"/>
                  </a:schemeClr>
                </a:solidFill>
              </a:rPr>
              <a:t> буде наша держава – </a:t>
            </a:r>
            <a:r>
              <a:rPr lang="ru-RU" dirty="0" err="1">
                <a:solidFill>
                  <a:schemeClr val="accent2">
                    <a:lumMod val="75000"/>
                  </a:schemeClr>
                </a:solidFill>
              </a:rPr>
              <a:t>слабкою</a:t>
            </a:r>
            <a:r>
              <a:rPr lang="ru-RU" dirty="0">
                <a:solidFill>
                  <a:schemeClr val="accent2">
                    <a:lumMod val="75000"/>
                  </a:schemeClr>
                </a:solidFill>
              </a:rPr>
              <a:t> та </a:t>
            </a:r>
            <a:r>
              <a:rPr lang="ru-RU" dirty="0" err="1">
                <a:solidFill>
                  <a:schemeClr val="accent2">
                    <a:lumMod val="75000"/>
                  </a:schemeClr>
                </a:solidFill>
              </a:rPr>
              <a:t>беззахісною</a:t>
            </a:r>
            <a:r>
              <a:rPr lang="ru-RU" dirty="0">
                <a:solidFill>
                  <a:schemeClr val="accent2">
                    <a:lumMod val="75000"/>
                  </a:schemeClr>
                </a:solidFill>
              </a:rPr>
              <a:t> </a:t>
            </a:r>
            <a:r>
              <a:rPr lang="ru-RU" dirty="0" err="1">
                <a:solidFill>
                  <a:schemeClr val="accent2">
                    <a:lumMod val="75000"/>
                  </a:schemeClr>
                </a:solidFill>
              </a:rPr>
              <a:t>або</a:t>
            </a:r>
            <a:r>
              <a:rPr lang="ru-RU" dirty="0">
                <a:solidFill>
                  <a:schemeClr val="accent2">
                    <a:lumMod val="75000"/>
                  </a:schemeClr>
                </a:solidFill>
              </a:rPr>
              <a:t> сильною та </a:t>
            </a:r>
            <a:r>
              <a:rPr lang="ru-RU" dirty="0" err="1">
                <a:solidFill>
                  <a:schemeClr val="accent2">
                    <a:lumMod val="75000"/>
                  </a:schemeClr>
                </a:solidFill>
              </a:rPr>
              <a:t>багатою</a:t>
            </a:r>
            <a:r>
              <a:rPr lang="ru-RU" dirty="0">
                <a:solidFill>
                  <a:schemeClr val="accent2">
                    <a:lumMod val="75000"/>
                  </a:schemeClr>
                </a:solidFill>
              </a:rPr>
              <a:t>, яку </a:t>
            </a:r>
            <a:r>
              <a:rPr lang="ru-RU" dirty="0" err="1">
                <a:solidFill>
                  <a:schemeClr val="accent2">
                    <a:lumMod val="75000"/>
                  </a:schemeClr>
                </a:solidFill>
              </a:rPr>
              <a:t>будуть</a:t>
            </a:r>
            <a:r>
              <a:rPr lang="ru-RU" dirty="0">
                <a:solidFill>
                  <a:schemeClr val="accent2">
                    <a:lumMod val="75000"/>
                  </a:schemeClr>
                </a:solidFill>
              </a:rPr>
              <a:t> </a:t>
            </a:r>
            <a:r>
              <a:rPr lang="ru-RU" dirty="0" err="1">
                <a:solidFill>
                  <a:schemeClr val="accent2">
                    <a:lumMod val="75000"/>
                  </a:schemeClr>
                </a:solidFill>
              </a:rPr>
              <a:t>поважати</a:t>
            </a:r>
            <a:r>
              <a:rPr lang="ru-RU" dirty="0">
                <a:solidFill>
                  <a:schemeClr val="accent2">
                    <a:lumMod val="75000"/>
                  </a:schemeClr>
                </a:solidFill>
              </a:rPr>
              <a:t> у </a:t>
            </a:r>
            <a:r>
              <a:rPr lang="ru-RU" dirty="0" err="1">
                <a:solidFill>
                  <a:schemeClr val="accent2">
                    <a:lumMod val="75000"/>
                  </a:schemeClr>
                </a:solidFill>
              </a:rPr>
              <a:t>всьому</a:t>
            </a:r>
            <a:r>
              <a:rPr lang="ru-RU" dirty="0">
                <a:solidFill>
                  <a:schemeClr val="accent2">
                    <a:lumMod val="75000"/>
                  </a:schemeClr>
                </a:solidFill>
              </a:rPr>
              <a:t> </a:t>
            </a:r>
            <a:r>
              <a:rPr lang="ru-RU" dirty="0" err="1">
                <a:solidFill>
                  <a:schemeClr val="accent2">
                    <a:lumMod val="75000"/>
                  </a:schemeClr>
                </a:solidFill>
              </a:rPr>
              <a:t>світі</a:t>
            </a:r>
            <a:r>
              <a:rPr lang="ru-RU" dirty="0">
                <a:solidFill>
                  <a:schemeClr val="accent2">
                    <a:lumMod val="75000"/>
                  </a:schemeClr>
                </a:solidFill>
              </a:rPr>
              <a:t>. </a:t>
            </a:r>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1070" b="100000" l="0" r="100000">
                        <a14:foregroundMark x1="31852" y1="21390" x2="31852" y2="21390"/>
                      </a14:backgroundRemoval>
                    </a14:imgEffect>
                  </a14:imgLayer>
                </a14:imgProps>
              </a:ext>
            </a:extLst>
          </a:blip>
          <a:stretch>
            <a:fillRect/>
          </a:stretch>
        </p:blipFill>
        <p:spPr>
          <a:xfrm>
            <a:off x="8596473" y="4508500"/>
            <a:ext cx="3392327" cy="2349500"/>
          </a:xfrm>
          <a:prstGeom prst="rect">
            <a:avLst/>
          </a:prstGeom>
        </p:spPr>
      </p:pic>
    </p:spTree>
    <p:extLst>
      <p:ext uri="{BB962C8B-B14F-4D97-AF65-F5344CB8AC3E}">
        <p14:creationId xmlns:p14="http://schemas.microsoft.com/office/powerpoint/2010/main" val="3751577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6234" y="3429000"/>
            <a:ext cx="8596668" cy="1320800"/>
          </a:xfrm>
        </p:spPr>
        <p:txBody>
          <a:bodyPr>
            <a:normAutofit fontScale="90000"/>
          </a:bodyPr>
          <a:lstStyle/>
          <a:p>
            <a:r>
              <a:rPr lang="ru-RU" dirty="0">
                <a:solidFill>
                  <a:schemeClr val="tx1"/>
                </a:solidFill>
              </a:rPr>
              <a:t>«</a:t>
            </a:r>
            <a:r>
              <a:rPr lang="ru-RU" dirty="0" err="1">
                <a:solidFill>
                  <a:schemeClr val="tx1"/>
                </a:solidFill>
              </a:rPr>
              <a:t>Подорожуй</a:t>
            </a:r>
            <a:r>
              <a:rPr lang="ru-RU" dirty="0">
                <a:solidFill>
                  <a:schemeClr val="tx1"/>
                </a:solidFill>
              </a:rPr>
              <a:t> по </a:t>
            </a:r>
            <a:r>
              <a:rPr lang="ru-RU" dirty="0" err="1">
                <a:solidFill>
                  <a:schemeClr val="tx1"/>
                </a:solidFill>
              </a:rPr>
              <a:t>Україні</a:t>
            </a:r>
            <a:r>
              <a:rPr lang="ru-RU" dirty="0">
                <a:solidFill>
                  <a:schemeClr val="tx1"/>
                </a:solidFill>
              </a:rPr>
              <a:t>!</a:t>
            </a:r>
            <a:br>
              <a:rPr lang="ru-RU" dirty="0">
                <a:solidFill>
                  <a:schemeClr val="tx1"/>
                </a:solidFill>
              </a:rPr>
            </a:br>
            <a:r>
              <a:rPr lang="ru-RU" dirty="0">
                <a:solidFill>
                  <a:schemeClr val="tx1"/>
                </a:solidFill>
              </a:rPr>
              <a:t>В </a:t>
            </a:r>
            <a:r>
              <a:rPr lang="ru-RU" dirty="0" err="1">
                <a:solidFill>
                  <a:schemeClr val="tx1"/>
                </a:solidFill>
              </a:rPr>
              <a:t>радості</a:t>
            </a:r>
            <a:r>
              <a:rPr lang="ru-RU" dirty="0">
                <a:solidFill>
                  <a:schemeClr val="tx1"/>
                </a:solidFill>
              </a:rPr>
              <a:t> живи!</a:t>
            </a:r>
            <a:br>
              <a:rPr lang="ru-RU" dirty="0">
                <a:solidFill>
                  <a:schemeClr val="tx1"/>
                </a:solidFill>
              </a:rPr>
            </a:br>
            <a:r>
              <a:rPr lang="ru-RU" dirty="0">
                <a:solidFill>
                  <a:schemeClr val="tx1"/>
                </a:solidFill>
              </a:rPr>
              <a:t>Розум, </a:t>
            </a:r>
            <a:r>
              <a:rPr lang="ru-RU" dirty="0" err="1">
                <a:solidFill>
                  <a:schemeClr val="tx1"/>
                </a:solidFill>
              </a:rPr>
              <a:t>фантазію</a:t>
            </a:r>
            <a:r>
              <a:rPr lang="ru-RU" dirty="0">
                <a:solidFill>
                  <a:schemeClr val="tx1"/>
                </a:solidFill>
              </a:rPr>
              <a:t> прояви!</a:t>
            </a:r>
            <a:br>
              <a:rPr lang="ru-RU" dirty="0">
                <a:solidFill>
                  <a:schemeClr val="tx1"/>
                </a:solidFill>
              </a:rPr>
            </a:br>
            <a:r>
              <a:rPr lang="ru-RU" dirty="0" err="1">
                <a:solidFill>
                  <a:schemeClr val="tx1"/>
                </a:solidFill>
              </a:rPr>
              <a:t>Активним</a:t>
            </a:r>
            <a:r>
              <a:rPr lang="ru-RU" dirty="0">
                <a:solidFill>
                  <a:schemeClr val="tx1"/>
                </a:solidFill>
              </a:rPr>
              <a:t> і </a:t>
            </a:r>
            <a:r>
              <a:rPr lang="ru-RU" dirty="0" err="1">
                <a:solidFill>
                  <a:schemeClr val="tx1"/>
                </a:solidFill>
              </a:rPr>
              <a:t>уважним</a:t>
            </a:r>
            <a:r>
              <a:rPr lang="ru-RU" dirty="0">
                <a:solidFill>
                  <a:schemeClr val="tx1"/>
                </a:solidFill>
              </a:rPr>
              <a:t> будь,</a:t>
            </a:r>
            <a:br>
              <a:rPr lang="ru-RU" dirty="0">
                <a:solidFill>
                  <a:schemeClr val="tx1"/>
                </a:solidFill>
              </a:rPr>
            </a:br>
            <a:r>
              <a:rPr lang="ru-RU" dirty="0">
                <a:solidFill>
                  <a:schemeClr val="tx1"/>
                </a:solidFill>
              </a:rPr>
              <a:t>І про </a:t>
            </a:r>
            <a:r>
              <a:rPr lang="ru-RU" dirty="0" err="1">
                <a:solidFill>
                  <a:schemeClr val="tx1"/>
                </a:solidFill>
              </a:rPr>
              <a:t>кмітливість</a:t>
            </a:r>
            <a:r>
              <a:rPr lang="ru-RU" dirty="0">
                <a:solidFill>
                  <a:schemeClr val="tx1"/>
                </a:solidFill>
              </a:rPr>
              <a:t> не забудь</a:t>
            </a:r>
            <a:r>
              <a:rPr lang="ru-RU" dirty="0" smtClean="0">
                <a:solidFill>
                  <a:schemeClr val="tx1"/>
                </a:solidFill>
              </a:rPr>
              <a:t>!»</a:t>
            </a:r>
            <a:endParaRPr lang="ru-RU" dirty="0">
              <a:solidFill>
                <a:schemeClr val="tx1"/>
              </a:solidFill>
            </a:endParaRPr>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889" b="99556" l="0" r="100000"/>
                    </a14:imgEffect>
                  </a14:imgLayer>
                </a14:imgProps>
              </a:ext>
            </a:extLst>
          </a:blip>
          <a:stretch>
            <a:fillRect/>
          </a:stretch>
        </p:blipFill>
        <p:spPr>
          <a:xfrm>
            <a:off x="3128716" y="0"/>
            <a:ext cx="8263184" cy="5549900"/>
          </a:xfrm>
          <a:prstGeom prst="rect">
            <a:avLst/>
          </a:prstGeom>
        </p:spPr>
      </p:pic>
    </p:spTree>
    <p:extLst>
      <p:ext uri="{BB962C8B-B14F-4D97-AF65-F5344CB8AC3E}">
        <p14:creationId xmlns:p14="http://schemas.microsoft.com/office/powerpoint/2010/main" val="2484468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834" y="355600"/>
            <a:ext cx="7476066" cy="1320800"/>
          </a:xfrm>
        </p:spPr>
        <p:txBody>
          <a:bodyPr>
            <a:normAutofit fontScale="90000"/>
          </a:bodyPr>
          <a:lstStyle/>
          <a:p>
            <a:pPr>
              <a:lnSpc>
                <a:spcPct val="150000"/>
              </a:lnSpc>
            </a:pPr>
            <a:r>
              <a:rPr lang="ru-RU" dirty="0" err="1" smtClean="0">
                <a:solidFill>
                  <a:schemeClr val="accent2">
                    <a:lumMod val="75000"/>
                  </a:schemeClr>
                </a:solidFill>
              </a:rPr>
              <a:t>Сьогодні</a:t>
            </a:r>
            <a:r>
              <a:rPr lang="ru-RU" dirty="0" smtClean="0">
                <a:solidFill>
                  <a:schemeClr val="accent2">
                    <a:lumMod val="75000"/>
                  </a:schemeClr>
                </a:solidFill>
              </a:rPr>
              <a:t>  ми з Вами  </a:t>
            </a:r>
            <a:r>
              <a:rPr lang="ru-RU" dirty="0" err="1" smtClean="0">
                <a:solidFill>
                  <a:schemeClr val="accent2">
                    <a:lumMod val="75000"/>
                  </a:schemeClr>
                </a:solidFill>
              </a:rPr>
              <a:t>будемо</a:t>
            </a:r>
            <a:r>
              <a:rPr lang="ru-RU" dirty="0" smtClean="0">
                <a:solidFill>
                  <a:schemeClr val="accent2">
                    <a:lumMod val="75000"/>
                  </a:schemeClr>
                </a:solidFill>
              </a:rPr>
              <a:t> </a:t>
            </a:r>
            <a:r>
              <a:rPr lang="ru-RU" dirty="0" err="1" smtClean="0">
                <a:solidFill>
                  <a:schemeClr val="accent2">
                    <a:lumMod val="75000"/>
                  </a:schemeClr>
                </a:solidFill>
              </a:rPr>
              <a:t>подорожувати</a:t>
            </a:r>
            <a:r>
              <a:rPr lang="ru-RU" dirty="0" smtClean="0">
                <a:solidFill>
                  <a:schemeClr val="accent2">
                    <a:lumMod val="75000"/>
                  </a:schemeClr>
                </a:solidFill>
              </a:rPr>
              <a:t>  </a:t>
            </a:r>
            <a:r>
              <a:rPr lang="ru-RU" dirty="0">
                <a:solidFill>
                  <a:schemeClr val="accent2">
                    <a:lumMod val="75000"/>
                  </a:schemeClr>
                </a:solidFill>
              </a:rPr>
              <a:t>по 6 </a:t>
            </a:r>
            <a:r>
              <a:rPr lang="ru-RU" dirty="0" err="1">
                <a:solidFill>
                  <a:schemeClr val="accent2">
                    <a:lumMod val="75000"/>
                  </a:schemeClr>
                </a:solidFill>
              </a:rPr>
              <a:t>цікавим</a:t>
            </a:r>
            <a:r>
              <a:rPr lang="ru-RU" dirty="0">
                <a:solidFill>
                  <a:schemeClr val="accent2">
                    <a:lumMod val="75000"/>
                  </a:schemeClr>
                </a:solidFill>
              </a:rPr>
              <a:t> </a:t>
            </a:r>
            <a:r>
              <a:rPr lang="ru-RU" dirty="0" err="1">
                <a:solidFill>
                  <a:schemeClr val="accent2">
                    <a:lumMod val="75000"/>
                  </a:schemeClr>
                </a:solidFill>
              </a:rPr>
              <a:t>містам</a:t>
            </a:r>
            <a:r>
              <a:rPr lang="ru-RU" dirty="0">
                <a:solidFill>
                  <a:schemeClr val="accent2">
                    <a:lumMod val="75000"/>
                  </a:schemeClr>
                </a:solidFill>
              </a:rPr>
              <a:t> </a:t>
            </a:r>
            <a:r>
              <a:rPr lang="ru-RU" dirty="0" err="1">
                <a:solidFill>
                  <a:schemeClr val="accent2">
                    <a:lumMod val="75000"/>
                  </a:schemeClr>
                </a:solidFill>
              </a:rPr>
              <a:t>України</a:t>
            </a:r>
            <a:r>
              <a:rPr lang="ru-RU" dirty="0">
                <a:solidFill>
                  <a:schemeClr val="accent2">
                    <a:lumMod val="75000"/>
                  </a:schemeClr>
                </a:solidFill>
              </a:rPr>
              <a:t>, </a:t>
            </a:r>
            <a:r>
              <a:rPr lang="ru-RU" dirty="0" err="1" smtClean="0">
                <a:solidFill>
                  <a:schemeClr val="accent2">
                    <a:lumMod val="75000"/>
                  </a:schemeClr>
                </a:solidFill>
              </a:rPr>
              <a:t>відвідувати</a:t>
            </a:r>
            <a:r>
              <a:rPr lang="ru-RU" dirty="0" smtClean="0">
                <a:solidFill>
                  <a:schemeClr val="accent2">
                    <a:lumMod val="75000"/>
                  </a:schemeClr>
                </a:solidFill>
              </a:rPr>
              <a:t> </a:t>
            </a:r>
            <a:r>
              <a:rPr lang="ru-RU" dirty="0" err="1" smtClean="0">
                <a:solidFill>
                  <a:schemeClr val="accent2">
                    <a:lumMod val="75000"/>
                  </a:schemeClr>
                </a:solidFill>
              </a:rPr>
              <a:t>історичні</a:t>
            </a:r>
            <a:r>
              <a:rPr lang="ru-RU" dirty="0" smtClean="0">
                <a:solidFill>
                  <a:schemeClr val="accent2">
                    <a:lumMod val="75000"/>
                  </a:schemeClr>
                </a:solidFill>
              </a:rPr>
              <a:t> </a:t>
            </a:r>
            <a:r>
              <a:rPr lang="ru-RU" dirty="0">
                <a:solidFill>
                  <a:schemeClr val="accent2">
                    <a:lumMod val="75000"/>
                  </a:schemeClr>
                </a:solidFill>
              </a:rPr>
              <a:t>та </a:t>
            </a:r>
            <a:r>
              <a:rPr lang="ru-RU" dirty="0" err="1" smtClean="0">
                <a:solidFill>
                  <a:schemeClr val="accent2">
                    <a:lumMod val="75000"/>
                  </a:schemeClr>
                </a:solidFill>
              </a:rPr>
              <a:t>відомі</a:t>
            </a:r>
            <a:r>
              <a:rPr lang="ru-RU" dirty="0" smtClean="0">
                <a:solidFill>
                  <a:schemeClr val="accent2">
                    <a:lumMod val="75000"/>
                  </a:schemeClr>
                </a:solidFill>
              </a:rPr>
              <a:t> </a:t>
            </a:r>
            <a:r>
              <a:rPr lang="ru-RU" dirty="0" err="1" smtClean="0">
                <a:solidFill>
                  <a:schemeClr val="accent2">
                    <a:lumMod val="75000"/>
                  </a:schemeClr>
                </a:solidFill>
              </a:rPr>
              <a:t>місця</a:t>
            </a:r>
            <a:r>
              <a:rPr lang="ru-RU" dirty="0" smtClean="0">
                <a:solidFill>
                  <a:schemeClr val="accent2">
                    <a:lumMod val="75000"/>
                  </a:schemeClr>
                </a:solidFill>
              </a:rPr>
              <a:t> </a:t>
            </a:r>
            <a:r>
              <a:rPr lang="ru-RU" dirty="0" err="1">
                <a:solidFill>
                  <a:schemeClr val="accent2">
                    <a:lumMod val="75000"/>
                  </a:schemeClr>
                </a:solidFill>
              </a:rPr>
              <a:t>нашої</a:t>
            </a:r>
            <a:r>
              <a:rPr lang="ru-RU" dirty="0">
                <a:solidFill>
                  <a:schemeClr val="accent2">
                    <a:lumMod val="75000"/>
                  </a:schemeClr>
                </a:solidFill>
              </a:rPr>
              <a:t> </a:t>
            </a:r>
            <a:r>
              <a:rPr lang="ru-RU" dirty="0" err="1">
                <a:solidFill>
                  <a:schemeClr val="accent2">
                    <a:lumMod val="75000"/>
                  </a:schemeClr>
                </a:solidFill>
              </a:rPr>
              <a:t>Батьківщини</a:t>
            </a:r>
            <a:r>
              <a:rPr lang="ru-RU" dirty="0">
                <a:solidFill>
                  <a:schemeClr val="accent2">
                    <a:lumMod val="75000"/>
                  </a:schemeClr>
                </a:solidFill>
              </a:rPr>
              <a:t>. </a:t>
            </a:r>
            <a:r>
              <a:rPr lang="ru-RU" dirty="0" smtClean="0">
                <a:solidFill>
                  <a:schemeClr val="accent2">
                    <a:lumMod val="75000"/>
                  </a:schemeClr>
                </a:solidFill>
              </a:rPr>
              <a:t/>
            </a:r>
            <a:br>
              <a:rPr lang="ru-RU" dirty="0" smtClean="0">
                <a:solidFill>
                  <a:schemeClr val="accent2">
                    <a:lumMod val="75000"/>
                  </a:schemeClr>
                </a:solidFill>
              </a:rPr>
            </a:br>
            <a:r>
              <a:rPr lang="ru-RU" dirty="0" smtClean="0">
                <a:solidFill>
                  <a:schemeClr val="accent2">
                    <a:lumMod val="75000"/>
                  </a:schemeClr>
                </a:solidFill>
              </a:rPr>
              <a:t>Наш </a:t>
            </a:r>
            <a:r>
              <a:rPr lang="ru-RU" dirty="0" err="1">
                <a:solidFill>
                  <a:schemeClr val="accent2">
                    <a:lumMod val="75000"/>
                  </a:schemeClr>
                </a:solidFill>
              </a:rPr>
              <a:t>маршрт</a:t>
            </a:r>
            <a:r>
              <a:rPr lang="ru-RU" dirty="0">
                <a:solidFill>
                  <a:schemeClr val="accent2">
                    <a:lumMod val="75000"/>
                  </a:schemeClr>
                </a:solidFill>
              </a:rPr>
              <a:t> буде проходит по таким </a:t>
            </a:r>
            <a:r>
              <a:rPr lang="ru-RU" dirty="0" err="1">
                <a:solidFill>
                  <a:schemeClr val="accent2">
                    <a:lumMod val="75000"/>
                  </a:schemeClr>
                </a:solidFill>
              </a:rPr>
              <a:t>містам</a:t>
            </a:r>
            <a:r>
              <a:rPr lang="ru-RU" dirty="0">
                <a:solidFill>
                  <a:schemeClr val="accent2">
                    <a:lumMod val="75000"/>
                  </a:schemeClr>
                </a:solidFill>
              </a:rPr>
              <a:t>:</a:t>
            </a:r>
            <a:br>
              <a:rPr lang="ru-RU" dirty="0">
                <a:solidFill>
                  <a:schemeClr val="accent2">
                    <a:lumMod val="75000"/>
                  </a:schemeClr>
                </a:solidFill>
              </a:rPr>
            </a:br>
            <a:r>
              <a:rPr lang="ru-RU" dirty="0">
                <a:solidFill>
                  <a:schemeClr val="accent2">
                    <a:lumMod val="75000"/>
                  </a:schemeClr>
                </a:solidFill>
              </a:rPr>
              <a:t>1- </a:t>
            </a:r>
            <a:r>
              <a:rPr lang="ru-RU" dirty="0" err="1">
                <a:solidFill>
                  <a:schemeClr val="accent2">
                    <a:lumMod val="75000"/>
                  </a:schemeClr>
                </a:solidFill>
              </a:rPr>
              <a:t>Запоріжжя</a:t>
            </a:r>
            <a:r>
              <a:rPr lang="ru-RU" dirty="0">
                <a:solidFill>
                  <a:schemeClr val="accent2">
                    <a:lumMod val="75000"/>
                  </a:schemeClr>
                </a:solidFill>
              </a:rPr>
              <a:t>; 2 – </a:t>
            </a:r>
            <a:r>
              <a:rPr lang="ru-RU" dirty="0" err="1">
                <a:solidFill>
                  <a:schemeClr val="accent2">
                    <a:lumMod val="75000"/>
                  </a:schemeClr>
                </a:solidFill>
              </a:rPr>
              <a:t>Київ</a:t>
            </a:r>
            <a:r>
              <a:rPr lang="ru-RU" dirty="0">
                <a:solidFill>
                  <a:schemeClr val="accent2">
                    <a:lumMod val="75000"/>
                  </a:schemeClr>
                </a:solidFill>
              </a:rPr>
              <a:t>; 3 – </a:t>
            </a:r>
            <a:r>
              <a:rPr lang="ru-RU" dirty="0" err="1">
                <a:solidFill>
                  <a:schemeClr val="accent2">
                    <a:lumMod val="75000"/>
                  </a:schemeClr>
                </a:solidFill>
              </a:rPr>
              <a:t>Львів</a:t>
            </a:r>
            <a:r>
              <a:rPr lang="ru-RU" dirty="0">
                <a:solidFill>
                  <a:schemeClr val="accent2">
                    <a:lumMod val="75000"/>
                  </a:schemeClr>
                </a:solidFill>
              </a:rPr>
              <a:t>; 4 – </a:t>
            </a:r>
            <a:r>
              <a:rPr lang="ru-RU" dirty="0" err="1">
                <a:solidFill>
                  <a:schemeClr val="accent2">
                    <a:lumMod val="75000"/>
                  </a:schemeClr>
                </a:solidFill>
              </a:rPr>
              <a:t>Коломия</a:t>
            </a:r>
            <a:r>
              <a:rPr lang="ru-RU" dirty="0">
                <a:solidFill>
                  <a:schemeClr val="accent2">
                    <a:lumMod val="75000"/>
                  </a:schemeClr>
                </a:solidFill>
              </a:rPr>
              <a:t>; 5 – Одеса; 6 – </a:t>
            </a:r>
            <a:r>
              <a:rPr lang="ru-RU" dirty="0" err="1">
                <a:solidFill>
                  <a:schemeClr val="accent2">
                    <a:lumMod val="75000"/>
                  </a:schemeClr>
                </a:solidFill>
              </a:rPr>
              <a:t>Мелітополь</a:t>
            </a:r>
            <a:r>
              <a:rPr lang="ru-RU" dirty="0">
                <a:solidFill>
                  <a:schemeClr val="accent2">
                    <a:lumMod val="75000"/>
                  </a:schemeClr>
                </a:solidFill>
              </a:rPr>
              <a:t>. </a:t>
            </a:r>
            <a:r>
              <a:rPr lang="ru-RU" dirty="0"/>
              <a:t/>
            </a:r>
            <a:br>
              <a:rPr lang="ru-RU" dirty="0"/>
            </a:br>
            <a:endParaRPr lang="ru-RU" dirty="0"/>
          </a:p>
        </p:txBody>
      </p:sp>
      <p:pic>
        <p:nvPicPr>
          <p:cNvPr id="3" name="Рисунок 2"/>
          <p:cNvPicPr>
            <a:picLocks noChangeAspect="1"/>
          </p:cNvPicPr>
          <p:nvPr/>
        </p:nvPicPr>
        <p:blipFill>
          <a:blip r:embed="rId2">
            <a:extLst>
              <a:ext uri="{BEBA8EAE-BF5A-486C-A8C5-ECC9F3942E4B}">
                <a14:imgProps xmlns:a14="http://schemas.microsoft.com/office/drawing/2010/main">
                  <a14:imgLayer r:embed="rId3">
                    <a14:imgEffect>
                      <a14:backgroundRemoval t="0" b="100000" l="0" r="98020"/>
                    </a14:imgEffect>
                  </a14:imgLayer>
                </a14:imgProps>
              </a:ext>
            </a:extLst>
          </a:blip>
          <a:stretch>
            <a:fillRect/>
          </a:stretch>
        </p:blipFill>
        <p:spPr>
          <a:xfrm>
            <a:off x="6419850" y="1422400"/>
            <a:ext cx="5772150" cy="3352800"/>
          </a:xfrm>
          <a:prstGeom prst="rect">
            <a:avLst/>
          </a:prstGeom>
        </p:spPr>
      </p:pic>
    </p:spTree>
    <p:extLst>
      <p:ext uri="{BB962C8B-B14F-4D97-AF65-F5344CB8AC3E}">
        <p14:creationId xmlns:p14="http://schemas.microsoft.com/office/powerpoint/2010/main" val="3661097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834" y="127000"/>
            <a:ext cx="8596668" cy="1320800"/>
          </a:xfrm>
        </p:spPr>
        <p:txBody>
          <a:bodyPr/>
          <a:lstStyle/>
          <a:p>
            <a:r>
              <a:rPr lang="ru-RU" dirty="0" err="1" smtClean="0"/>
              <a:t>Запоріжжя</a:t>
            </a:r>
            <a:endParaRPr lang="ru-RU" dirty="0"/>
          </a:p>
        </p:txBody>
      </p:sp>
      <p:pic>
        <p:nvPicPr>
          <p:cNvPr id="4" name="Объект 3"/>
          <p:cNvPicPr>
            <a:picLocks noGrp="1" noChangeAspect="1"/>
          </p:cNvPicPr>
          <p:nvPr>
            <p:ph idx="1"/>
          </p:nvPr>
        </p:nvPicPr>
        <p:blipFill>
          <a:blip r:embed="rId2"/>
          <a:stretch>
            <a:fillRect/>
          </a:stretch>
        </p:blipFill>
        <p:spPr>
          <a:xfrm>
            <a:off x="558520" y="939800"/>
            <a:ext cx="7945296" cy="5384800"/>
          </a:xfrm>
          <a:prstGeom prst="rect">
            <a:avLst/>
          </a:prstGeom>
        </p:spPr>
      </p:pic>
      <p:pic>
        <p:nvPicPr>
          <p:cNvPr id="5" name="Рисунок 4"/>
          <p:cNvPicPr>
            <a:picLocks noChangeAspect="1"/>
          </p:cNvPicPr>
          <p:nvPr/>
        </p:nvPicPr>
        <p:blipFill>
          <a:blip r:embed="rId3">
            <a:extLst>
              <a:ext uri="{BEBA8EAE-BF5A-486C-A8C5-ECC9F3942E4B}">
                <a14:imgProps xmlns:a14="http://schemas.microsoft.com/office/drawing/2010/main">
                  <a14:imgLayer r:embed="rId4">
                    <a14:imgEffect>
                      <a14:backgroundRemoval t="0" b="100000" l="457" r="100000"/>
                    </a14:imgEffect>
                  </a14:imgLayer>
                </a14:imgProps>
              </a:ext>
            </a:extLst>
          </a:blip>
          <a:stretch>
            <a:fillRect/>
          </a:stretch>
        </p:blipFill>
        <p:spPr>
          <a:xfrm>
            <a:off x="8829502" y="127000"/>
            <a:ext cx="3532187" cy="3725731"/>
          </a:xfrm>
          <a:prstGeom prst="rect">
            <a:avLst/>
          </a:prstGeom>
        </p:spPr>
      </p:pic>
    </p:spTree>
    <p:extLst>
      <p:ext uri="{BB962C8B-B14F-4D97-AF65-F5344CB8AC3E}">
        <p14:creationId xmlns:p14="http://schemas.microsoft.com/office/powerpoint/2010/main" val="1273961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200" y="101600"/>
            <a:ext cx="8596668" cy="635000"/>
          </a:xfrm>
        </p:spPr>
        <p:txBody>
          <a:bodyPr>
            <a:normAutofit fontScale="90000"/>
          </a:bodyPr>
          <a:lstStyle/>
          <a:p>
            <a:r>
              <a:rPr lang="ru-RU" dirty="0" smtClean="0"/>
              <a:t>ЦІКАВА ІНФОРМАЦІЯ</a:t>
            </a:r>
            <a:endParaRPr lang="ru-RU" dirty="0"/>
          </a:p>
        </p:txBody>
      </p:sp>
      <p:sp>
        <p:nvSpPr>
          <p:cNvPr id="3" name="Объект 2"/>
          <p:cNvSpPr>
            <a:spLocks noGrp="1"/>
          </p:cNvSpPr>
          <p:nvPr>
            <p:ph idx="1"/>
          </p:nvPr>
        </p:nvSpPr>
        <p:spPr>
          <a:xfrm>
            <a:off x="0" y="736600"/>
            <a:ext cx="11950700" cy="5981700"/>
          </a:xfrm>
        </p:spPr>
        <p:txBody>
          <a:bodyPr>
            <a:normAutofit fontScale="92500"/>
          </a:bodyPr>
          <a:lstStyle/>
          <a:p>
            <a:r>
              <a:rPr lang="ru-RU" sz="2400" dirty="0" err="1">
                <a:solidFill>
                  <a:schemeClr val="tx1"/>
                </a:solidFill>
              </a:rPr>
              <a:t>Найбільший</a:t>
            </a:r>
            <a:r>
              <a:rPr lang="ru-RU" sz="2400" dirty="0">
                <a:solidFill>
                  <a:schemeClr val="tx1"/>
                </a:solidFill>
              </a:rPr>
              <a:t> в </a:t>
            </a:r>
            <a:r>
              <a:rPr lang="ru-RU" sz="2400" dirty="0" err="1">
                <a:solidFill>
                  <a:schemeClr val="tx1"/>
                </a:solidFill>
              </a:rPr>
              <a:t>Європі</a:t>
            </a:r>
            <a:r>
              <a:rPr lang="ru-RU" sz="2400" dirty="0">
                <a:solidFill>
                  <a:schemeClr val="tx1"/>
                </a:solidFill>
              </a:rPr>
              <a:t> </a:t>
            </a:r>
            <a:r>
              <a:rPr lang="ru-RU" sz="2400" dirty="0" err="1">
                <a:solidFill>
                  <a:schemeClr val="tx1"/>
                </a:solidFill>
              </a:rPr>
              <a:t>річковий</a:t>
            </a:r>
            <a:r>
              <a:rPr lang="ru-RU" sz="2400" dirty="0">
                <a:solidFill>
                  <a:schemeClr val="tx1"/>
                </a:solidFill>
              </a:rPr>
              <a:t> </a:t>
            </a:r>
            <a:r>
              <a:rPr lang="ru-RU" sz="2400" dirty="0" err="1">
                <a:solidFill>
                  <a:schemeClr val="tx1"/>
                </a:solidFill>
              </a:rPr>
              <a:t>острів</a:t>
            </a:r>
            <a:r>
              <a:rPr lang="ru-RU" sz="2400" dirty="0">
                <a:solidFill>
                  <a:schemeClr val="tx1"/>
                </a:solidFill>
              </a:rPr>
              <a:t> </a:t>
            </a:r>
            <a:r>
              <a:rPr lang="ru-RU" sz="2400" dirty="0" err="1">
                <a:solidFill>
                  <a:schemeClr val="tx1"/>
                </a:solidFill>
              </a:rPr>
              <a:t>знаходиться</a:t>
            </a:r>
            <a:r>
              <a:rPr lang="ru-RU" sz="2400" dirty="0">
                <a:solidFill>
                  <a:schemeClr val="tx1"/>
                </a:solidFill>
              </a:rPr>
              <a:t> на </a:t>
            </a:r>
            <a:r>
              <a:rPr lang="ru-RU" sz="2400" dirty="0" err="1">
                <a:solidFill>
                  <a:schemeClr val="tx1"/>
                </a:solidFill>
              </a:rPr>
              <a:t>річці</a:t>
            </a:r>
            <a:r>
              <a:rPr lang="ru-RU" sz="2400" dirty="0">
                <a:solidFill>
                  <a:schemeClr val="tx1"/>
                </a:solidFill>
              </a:rPr>
              <a:t> </a:t>
            </a:r>
            <a:r>
              <a:rPr lang="ru-RU" sz="2400" dirty="0" err="1">
                <a:solidFill>
                  <a:schemeClr val="tx1"/>
                </a:solidFill>
              </a:rPr>
              <a:t>Дніпро</a:t>
            </a:r>
            <a:r>
              <a:rPr lang="ru-RU" sz="2400" dirty="0">
                <a:solidFill>
                  <a:schemeClr val="tx1"/>
                </a:solidFill>
              </a:rPr>
              <a:t> і входить в </a:t>
            </a:r>
            <a:r>
              <a:rPr lang="ru-RU" sz="2400" dirty="0" err="1">
                <a:solidFill>
                  <a:schemeClr val="tx1"/>
                </a:solidFill>
              </a:rPr>
              <a:t>межі</a:t>
            </a:r>
            <a:r>
              <a:rPr lang="ru-RU" sz="2400" dirty="0">
                <a:solidFill>
                  <a:schemeClr val="tx1"/>
                </a:solidFill>
              </a:rPr>
              <a:t> </a:t>
            </a:r>
            <a:r>
              <a:rPr lang="ru-RU" sz="2400" dirty="0" err="1">
                <a:solidFill>
                  <a:schemeClr val="tx1"/>
                </a:solidFill>
              </a:rPr>
              <a:t>міста</a:t>
            </a:r>
            <a:r>
              <a:rPr lang="ru-RU" sz="2400" dirty="0">
                <a:solidFill>
                  <a:schemeClr val="tx1"/>
                </a:solidFill>
              </a:rPr>
              <a:t> </a:t>
            </a:r>
            <a:r>
              <a:rPr lang="ru-RU" sz="2400" dirty="0" err="1">
                <a:solidFill>
                  <a:schemeClr val="tx1"/>
                </a:solidFill>
              </a:rPr>
              <a:t>Запоріжжя</a:t>
            </a:r>
            <a:r>
              <a:rPr lang="ru-RU" sz="2400" dirty="0">
                <a:solidFill>
                  <a:schemeClr val="tx1"/>
                </a:solidFill>
              </a:rPr>
              <a:t>. </a:t>
            </a:r>
            <a:r>
              <a:rPr lang="ru-RU" sz="2400" dirty="0" err="1">
                <a:solidFill>
                  <a:schemeClr val="tx1"/>
                </a:solidFill>
              </a:rPr>
              <a:t>Це</a:t>
            </a:r>
            <a:r>
              <a:rPr lang="ru-RU" sz="2400" dirty="0">
                <a:solidFill>
                  <a:schemeClr val="tx1"/>
                </a:solidFill>
              </a:rPr>
              <a:t> </a:t>
            </a:r>
            <a:r>
              <a:rPr lang="ru-RU" sz="2400" dirty="0" err="1">
                <a:solidFill>
                  <a:schemeClr val="tx1"/>
                </a:solidFill>
              </a:rPr>
              <a:t>одне</a:t>
            </a:r>
            <a:r>
              <a:rPr lang="ru-RU" sz="2400" dirty="0">
                <a:solidFill>
                  <a:schemeClr val="tx1"/>
                </a:solidFill>
              </a:rPr>
              <a:t> з 7 чудес </a:t>
            </a:r>
            <a:r>
              <a:rPr lang="ru-RU" sz="2400" dirty="0" err="1">
                <a:solidFill>
                  <a:schemeClr val="tx1"/>
                </a:solidFill>
              </a:rPr>
              <a:t>Україні</a:t>
            </a:r>
            <a:r>
              <a:rPr lang="ru-RU" sz="2400" dirty="0">
                <a:solidFill>
                  <a:schemeClr val="tx1"/>
                </a:solidFill>
              </a:rPr>
              <a:t> – </a:t>
            </a:r>
            <a:r>
              <a:rPr lang="ru-RU" sz="2400" dirty="0" err="1">
                <a:solidFill>
                  <a:schemeClr val="tx1"/>
                </a:solidFill>
              </a:rPr>
              <a:t>острів</a:t>
            </a:r>
            <a:r>
              <a:rPr lang="ru-RU" sz="2400" dirty="0">
                <a:solidFill>
                  <a:schemeClr val="tx1"/>
                </a:solidFill>
              </a:rPr>
              <a:t> </a:t>
            </a:r>
            <a:r>
              <a:rPr lang="ru-RU" sz="2400" dirty="0" err="1">
                <a:solidFill>
                  <a:schemeClr val="tx1"/>
                </a:solidFill>
              </a:rPr>
              <a:t>Хортиця</a:t>
            </a:r>
            <a:r>
              <a:rPr lang="ru-RU" sz="2400" dirty="0">
                <a:solidFill>
                  <a:schemeClr val="tx1"/>
                </a:solidFill>
              </a:rPr>
              <a:t>. Пронизана </a:t>
            </a:r>
            <a:r>
              <a:rPr lang="ru-RU" sz="2400" dirty="0" err="1">
                <a:solidFill>
                  <a:schemeClr val="tx1"/>
                </a:solidFill>
              </a:rPr>
              <a:t>непереможним</a:t>
            </a:r>
            <a:r>
              <a:rPr lang="ru-RU" sz="2400" dirty="0">
                <a:solidFill>
                  <a:schemeClr val="tx1"/>
                </a:solidFill>
              </a:rPr>
              <a:t> </a:t>
            </a:r>
            <a:r>
              <a:rPr lang="ru-RU" sz="2400" dirty="0" err="1">
                <a:solidFill>
                  <a:schemeClr val="tx1"/>
                </a:solidFill>
              </a:rPr>
              <a:t>козацьким</a:t>
            </a:r>
            <a:r>
              <a:rPr lang="ru-RU" sz="2400" dirty="0">
                <a:solidFill>
                  <a:schemeClr val="tx1"/>
                </a:solidFill>
              </a:rPr>
              <a:t> духом </a:t>
            </a:r>
            <a:r>
              <a:rPr lang="ru-RU" sz="2400" dirty="0" err="1">
                <a:solidFill>
                  <a:schemeClr val="tx1"/>
                </a:solidFill>
              </a:rPr>
              <a:t>Хортиця</a:t>
            </a:r>
            <a:r>
              <a:rPr lang="ru-RU" sz="2400" dirty="0">
                <a:solidFill>
                  <a:schemeClr val="tx1"/>
                </a:solidFill>
              </a:rPr>
              <a:t> </a:t>
            </a:r>
            <a:r>
              <a:rPr lang="ru-RU" sz="2400" dirty="0" err="1">
                <a:solidFill>
                  <a:schemeClr val="tx1"/>
                </a:solidFill>
              </a:rPr>
              <a:t>символізує</a:t>
            </a:r>
            <a:r>
              <a:rPr lang="ru-RU" sz="2400" dirty="0">
                <a:solidFill>
                  <a:schemeClr val="tx1"/>
                </a:solidFill>
              </a:rPr>
              <a:t> волю </a:t>
            </a:r>
            <a:r>
              <a:rPr lang="ru-RU" sz="2400" dirty="0" err="1">
                <a:solidFill>
                  <a:schemeClr val="tx1"/>
                </a:solidFill>
              </a:rPr>
              <a:t>українського</a:t>
            </a:r>
            <a:r>
              <a:rPr lang="ru-RU" sz="2400" dirty="0">
                <a:solidFill>
                  <a:schemeClr val="tx1"/>
                </a:solidFill>
              </a:rPr>
              <a:t> народу! </a:t>
            </a:r>
            <a:r>
              <a:rPr lang="ru-RU" sz="2400" dirty="0" err="1">
                <a:solidFill>
                  <a:schemeClr val="tx1"/>
                </a:solidFill>
              </a:rPr>
              <a:t>Острів</a:t>
            </a:r>
            <a:r>
              <a:rPr lang="ru-RU" sz="2400" dirty="0">
                <a:solidFill>
                  <a:schemeClr val="tx1"/>
                </a:solidFill>
              </a:rPr>
              <a:t> </a:t>
            </a:r>
            <a:r>
              <a:rPr lang="ru-RU" sz="2400" dirty="0" err="1">
                <a:solidFill>
                  <a:schemeClr val="tx1"/>
                </a:solidFill>
              </a:rPr>
              <a:t>Хортиця</a:t>
            </a:r>
            <a:r>
              <a:rPr lang="ru-RU" sz="2400" dirty="0">
                <a:solidFill>
                  <a:schemeClr val="tx1"/>
                </a:solidFill>
              </a:rPr>
              <a:t> – </a:t>
            </a:r>
            <a:r>
              <a:rPr lang="ru-RU" sz="2400" dirty="0" err="1">
                <a:solidFill>
                  <a:schemeClr val="tx1"/>
                </a:solidFill>
              </a:rPr>
              <a:t>це</a:t>
            </a:r>
            <a:r>
              <a:rPr lang="ru-RU" sz="2400" dirty="0">
                <a:solidFill>
                  <a:schemeClr val="tx1"/>
                </a:solidFill>
              </a:rPr>
              <a:t> </a:t>
            </a:r>
            <a:r>
              <a:rPr lang="ru-RU" sz="2400" dirty="0" err="1">
                <a:solidFill>
                  <a:schemeClr val="tx1"/>
                </a:solidFill>
              </a:rPr>
              <a:t>Національний</a:t>
            </a:r>
            <a:r>
              <a:rPr lang="ru-RU" sz="2400" dirty="0">
                <a:solidFill>
                  <a:schemeClr val="tx1"/>
                </a:solidFill>
              </a:rPr>
              <a:t> заказник. </a:t>
            </a:r>
            <a:r>
              <a:rPr lang="ru-RU" sz="2400" dirty="0" err="1">
                <a:solidFill>
                  <a:schemeClr val="tx1"/>
                </a:solidFill>
              </a:rPr>
              <a:t>Він</a:t>
            </a:r>
            <a:r>
              <a:rPr lang="ru-RU" sz="2400" dirty="0">
                <a:solidFill>
                  <a:schemeClr val="tx1"/>
                </a:solidFill>
              </a:rPr>
              <a:t> </a:t>
            </a:r>
            <a:r>
              <a:rPr lang="ru-RU" sz="2400" dirty="0" err="1">
                <a:solidFill>
                  <a:schemeClr val="tx1"/>
                </a:solidFill>
              </a:rPr>
              <a:t>відображає</a:t>
            </a:r>
            <a:r>
              <a:rPr lang="ru-RU" sz="2400" dirty="0">
                <a:solidFill>
                  <a:schemeClr val="tx1"/>
                </a:solidFill>
              </a:rPr>
              <a:t> </a:t>
            </a:r>
            <a:r>
              <a:rPr lang="ru-RU" sz="2400" dirty="0" err="1">
                <a:solidFill>
                  <a:schemeClr val="tx1"/>
                </a:solidFill>
              </a:rPr>
              <a:t>історію</a:t>
            </a:r>
            <a:r>
              <a:rPr lang="ru-RU" sz="2400" dirty="0">
                <a:solidFill>
                  <a:schemeClr val="tx1"/>
                </a:solidFill>
              </a:rPr>
              <a:t> </a:t>
            </a:r>
            <a:r>
              <a:rPr lang="ru-RU" sz="2400" dirty="0" err="1">
                <a:solidFill>
                  <a:schemeClr val="tx1"/>
                </a:solidFill>
              </a:rPr>
              <a:t>Хортиці</a:t>
            </a:r>
            <a:r>
              <a:rPr lang="ru-RU" sz="2400" dirty="0">
                <a:solidFill>
                  <a:schemeClr val="tx1"/>
                </a:solidFill>
              </a:rPr>
              <a:t> </a:t>
            </a:r>
            <a:r>
              <a:rPr lang="ru-RU" sz="2400" dirty="0" err="1">
                <a:solidFill>
                  <a:schemeClr val="tx1"/>
                </a:solidFill>
              </a:rPr>
              <a:t>ще</a:t>
            </a:r>
            <a:r>
              <a:rPr lang="ru-RU" sz="2400" dirty="0">
                <a:solidFill>
                  <a:schemeClr val="tx1"/>
                </a:solidFill>
              </a:rPr>
              <a:t> з </a:t>
            </a:r>
            <a:r>
              <a:rPr lang="ru-RU" sz="2400" dirty="0" err="1">
                <a:solidFill>
                  <a:schemeClr val="tx1"/>
                </a:solidFill>
              </a:rPr>
              <a:t>незапамятних</a:t>
            </a:r>
            <a:r>
              <a:rPr lang="ru-RU" sz="2400" dirty="0">
                <a:solidFill>
                  <a:schemeClr val="tx1"/>
                </a:solidFill>
              </a:rPr>
              <a:t> </a:t>
            </a:r>
            <a:r>
              <a:rPr lang="ru-RU" sz="2400" dirty="0" err="1">
                <a:solidFill>
                  <a:schemeClr val="tx1"/>
                </a:solidFill>
              </a:rPr>
              <a:t>часів</a:t>
            </a:r>
            <a:r>
              <a:rPr lang="ru-RU" sz="2400" dirty="0">
                <a:solidFill>
                  <a:schemeClr val="tx1"/>
                </a:solidFill>
              </a:rPr>
              <a:t>, у тому </a:t>
            </a:r>
            <a:r>
              <a:rPr lang="ru-RU" sz="2400" dirty="0" err="1">
                <a:solidFill>
                  <a:schemeClr val="tx1"/>
                </a:solidFill>
              </a:rPr>
              <a:t>числі</a:t>
            </a:r>
            <a:r>
              <a:rPr lang="ru-RU" sz="2400" dirty="0">
                <a:solidFill>
                  <a:schemeClr val="tx1"/>
                </a:solidFill>
              </a:rPr>
              <a:t>, </a:t>
            </a:r>
            <a:r>
              <a:rPr lang="ru-RU" sz="2400" dirty="0" err="1">
                <a:solidFill>
                  <a:schemeClr val="tx1"/>
                </a:solidFill>
              </a:rPr>
              <a:t>її</a:t>
            </a:r>
            <a:r>
              <a:rPr lang="ru-RU" sz="2400" dirty="0">
                <a:solidFill>
                  <a:schemeClr val="tx1"/>
                </a:solidFill>
              </a:rPr>
              <a:t> </a:t>
            </a:r>
            <a:r>
              <a:rPr lang="ru-RU" sz="2400" dirty="0" err="1">
                <a:solidFill>
                  <a:schemeClr val="tx1"/>
                </a:solidFill>
              </a:rPr>
              <a:t>найбільш</a:t>
            </a:r>
            <a:r>
              <a:rPr lang="ru-RU" sz="2400" dirty="0">
                <a:solidFill>
                  <a:schemeClr val="tx1"/>
                </a:solidFill>
              </a:rPr>
              <a:t> </a:t>
            </a:r>
            <a:r>
              <a:rPr lang="ru-RU" sz="2400" dirty="0" err="1">
                <a:solidFill>
                  <a:schemeClr val="tx1"/>
                </a:solidFill>
              </a:rPr>
              <a:t>яскравий</a:t>
            </a:r>
            <a:r>
              <a:rPr lang="ru-RU" sz="2400" dirty="0">
                <a:solidFill>
                  <a:schemeClr val="tx1"/>
                </a:solidFill>
              </a:rPr>
              <a:t> і </a:t>
            </a:r>
            <a:r>
              <a:rPr lang="ru-RU" sz="2400" dirty="0" err="1">
                <a:solidFill>
                  <a:schemeClr val="tx1"/>
                </a:solidFill>
              </a:rPr>
              <a:t>важливий</a:t>
            </a:r>
            <a:r>
              <a:rPr lang="ru-RU" sz="2400" dirty="0">
                <a:solidFill>
                  <a:schemeClr val="tx1"/>
                </a:solidFill>
              </a:rPr>
              <a:t> </a:t>
            </a:r>
            <a:r>
              <a:rPr lang="ru-RU" sz="2400" dirty="0" err="1">
                <a:solidFill>
                  <a:schemeClr val="tx1"/>
                </a:solidFill>
              </a:rPr>
              <a:t>період</a:t>
            </a:r>
            <a:r>
              <a:rPr lang="ru-RU" sz="2400" dirty="0">
                <a:solidFill>
                  <a:schemeClr val="tx1"/>
                </a:solidFill>
              </a:rPr>
              <a:t> – </a:t>
            </a:r>
            <a:r>
              <a:rPr lang="ru-RU" sz="2400" dirty="0" err="1">
                <a:solidFill>
                  <a:schemeClr val="tx1"/>
                </a:solidFill>
              </a:rPr>
              <a:t>українське</a:t>
            </a:r>
            <a:r>
              <a:rPr lang="ru-RU" sz="2400" dirty="0">
                <a:solidFill>
                  <a:schemeClr val="tx1"/>
                </a:solidFill>
              </a:rPr>
              <a:t> </a:t>
            </a:r>
            <a:r>
              <a:rPr lang="ru-RU" sz="2400" dirty="0" err="1">
                <a:solidFill>
                  <a:schemeClr val="tx1"/>
                </a:solidFill>
              </a:rPr>
              <a:t>козацтво</a:t>
            </a:r>
            <a:r>
              <a:rPr lang="ru-RU" sz="2400" dirty="0">
                <a:solidFill>
                  <a:schemeClr val="tx1"/>
                </a:solidFill>
              </a:rPr>
              <a:t>, коли </a:t>
            </a:r>
            <a:r>
              <a:rPr lang="ru-RU" sz="2400" dirty="0" err="1">
                <a:solidFill>
                  <a:schemeClr val="tx1"/>
                </a:solidFill>
              </a:rPr>
              <a:t>острів</a:t>
            </a:r>
            <a:r>
              <a:rPr lang="ru-RU" sz="2400" dirty="0">
                <a:solidFill>
                  <a:schemeClr val="tx1"/>
                </a:solidFill>
              </a:rPr>
              <a:t> </a:t>
            </a:r>
            <a:r>
              <a:rPr lang="ru-RU" sz="2400" dirty="0" err="1">
                <a:solidFill>
                  <a:schemeClr val="tx1"/>
                </a:solidFill>
              </a:rPr>
              <a:t>був</a:t>
            </a:r>
            <a:r>
              <a:rPr lang="ru-RU" sz="2400" dirty="0">
                <a:solidFill>
                  <a:schemeClr val="tx1"/>
                </a:solidFill>
              </a:rPr>
              <a:t> </a:t>
            </a:r>
            <a:r>
              <a:rPr lang="ru-RU" sz="2400" dirty="0" err="1">
                <a:solidFill>
                  <a:schemeClr val="tx1"/>
                </a:solidFill>
              </a:rPr>
              <a:t>колискою</a:t>
            </a:r>
            <a:r>
              <a:rPr lang="ru-RU" sz="2400" dirty="0">
                <a:solidFill>
                  <a:schemeClr val="tx1"/>
                </a:solidFill>
              </a:rPr>
              <a:t> </a:t>
            </a:r>
            <a:r>
              <a:rPr lang="ru-RU" sz="2400" dirty="0" err="1">
                <a:solidFill>
                  <a:schemeClr val="tx1"/>
                </a:solidFill>
              </a:rPr>
              <a:t>Запорізької</a:t>
            </a:r>
            <a:r>
              <a:rPr lang="ru-RU" sz="2400" dirty="0">
                <a:solidFill>
                  <a:schemeClr val="tx1"/>
                </a:solidFill>
              </a:rPr>
              <a:t> </a:t>
            </a:r>
            <a:r>
              <a:rPr lang="ru-RU" sz="2400" dirty="0" err="1">
                <a:solidFill>
                  <a:schemeClr val="tx1"/>
                </a:solidFill>
              </a:rPr>
              <a:t>Січі</a:t>
            </a:r>
            <a:r>
              <a:rPr lang="ru-RU" sz="2400" dirty="0">
                <a:solidFill>
                  <a:schemeClr val="tx1"/>
                </a:solidFill>
              </a:rPr>
              <a:t>. В 16 ст. там </a:t>
            </a:r>
            <a:r>
              <a:rPr lang="ru-RU" sz="2400" dirty="0" err="1">
                <a:solidFill>
                  <a:schemeClr val="tx1"/>
                </a:solidFill>
              </a:rPr>
              <a:t>були</a:t>
            </a:r>
            <a:r>
              <a:rPr lang="ru-RU" sz="2400" dirty="0">
                <a:solidFill>
                  <a:schemeClr val="tx1"/>
                </a:solidFill>
              </a:rPr>
              <a:t> </a:t>
            </a:r>
            <a:r>
              <a:rPr lang="ru-RU" sz="2400" dirty="0" err="1">
                <a:solidFill>
                  <a:schemeClr val="tx1"/>
                </a:solidFill>
              </a:rPr>
              <a:t>розташовані</a:t>
            </a:r>
            <a:r>
              <a:rPr lang="ru-RU" sz="2400" dirty="0">
                <a:solidFill>
                  <a:schemeClr val="tx1"/>
                </a:solidFill>
              </a:rPr>
              <a:t> добре </a:t>
            </a:r>
            <a:r>
              <a:rPr lang="ru-RU" sz="2400" dirty="0" err="1">
                <a:solidFill>
                  <a:schemeClr val="tx1"/>
                </a:solidFill>
              </a:rPr>
              <a:t>укріплені</a:t>
            </a:r>
            <a:r>
              <a:rPr lang="ru-RU" sz="2400" dirty="0">
                <a:solidFill>
                  <a:schemeClr val="tx1"/>
                </a:solidFill>
              </a:rPr>
              <a:t> </a:t>
            </a:r>
            <a:r>
              <a:rPr lang="ru-RU" sz="2400" dirty="0" err="1">
                <a:solidFill>
                  <a:schemeClr val="tx1"/>
                </a:solidFill>
              </a:rPr>
              <a:t>воєнні</a:t>
            </a:r>
            <a:r>
              <a:rPr lang="ru-RU" sz="2400" dirty="0">
                <a:solidFill>
                  <a:schemeClr val="tx1"/>
                </a:solidFill>
              </a:rPr>
              <a:t> </a:t>
            </a:r>
            <a:r>
              <a:rPr lang="ru-RU" sz="2400" dirty="0" err="1">
                <a:solidFill>
                  <a:schemeClr val="tx1"/>
                </a:solidFill>
              </a:rPr>
              <a:t>табори</a:t>
            </a:r>
            <a:r>
              <a:rPr lang="ru-RU" sz="2400" dirty="0">
                <a:solidFill>
                  <a:schemeClr val="tx1"/>
                </a:solidFill>
              </a:rPr>
              <a:t>(</a:t>
            </a:r>
            <a:r>
              <a:rPr lang="ru-RU" sz="2400" dirty="0" err="1">
                <a:solidFill>
                  <a:schemeClr val="tx1"/>
                </a:solidFill>
              </a:rPr>
              <a:t>січі</a:t>
            </a:r>
            <a:r>
              <a:rPr lang="ru-RU" sz="2400" dirty="0">
                <a:solidFill>
                  <a:schemeClr val="tx1"/>
                </a:solidFill>
              </a:rPr>
              <a:t>), </a:t>
            </a:r>
            <a:r>
              <a:rPr lang="ru-RU" sz="2400" dirty="0" err="1">
                <a:solidFill>
                  <a:schemeClr val="tx1"/>
                </a:solidFill>
              </a:rPr>
              <a:t>курені</a:t>
            </a:r>
            <a:r>
              <a:rPr lang="ru-RU" sz="2400" dirty="0">
                <a:solidFill>
                  <a:schemeClr val="tx1"/>
                </a:solidFill>
              </a:rPr>
              <a:t> церкви( </a:t>
            </a:r>
            <a:r>
              <a:rPr lang="ru-RU" sz="2400" dirty="0" err="1">
                <a:solidFill>
                  <a:schemeClr val="tx1"/>
                </a:solidFill>
              </a:rPr>
              <a:t>козаки</a:t>
            </a:r>
            <a:r>
              <a:rPr lang="ru-RU" sz="2400" dirty="0">
                <a:solidFill>
                  <a:schemeClr val="tx1"/>
                </a:solidFill>
              </a:rPr>
              <a:t> </a:t>
            </a:r>
            <a:r>
              <a:rPr lang="ru-RU" sz="2400" dirty="0" err="1">
                <a:solidFill>
                  <a:schemeClr val="tx1"/>
                </a:solidFill>
              </a:rPr>
              <a:t>були</a:t>
            </a:r>
            <a:r>
              <a:rPr lang="ru-RU" sz="2400" dirty="0">
                <a:solidFill>
                  <a:schemeClr val="tx1"/>
                </a:solidFill>
              </a:rPr>
              <a:t> сильно </a:t>
            </a:r>
            <a:r>
              <a:rPr lang="ru-RU" sz="2400" dirty="0" err="1">
                <a:solidFill>
                  <a:schemeClr val="tx1"/>
                </a:solidFill>
              </a:rPr>
              <a:t>віруючими</a:t>
            </a:r>
            <a:r>
              <a:rPr lang="ru-RU" sz="2400" dirty="0">
                <a:solidFill>
                  <a:schemeClr val="tx1"/>
                </a:solidFill>
              </a:rPr>
              <a:t> </a:t>
            </a:r>
            <a:r>
              <a:rPr lang="ru-RU" sz="2400" dirty="0" err="1">
                <a:solidFill>
                  <a:schemeClr val="tx1"/>
                </a:solidFill>
              </a:rPr>
              <a:t>християнами</a:t>
            </a:r>
            <a:r>
              <a:rPr lang="ru-RU" sz="2400" dirty="0">
                <a:solidFill>
                  <a:schemeClr val="tx1"/>
                </a:solidFill>
              </a:rPr>
              <a:t>). У </a:t>
            </a:r>
            <a:r>
              <a:rPr lang="ru-RU" sz="2400" dirty="0" err="1">
                <a:solidFill>
                  <a:schemeClr val="tx1"/>
                </a:solidFill>
              </a:rPr>
              <a:t>музеї</a:t>
            </a:r>
            <a:r>
              <a:rPr lang="ru-RU" sz="2400" dirty="0">
                <a:solidFill>
                  <a:schemeClr val="tx1"/>
                </a:solidFill>
              </a:rPr>
              <a:t> </a:t>
            </a:r>
            <a:r>
              <a:rPr lang="ru-RU" sz="2400" dirty="0" err="1">
                <a:solidFill>
                  <a:schemeClr val="tx1"/>
                </a:solidFill>
              </a:rPr>
              <a:t>Українського</a:t>
            </a:r>
            <a:r>
              <a:rPr lang="ru-RU" sz="2400" dirty="0">
                <a:solidFill>
                  <a:schemeClr val="tx1"/>
                </a:solidFill>
              </a:rPr>
              <a:t> </a:t>
            </a:r>
            <a:r>
              <a:rPr lang="ru-RU" sz="2400" dirty="0" err="1">
                <a:solidFill>
                  <a:schemeClr val="tx1"/>
                </a:solidFill>
              </a:rPr>
              <a:t>козацтва</a:t>
            </a:r>
            <a:r>
              <a:rPr lang="ru-RU" sz="2400" dirty="0">
                <a:solidFill>
                  <a:schemeClr val="tx1"/>
                </a:solidFill>
              </a:rPr>
              <a:t> представлений </a:t>
            </a:r>
            <a:r>
              <a:rPr lang="ru-RU" sz="2400" dirty="0" err="1">
                <a:solidFill>
                  <a:schemeClr val="tx1"/>
                </a:solidFill>
              </a:rPr>
              <a:t>історико</a:t>
            </a:r>
            <a:r>
              <a:rPr lang="ru-RU" sz="2400" dirty="0">
                <a:solidFill>
                  <a:schemeClr val="tx1"/>
                </a:solidFill>
              </a:rPr>
              <a:t> – </a:t>
            </a:r>
            <a:r>
              <a:rPr lang="ru-RU" sz="2400" dirty="0" err="1">
                <a:solidFill>
                  <a:schemeClr val="tx1"/>
                </a:solidFill>
              </a:rPr>
              <a:t>культурний</a:t>
            </a:r>
            <a:r>
              <a:rPr lang="ru-RU" sz="2400" dirty="0">
                <a:solidFill>
                  <a:schemeClr val="tx1"/>
                </a:solidFill>
              </a:rPr>
              <a:t> комплекс « </a:t>
            </a:r>
            <a:r>
              <a:rPr lang="ru-RU" sz="2400" dirty="0" err="1">
                <a:solidFill>
                  <a:schemeClr val="tx1"/>
                </a:solidFill>
              </a:rPr>
              <a:t>Запорізька</a:t>
            </a:r>
            <a:r>
              <a:rPr lang="ru-RU" sz="2400" dirty="0">
                <a:solidFill>
                  <a:schemeClr val="tx1"/>
                </a:solidFill>
              </a:rPr>
              <a:t> </a:t>
            </a:r>
            <a:r>
              <a:rPr lang="ru-RU" sz="2400" dirty="0" err="1">
                <a:solidFill>
                  <a:schemeClr val="tx1"/>
                </a:solidFill>
              </a:rPr>
              <a:t>Січ</a:t>
            </a:r>
            <a:r>
              <a:rPr lang="ru-RU" sz="2400" dirty="0">
                <a:solidFill>
                  <a:schemeClr val="tx1"/>
                </a:solidFill>
              </a:rPr>
              <a:t>», де </a:t>
            </a:r>
            <a:r>
              <a:rPr lang="ru-RU" sz="2400" dirty="0" err="1">
                <a:solidFill>
                  <a:schemeClr val="tx1"/>
                </a:solidFill>
              </a:rPr>
              <a:t>інсценоване</a:t>
            </a:r>
            <a:r>
              <a:rPr lang="ru-RU" sz="2400" dirty="0">
                <a:solidFill>
                  <a:schemeClr val="tx1"/>
                </a:solidFill>
              </a:rPr>
              <a:t> </a:t>
            </a:r>
            <a:r>
              <a:rPr lang="ru-RU" sz="2400" dirty="0" err="1">
                <a:solidFill>
                  <a:schemeClr val="tx1"/>
                </a:solidFill>
              </a:rPr>
              <a:t>житло</a:t>
            </a:r>
            <a:r>
              <a:rPr lang="ru-RU" sz="2400" dirty="0">
                <a:solidFill>
                  <a:schemeClr val="tx1"/>
                </a:solidFill>
              </a:rPr>
              <a:t> та </a:t>
            </a:r>
            <a:r>
              <a:rPr lang="ru-RU" sz="2400" dirty="0" err="1">
                <a:solidFill>
                  <a:schemeClr val="tx1"/>
                </a:solidFill>
              </a:rPr>
              <a:t>господарські</a:t>
            </a:r>
            <a:r>
              <a:rPr lang="ru-RU" sz="2400" dirty="0">
                <a:solidFill>
                  <a:schemeClr val="tx1"/>
                </a:solidFill>
              </a:rPr>
              <a:t> </a:t>
            </a:r>
            <a:r>
              <a:rPr lang="ru-RU" sz="2400" dirty="0" err="1">
                <a:solidFill>
                  <a:schemeClr val="tx1"/>
                </a:solidFill>
              </a:rPr>
              <a:t>споруди</a:t>
            </a:r>
            <a:r>
              <a:rPr lang="ru-RU" sz="2400" dirty="0">
                <a:solidFill>
                  <a:schemeClr val="tx1"/>
                </a:solidFill>
              </a:rPr>
              <a:t> </a:t>
            </a:r>
            <a:r>
              <a:rPr lang="ru-RU" sz="2400" dirty="0" err="1">
                <a:solidFill>
                  <a:schemeClr val="tx1"/>
                </a:solidFill>
              </a:rPr>
              <a:t>козаків</a:t>
            </a:r>
            <a:r>
              <a:rPr lang="ru-RU" sz="2400" dirty="0">
                <a:solidFill>
                  <a:schemeClr val="tx1"/>
                </a:solidFill>
              </a:rPr>
              <a:t>, </a:t>
            </a:r>
            <a:r>
              <a:rPr lang="ru-RU" sz="2400" dirty="0" err="1">
                <a:solidFill>
                  <a:schemeClr val="tx1"/>
                </a:solidFill>
              </a:rPr>
              <a:t>укріплення</a:t>
            </a:r>
            <a:r>
              <a:rPr lang="ru-RU" sz="2400" dirty="0">
                <a:solidFill>
                  <a:schemeClr val="tx1"/>
                </a:solidFill>
              </a:rPr>
              <a:t> з </a:t>
            </a:r>
            <a:r>
              <a:rPr lang="ru-RU" sz="2400" dirty="0" err="1">
                <a:solidFill>
                  <a:schemeClr val="tx1"/>
                </a:solidFill>
              </a:rPr>
              <a:t>гарматами</a:t>
            </a:r>
            <a:r>
              <a:rPr lang="ru-RU" sz="2400" dirty="0">
                <a:solidFill>
                  <a:schemeClr val="tx1"/>
                </a:solidFill>
              </a:rPr>
              <a:t>, </a:t>
            </a:r>
            <a:r>
              <a:rPr lang="ru-RU" sz="2400" dirty="0" err="1">
                <a:solidFill>
                  <a:schemeClr val="tx1"/>
                </a:solidFill>
              </a:rPr>
              <a:t>курені</a:t>
            </a:r>
            <a:r>
              <a:rPr lang="ru-RU" sz="2400" dirty="0">
                <a:solidFill>
                  <a:schemeClr val="tx1"/>
                </a:solidFill>
              </a:rPr>
              <a:t> і </a:t>
            </a:r>
            <a:r>
              <a:rPr lang="ru-RU" sz="2400" dirty="0" err="1">
                <a:solidFill>
                  <a:schemeClr val="tx1"/>
                </a:solidFill>
              </a:rPr>
              <a:t>багато</a:t>
            </a:r>
            <a:r>
              <a:rPr lang="ru-RU" sz="2400" dirty="0">
                <a:solidFill>
                  <a:schemeClr val="tx1"/>
                </a:solidFill>
              </a:rPr>
              <a:t> </a:t>
            </a:r>
            <a:r>
              <a:rPr lang="ru-RU" sz="2400" dirty="0" err="1">
                <a:solidFill>
                  <a:schemeClr val="tx1"/>
                </a:solidFill>
              </a:rPr>
              <a:t>іншого</a:t>
            </a:r>
            <a:r>
              <a:rPr lang="ru-RU" sz="2400" dirty="0">
                <a:solidFill>
                  <a:schemeClr val="tx1"/>
                </a:solidFill>
              </a:rPr>
              <a:t>, </a:t>
            </a:r>
            <a:r>
              <a:rPr lang="ru-RU" sz="2400" dirty="0" err="1">
                <a:solidFill>
                  <a:schemeClr val="tx1"/>
                </a:solidFill>
              </a:rPr>
              <a:t>що</a:t>
            </a:r>
            <a:r>
              <a:rPr lang="ru-RU" sz="2400" dirty="0">
                <a:solidFill>
                  <a:schemeClr val="tx1"/>
                </a:solidFill>
              </a:rPr>
              <a:t>, без </a:t>
            </a:r>
            <a:r>
              <a:rPr lang="ru-RU" sz="2400" dirty="0" err="1">
                <a:solidFill>
                  <a:schemeClr val="tx1"/>
                </a:solidFill>
              </a:rPr>
              <a:t>сумніву</a:t>
            </a:r>
            <a:r>
              <a:rPr lang="ru-RU" sz="2400" dirty="0">
                <a:solidFill>
                  <a:schemeClr val="tx1"/>
                </a:solidFill>
              </a:rPr>
              <a:t>, </a:t>
            </a:r>
            <a:r>
              <a:rPr lang="ru-RU" sz="2400" dirty="0" err="1">
                <a:solidFill>
                  <a:schemeClr val="tx1"/>
                </a:solidFill>
              </a:rPr>
              <a:t>допомагає</a:t>
            </a:r>
            <a:r>
              <a:rPr lang="ru-RU" sz="2400" dirty="0">
                <a:solidFill>
                  <a:schemeClr val="tx1"/>
                </a:solidFill>
              </a:rPr>
              <a:t> </a:t>
            </a:r>
            <a:r>
              <a:rPr lang="ru-RU" sz="2400" dirty="0" err="1">
                <a:solidFill>
                  <a:schemeClr val="tx1"/>
                </a:solidFill>
              </a:rPr>
              <a:t>відчути</a:t>
            </a:r>
            <a:r>
              <a:rPr lang="ru-RU" sz="2400" dirty="0">
                <a:solidFill>
                  <a:schemeClr val="tx1"/>
                </a:solidFill>
              </a:rPr>
              <a:t> </a:t>
            </a:r>
            <a:r>
              <a:rPr lang="ru-RU" sz="2400" dirty="0" err="1">
                <a:solidFill>
                  <a:schemeClr val="tx1"/>
                </a:solidFill>
              </a:rPr>
              <a:t>атмоферу</a:t>
            </a:r>
            <a:r>
              <a:rPr lang="ru-RU" sz="2400" dirty="0">
                <a:solidFill>
                  <a:schemeClr val="tx1"/>
                </a:solidFill>
              </a:rPr>
              <a:t> тих </a:t>
            </a:r>
            <a:r>
              <a:rPr lang="ru-RU" sz="2400" dirty="0" err="1">
                <a:solidFill>
                  <a:schemeClr val="tx1"/>
                </a:solidFill>
              </a:rPr>
              <a:t>часів</a:t>
            </a:r>
            <a:r>
              <a:rPr lang="ru-RU" sz="2400" dirty="0">
                <a:solidFill>
                  <a:schemeClr val="tx1"/>
                </a:solidFill>
              </a:rPr>
              <a:t>. А </a:t>
            </a:r>
            <a:r>
              <a:rPr lang="ru-RU" sz="2400" dirty="0" err="1">
                <a:solidFill>
                  <a:schemeClr val="tx1"/>
                </a:solidFill>
              </a:rPr>
              <a:t>панорами</a:t>
            </a:r>
            <a:r>
              <a:rPr lang="ru-RU" sz="2400" dirty="0">
                <a:solidFill>
                  <a:schemeClr val="tx1"/>
                </a:solidFill>
              </a:rPr>
              <a:t> </a:t>
            </a:r>
            <a:r>
              <a:rPr lang="ru-RU" sz="2400" dirty="0" err="1">
                <a:solidFill>
                  <a:schemeClr val="tx1"/>
                </a:solidFill>
              </a:rPr>
              <a:t>боїв</a:t>
            </a:r>
            <a:r>
              <a:rPr lang="ru-RU" sz="2400" dirty="0">
                <a:solidFill>
                  <a:schemeClr val="tx1"/>
                </a:solidFill>
              </a:rPr>
              <a:t> і </a:t>
            </a:r>
            <a:r>
              <a:rPr lang="ru-RU" sz="2400" dirty="0" err="1">
                <a:solidFill>
                  <a:schemeClr val="tx1"/>
                </a:solidFill>
              </a:rPr>
              <a:t>зборів</a:t>
            </a:r>
            <a:r>
              <a:rPr lang="ru-RU" sz="2400" dirty="0">
                <a:solidFill>
                  <a:schemeClr val="tx1"/>
                </a:solidFill>
              </a:rPr>
              <a:t> </a:t>
            </a:r>
            <a:r>
              <a:rPr lang="ru-RU" sz="2400" dirty="0" err="1">
                <a:solidFill>
                  <a:schemeClr val="tx1"/>
                </a:solidFill>
              </a:rPr>
              <a:t>козаків</a:t>
            </a:r>
            <a:r>
              <a:rPr lang="ru-RU" sz="2400" dirty="0">
                <a:solidFill>
                  <a:schemeClr val="tx1"/>
                </a:solidFill>
              </a:rPr>
              <a:t> </a:t>
            </a:r>
            <a:r>
              <a:rPr lang="ru-RU" sz="2400" dirty="0" err="1">
                <a:solidFill>
                  <a:schemeClr val="tx1"/>
                </a:solidFill>
              </a:rPr>
              <a:t>виконані</a:t>
            </a:r>
            <a:r>
              <a:rPr lang="ru-RU" sz="2400" dirty="0">
                <a:solidFill>
                  <a:schemeClr val="tx1"/>
                </a:solidFill>
              </a:rPr>
              <a:t> до </a:t>
            </a:r>
            <a:r>
              <a:rPr lang="ru-RU" sz="2400" dirty="0" err="1">
                <a:solidFill>
                  <a:schemeClr val="tx1"/>
                </a:solidFill>
              </a:rPr>
              <a:t>найтонших</a:t>
            </a:r>
            <a:r>
              <a:rPr lang="ru-RU" sz="2400" dirty="0">
                <a:solidFill>
                  <a:schemeClr val="tx1"/>
                </a:solidFill>
              </a:rPr>
              <a:t> </a:t>
            </a:r>
            <a:r>
              <a:rPr lang="ru-RU" sz="2400" dirty="0" err="1">
                <a:solidFill>
                  <a:schemeClr val="tx1"/>
                </a:solidFill>
              </a:rPr>
              <a:t>дрібниць</a:t>
            </a:r>
            <a:r>
              <a:rPr lang="ru-RU" sz="2400" dirty="0">
                <a:solidFill>
                  <a:schemeClr val="tx1"/>
                </a:solidFill>
              </a:rPr>
              <a:t>. </a:t>
            </a:r>
            <a:r>
              <a:rPr lang="ru-RU" sz="2400" dirty="0" err="1">
                <a:solidFill>
                  <a:schemeClr val="tx1"/>
                </a:solidFill>
              </a:rPr>
              <a:t>Стародавні</a:t>
            </a:r>
            <a:r>
              <a:rPr lang="ru-RU" sz="2400" dirty="0">
                <a:solidFill>
                  <a:schemeClr val="tx1"/>
                </a:solidFill>
              </a:rPr>
              <a:t> </a:t>
            </a:r>
            <a:r>
              <a:rPr lang="ru-RU" sz="2400" dirty="0" err="1">
                <a:solidFill>
                  <a:schemeClr val="tx1"/>
                </a:solidFill>
              </a:rPr>
              <a:t>кургани</a:t>
            </a:r>
            <a:r>
              <a:rPr lang="ru-RU" sz="2400" dirty="0">
                <a:solidFill>
                  <a:schemeClr val="tx1"/>
                </a:solidFill>
              </a:rPr>
              <a:t>, </a:t>
            </a:r>
            <a:r>
              <a:rPr lang="ru-RU" sz="2400" dirty="0" err="1">
                <a:solidFill>
                  <a:schemeClr val="tx1"/>
                </a:solidFill>
              </a:rPr>
              <a:t>скіфські</a:t>
            </a:r>
            <a:r>
              <a:rPr lang="ru-RU" sz="2400" dirty="0">
                <a:solidFill>
                  <a:schemeClr val="tx1"/>
                </a:solidFill>
              </a:rPr>
              <a:t> </a:t>
            </a:r>
            <a:r>
              <a:rPr lang="ru-RU" sz="2400" dirty="0" err="1">
                <a:solidFill>
                  <a:schemeClr val="tx1"/>
                </a:solidFill>
              </a:rPr>
              <a:t>плити</a:t>
            </a:r>
            <a:r>
              <a:rPr lang="ru-RU" sz="2400" dirty="0">
                <a:solidFill>
                  <a:schemeClr val="tx1"/>
                </a:solidFill>
              </a:rPr>
              <a:t>, </a:t>
            </a:r>
            <a:r>
              <a:rPr lang="ru-RU" sz="2400" dirty="0" err="1">
                <a:solidFill>
                  <a:schemeClr val="tx1"/>
                </a:solidFill>
              </a:rPr>
              <a:t>камяні</a:t>
            </a:r>
            <a:r>
              <a:rPr lang="ru-RU" sz="2400" dirty="0">
                <a:solidFill>
                  <a:schemeClr val="tx1"/>
                </a:solidFill>
              </a:rPr>
              <a:t> </a:t>
            </a:r>
            <a:r>
              <a:rPr lang="ru-RU" sz="2400" dirty="0" err="1">
                <a:solidFill>
                  <a:schemeClr val="tx1"/>
                </a:solidFill>
              </a:rPr>
              <a:t>композиції</a:t>
            </a:r>
            <a:r>
              <a:rPr lang="ru-RU" sz="2400" dirty="0">
                <a:solidFill>
                  <a:schemeClr val="tx1"/>
                </a:solidFill>
              </a:rPr>
              <a:t> </a:t>
            </a:r>
            <a:r>
              <a:rPr lang="ru-RU" sz="2400" dirty="0" err="1">
                <a:solidFill>
                  <a:schemeClr val="tx1"/>
                </a:solidFill>
              </a:rPr>
              <a:t>під</a:t>
            </a:r>
            <a:r>
              <a:rPr lang="ru-RU" sz="2400" dirty="0">
                <a:solidFill>
                  <a:schemeClr val="tx1"/>
                </a:solidFill>
              </a:rPr>
              <a:t> </a:t>
            </a:r>
            <a:r>
              <a:rPr lang="ru-RU" sz="2400" dirty="0" err="1">
                <a:solidFill>
                  <a:schemeClr val="tx1"/>
                </a:solidFill>
              </a:rPr>
              <a:t>відкритим</a:t>
            </a:r>
            <a:r>
              <a:rPr lang="ru-RU" sz="2400" dirty="0">
                <a:solidFill>
                  <a:schemeClr val="tx1"/>
                </a:solidFill>
              </a:rPr>
              <a:t> небом </a:t>
            </a:r>
            <a:r>
              <a:rPr lang="ru-RU" sz="2400" dirty="0" err="1">
                <a:solidFill>
                  <a:schemeClr val="tx1"/>
                </a:solidFill>
              </a:rPr>
              <a:t>влаштовані</a:t>
            </a:r>
            <a:r>
              <a:rPr lang="ru-RU" sz="2400" dirty="0">
                <a:solidFill>
                  <a:schemeClr val="tx1"/>
                </a:solidFill>
              </a:rPr>
              <a:t> так тонко і </a:t>
            </a:r>
            <a:r>
              <a:rPr lang="ru-RU" sz="2400" dirty="0" err="1">
                <a:solidFill>
                  <a:schemeClr val="tx1"/>
                </a:solidFill>
              </a:rPr>
              <a:t>ненавязливо</a:t>
            </a:r>
            <a:r>
              <a:rPr lang="ru-RU" sz="2400" dirty="0">
                <a:solidFill>
                  <a:schemeClr val="tx1"/>
                </a:solidFill>
              </a:rPr>
              <a:t>, </a:t>
            </a:r>
            <a:r>
              <a:rPr lang="ru-RU" sz="2400" dirty="0" err="1">
                <a:solidFill>
                  <a:schemeClr val="tx1"/>
                </a:solidFill>
              </a:rPr>
              <a:t>наче</a:t>
            </a:r>
            <a:r>
              <a:rPr lang="ru-RU" sz="2400" dirty="0">
                <a:solidFill>
                  <a:schemeClr val="tx1"/>
                </a:solidFill>
              </a:rPr>
              <a:t> до того </a:t>
            </a:r>
            <a:r>
              <a:rPr lang="ru-RU" sz="2400" dirty="0" err="1">
                <a:solidFill>
                  <a:schemeClr val="tx1"/>
                </a:solidFill>
              </a:rPr>
              <a:t>їх</a:t>
            </a:r>
            <a:r>
              <a:rPr lang="ru-RU" sz="2400" dirty="0">
                <a:solidFill>
                  <a:schemeClr val="tx1"/>
                </a:solidFill>
              </a:rPr>
              <a:t> </a:t>
            </a:r>
            <a:r>
              <a:rPr lang="ru-RU" sz="2400" dirty="0" err="1">
                <a:solidFill>
                  <a:schemeClr val="tx1"/>
                </a:solidFill>
              </a:rPr>
              <a:t>ніхто</a:t>
            </a:r>
            <a:r>
              <a:rPr lang="ru-RU" sz="2400" dirty="0">
                <a:solidFill>
                  <a:schemeClr val="tx1"/>
                </a:solidFill>
              </a:rPr>
              <a:t> й пальцем не </a:t>
            </a:r>
            <a:r>
              <a:rPr lang="ru-RU" sz="2400" dirty="0" err="1">
                <a:solidFill>
                  <a:schemeClr val="tx1"/>
                </a:solidFill>
              </a:rPr>
              <a:t>чіпав</a:t>
            </a:r>
            <a:r>
              <a:rPr lang="ru-RU" sz="2400" dirty="0">
                <a:solidFill>
                  <a:schemeClr val="tx1"/>
                </a:solidFill>
              </a:rPr>
              <a:t>.</a:t>
            </a:r>
          </a:p>
          <a:p>
            <a:r>
              <a:rPr lang="ru-RU" sz="2400" dirty="0">
                <a:solidFill>
                  <a:schemeClr val="tx1"/>
                </a:solidFill>
              </a:rPr>
              <a:t>В </a:t>
            </a:r>
            <a:r>
              <a:rPr lang="ru-RU" sz="2400" dirty="0" err="1">
                <a:solidFill>
                  <a:schemeClr val="tx1"/>
                </a:solidFill>
              </a:rPr>
              <a:t>Запоріжжі</a:t>
            </a:r>
            <a:r>
              <a:rPr lang="ru-RU" sz="2400" dirty="0">
                <a:solidFill>
                  <a:schemeClr val="tx1"/>
                </a:solidFill>
              </a:rPr>
              <a:t> </a:t>
            </a:r>
            <a:r>
              <a:rPr lang="ru-RU" sz="2400" dirty="0" err="1">
                <a:solidFill>
                  <a:schemeClr val="tx1"/>
                </a:solidFill>
              </a:rPr>
              <a:t>діє</a:t>
            </a:r>
            <a:r>
              <a:rPr lang="ru-RU" sz="2400" dirty="0">
                <a:solidFill>
                  <a:schemeClr val="tx1"/>
                </a:solidFill>
              </a:rPr>
              <a:t> </a:t>
            </a:r>
            <a:r>
              <a:rPr lang="ru-RU" sz="2400" dirty="0" err="1">
                <a:solidFill>
                  <a:schemeClr val="tx1"/>
                </a:solidFill>
              </a:rPr>
              <a:t>єдиний</a:t>
            </a:r>
            <a:r>
              <a:rPr lang="ru-RU" sz="2400" dirty="0">
                <a:solidFill>
                  <a:schemeClr val="tx1"/>
                </a:solidFill>
              </a:rPr>
              <a:t> в </a:t>
            </a:r>
            <a:r>
              <a:rPr lang="ru-RU" sz="2400" dirty="0" err="1">
                <a:solidFill>
                  <a:schemeClr val="tx1"/>
                </a:solidFill>
              </a:rPr>
              <a:t>Україні</a:t>
            </a:r>
            <a:r>
              <a:rPr lang="ru-RU" sz="2400" dirty="0">
                <a:solidFill>
                  <a:schemeClr val="tx1"/>
                </a:solidFill>
              </a:rPr>
              <a:t> музей ретро-</a:t>
            </a:r>
            <a:r>
              <a:rPr lang="ru-RU" sz="2400" dirty="0" err="1">
                <a:solidFill>
                  <a:schemeClr val="tx1"/>
                </a:solidFill>
              </a:rPr>
              <a:t>автомобілів</a:t>
            </a:r>
            <a:r>
              <a:rPr lang="ru-RU" sz="2400" dirty="0">
                <a:solidFill>
                  <a:schemeClr val="tx1"/>
                </a:solidFill>
              </a:rPr>
              <a:t>. На </a:t>
            </a:r>
            <a:r>
              <a:rPr lang="ru-RU" sz="2400" dirty="0" err="1">
                <a:solidFill>
                  <a:schemeClr val="tx1"/>
                </a:solidFill>
              </a:rPr>
              <a:t>площі</a:t>
            </a:r>
            <a:r>
              <a:rPr lang="ru-RU" sz="2400" dirty="0">
                <a:solidFill>
                  <a:schemeClr val="tx1"/>
                </a:solidFill>
              </a:rPr>
              <a:t> </a:t>
            </a:r>
            <a:r>
              <a:rPr lang="ru-RU" sz="2400" dirty="0" err="1">
                <a:solidFill>
                  <a:schemeClr val="tx1"/>
                </a:solidFill>
              </a:rPr>
              <a:t>близько</a:t>
            </a:r>
            <a:r>
              <a:rPr lang="ru-RU" sz="2400" dirty="0">
                <a:solidFill>
                  <a:schemeClr val="tx1"/>
                </a:solidFill>
              </a:rPr>
              <a:t> 300 м. кв. </a:t>
            </a:r>
            <a:r>
              <a:rPr lang="ru-RU" sz="2400" dirty="0" err="1">
                <a:solidFill>
                  <a:schemeClr val="tx1"/>
                </a:solidFill>
              </a:rPr>
              <a:t>виставлено</a:t>
            </a:r>
            <a:r>
              <a:rPr lang="ru-RU" sz="2400" dirty="0">
                <a:solidFill>
                  <a:schemeClr val="tx1"/>
                </a:solidFill>
              </a:rPr>
              <a:t> 22 </a:t>
            </a:r>
            <a:r>
              <a:rPr lang="ru-RU" sz="2400" dirty="0" err="1">
                <a:solidFill>
                  <a:schemeClr val="tx1"/>
                </a:solidFill>
              </a:rPr>
              <a:t>зразки</a:t>
            </a:r>
            <a:r>
              <a:rPr lang="ru-RU" sz="2400" dirty="0">
                <a:solidFill>
                  <a:schemeClr val="tx1"/>
                </a:solidFill>
              </a:rPr>
              <a:t> </a:t>
            </a:r>
            <a:r>
              <a:rPr lang="ru-RU" sz="2400" dirty="0" err="1">
                <a:solidFill>
                  <a:schemeClr val="tx1"/>
                </a:solidFill>
              </a:rPr>
              <a:t>автомототехніки</a:t>
            </a:r>
            <a:r>
              <a:rPr lang="ru-RU" sz="2400" dirty="0">
                <a:solidFill>
                  <a:schemeClr val="tx1"/>
                </a:solidFill>
              </a:rPr>
              <a:t> 30 – 60 </a:t>
            </a:r>
            <a:r>
              <a:rPr lang="ru-RU" sz="2400" dirty="0" err="1">
                <a:solidFill>
                  <a:schemeClr val="tx1"/>
                </a:solidFill>
              </a:rPr>
              <a:t>років</a:t>
            </a:r>
            <a:r>
              <a:rPr lang="ru-RU" sz="2400" dirty="0">
                <a:solidFill>
                  <a:schemeClr val="tx1"/>
                </a:solidFill>
              </a:rPr>
              <a:t>. </a:t>
            </a:r>
            <a:r>
              <a:rPr lang="ru-RU" sz="2400" dirty="0" err="1">
                <a:solidFill>
                  <a:schemeClr val="tx1"/>
                </a:solidFill>
              </a:rPr>
              <a:t>Представлені</a:t>
            </a:r>
            <a:r>
              <a:rPr lang="ru-RU" sz="2400" dirty="0">
                <a:solidFill>
                  <a:schemeClr val="tx1"/>
                </a:solidFill>
              </a:rPr>
              <a:t> </a:t>
            </a:r>
            <a:r>
              <a:rPr lang="ru-RU" sz="2400" dirty="0" err="1">
                <a:solidFill>
                  <a:schemeClr val="tx1"/>
                </a:solidFill>
              </a:rPr>
              <a:t>також</a:t>
            </a:r>
            <a:r>
              <a:rPr lang="ru-RU" sz="2400" dirty="0">
                <a:solidFill>
                  <a:schemeClr val="tx1"/>
                </a:solidFill>
              </a:rPr>
              <a:t> </a:t>
            </a:r>
            <a:r>
              <a:rPr lang="ru-RU" sz="2400" dirty="0" err="1">
                <a:solidFill>
                  <a:schemeClr val="tx1"/>
                </a:solidFill>
              </a:rPr>
              <a:t>більше</a:t>
            </a:r>
            <a:r>
              <a:rPr lang="ru-RU" sz="2400" dirty="0">
                <a:solidFill>
                  <a:schemeClr val="tx1"/>
                </a:solidFill>
              </a:rPr>
              <a:t> </a:t>
            </a:r>
            <a:r>
              <a:rPr lang="ru-RU" sz="2400" dirty="0" err="1">
                <a:solidFill>
                  <a:schemeClr val="tx1"/>
                </a:solidFill>
              </a:rPr>
              <a:t>двох</a:t>
            </a:r>
            <a:r>
              <a:rPr lang="ru-RU" sz="2400" dirty="0">
                <a:solidFill>
                  <a:schemeClr val="tx1"/>
                </a:solidFill>
              </a:rPr>
              <a:t> </a:t>
            </a:r>
            <a:r>
              <a:rPr lang="ru-RU" sz="2400" dirty="0" err="1">
                <a:solidFill>
                  <a:schemeClr val="tx1"/>
                </a:solidFill>
              </a:rPr>
              <a:t>десятків</a:t>
            </a:r>
            <a:r>
              <a:rPr lang="ru-RU" sz="2400" dirty="0">
                <a:solidFill>
                  <a:schemeClr val="tx1"/>
                </a:solidFill>
              </a:rPr>
              <a:t> </a:t>
            </a:r>
            <a:r>
              <a:rPr lang="ru-RU" sz="2400" dirty="0" err="1">
                <a:solidFill>
                  <a:schemeClr val="tx1"/>
                </a:solidFill>
              </a:rPr>
              <a:t>зразків</a:t>
            </a:r>
            <a:r>
              <a:rPr lang="ru-RU" sz="2400" dirty="0">
                <a:solidFill>
                  <a:schemeClr val="tx1"/>
                </a:solidFill>
              </a:rPr>
              <a:t> </a:t>
            </a:r>
            <a:r>
              <a:rPr lang="ru-RU" sz="2400" dirty="0" err="1">
                <a:solidFill>
                  <a:schemeClr val="tx1"/>
                </a:solidFill>
              </a:rPr>
              <a:t>артилерійської</a:t>
            </a:r>
            <a:r>
              <a:rPr lang="ru-RU" sz="2400" dirty="0">
                <a:solidFill>
                  <a:schemeClr val="tx1"/>
                </a:solidFill>
              </a:rPr>
              <a:t> та </a:t>
            </a:r>
            <a:r>
              <a:rPr lang="ru-RU" sz="2400" dirty="0" err="1">
                <a:solidFill>
                  <a:schemeClr val="tx1"/>
                </a:solidFill>
              </a:rPr>
              <a:t>стрілецької</a:t>
            </a:r>
            <a:r>
              <a:rPr lang="ru-RU" sz="2400" dirty="0">
                <a:solidFill>
                  <a:schemeClr val="tx1"/>
                </a:solidFill>
              </a:rPr>
              <a:t> </a:t>
            </a:r>
            <a:r>
              <a:rPr lang="ru-RU" sz="2400" dirty="0" err="1">
                <a:solidFill>
                  <a:schemeClr val="tx1"/>
                </a:solidFill>
              </a:rPr>
              <a:t>зброї</a:t>
            </a:r>
            <a:r>
              <a:rPr lang="ru-RU" sz="2400" dirty="0">
                <a:solidFill>
                  <a:schemeClr val="tx1"/>
                </a:solidFill>
              </a:rPr>
              <a:t> </a:t>
            </a:r>
            <a:r>
              <a:rPr lang="ru-RU" sz="2400" dirty="0" err="1">
                <a:solidFill>
                  <a:schemeClr val="tx1"/>
                </a:solidFill>
              </a:rPr>
              <a:t>часів</a:t>
            </a:r>
            <a:r>
              <a:rPr lang="ru-RU" sz="2400" dirty="0">
                <a:solidFill>
                  <a:schemeClr val="tx1"/>
                </a:solidFill>
              </a:rPr>
              <a:t> </a:t>
            </a:r>
            <a:r>
              <a:rPr lang="ru-RU" sz="2400" dirty="0" err="1">
                <a:solidFill>
                  <a:schemeClr val="tx1"/>
                </a:solidFill>
              </a:rPr>
              <a:t>минулої</a:t>
            </a:r>
            <a:r>
              <a:rPr lang="ru-RU" sz="2400" dirty="0">
                <a:solidFill>
                  <a:schemeClr val="tx1"/>
                </a:solidFill>
              </a:rPr>
              <a:t> </a:t>
            </a:r>
            <a:r>
              <a:rPr lang="ru-RU" sz="2400" dirty="0" err="1">
                <a:solidFill>
                  <a:schemeClr val="tx1"/>
                </a:solidFill>
              </a:rPr>
              <a:t>війни</a:t>
            </a:r>
            <a:r>
              <a:rPr lang="ru-RU" sz="2400" dirty="0">
                <a:solidFill>
                  <a:schemeClr val="tx1"/>
                </a:solidFill>
              </a:rPr>
              <a:t>. </a:t>
            </a:r>
            <a:r>
              <a:rPr lang="ru-RU" sz="2400" dirty="0" err="1">
                <a:solidFill>
                  <a:schemeClr val="tx1"/>
                </a:solidFill>
              </a:rPr>
              <a:t>Плакати</a:t>
            </a:r>
            <a:r>
              <a:rPr lang="ru-RU" sz="2400" dirty="0">
                <a:solidFill>
                  <a:schemeClr val="tx1"/>
                </a:solidFill>
              </a:rPr>
              <a:t>, </a:t>
            </a:r>
            <a:r>
              <a:rPr lang="ru-RU" sz="2400" dirty="0" err="1">
                <a:solidFill>
                  <a:schemeClr val="tx1"/>
                </a:solidFill>
              </a:rPr>
              <a:t>розміщені</a:t>
            </a:r>
            <a:r>
              <a:rPr lang="ru-RU" sz="2400" dirty="0">
                <a:solidFill>
                  <a:schemeClr val="tx1"/>
                </a:solidFill>
              </a:rPr>
              <a:t> на </a:t>
            </a:r>
            <a:r>
              <a:rPr lang="ru-RU" sz="2400" dirty="0" err="1">
                <a:solidFill>
                  <a:schemeClr val="tx1"/>
                </a:solidFill>
              </a:rPr>
              <a:t>стінах</a:t>
            </a:r>
            <a:r>
              <a:rPr lang="ru-RU" sz="2400" dirty="0">
                <a:solidFill>
                  <a:schemeClr val="tx1"/>
                </a:solidFill>
              </a:rPr>
              <a:t>, </a:t>
            </a:r>
            <a:r>
              <a:rPr lang="ru-RU" sz="2400" dirty="0" err="1">
                <a:solidFill>
                  <a:schemeClr val="tx1"/>
                </a:solidFill>
              </a:rPr>
              <a:t>передають</a:t>
            </a:r>
            <a:r>
              <a:rPr lang="ru-RU" sz="2400" dirty="0">
                <a:solidFill>
                  <a:schemeClr val="tx1"/>
                </a:solidFill>
              </a:rPr>
              <a:t> дух </a:t>
            </a:r>
            <a:r>
              <a:rPr lang="ru-RU" sz="2400" dirty="0" err="1">
                <a:solidFill>
                  <a:schemeClr val="tx1"/>
                </a:solidFill>
              </a:rPr>
              <a:t>минулого</a:t>
            </a:r>
            <a:r>
              <a:rPr lang="ru-RU" sz="2400" dirty="0">
                <a:solidFill>
                  <a:schemeClr val="tx1"/>
                </a:solidFill>
              </a:rPr>
              <a:t>.</a:t>
            </a:r>
          </a:p>
          <a:p>
            <a:pPr marL="0" indent="0">
              <a:buNone/>
            </a:pPr>
            <a:endParaRPr lang="ru-RU" dirty="0"/>
          </a:p>
        </p:txBody>
      </p:sp>
    </p:spTree>
    <p:extLst>
      <p:ext uri="{BB962C8B-B14F-4D97-AF65-F5344CB8AC3E}">
        <p14:creationId xmlns:p14="http://schemas.microsoft.com/office/powerpoint/2010/main" val="3265261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Київ</a:t>
            </a:r>
            <a:endParaRPr lang="ru-RU" dirty="0"/>
          </a:p>
        </p:txBody>
      </p:sp>
      <p:pic>
        <p:nvPicPr>
          <p:cNvPr id="3" name="Рисунок 2"/>
          <p:cNvPicPr>
            <a:picLocks noChangeAspect="1"/>
          </p:cNvPicPr>
          <p:nvPr/>
        </p:nvPicPr>
        <p:blipFill>
          <a:blip r:embed="rId2"/>
          <a:stretch>
            <a:fillRect/>
          </a:stretch>
        </p:blipFill>
        <p:spPr>
          <a:xfrm>
            <a:off x="9373077" y="1473200"/>
            <a:ext cx="2218848" cy="2962276"/>
          </a:xfrm>
          <a:prstGeom prst="rect">
            <a:avLst/>
          </a:prstGeom>
        </p:spPr>
      </p:pic>
      <p:pic>
        <p:nvPicPr>
          <p:cNvPr id="4" name="Рисунок 3"/>
          <p:cNvPicPr>
            <a:picLocks noChangeAspect="1"/>
          </p:cNvPicPr>
          <p:nvPr/>
        </p:nvPicPr>
        <p:blipFill>
          <a:blip r:embed="rId3"/>
          <a:stretch>
            <a:fillRect/>
          </a:stretch>
        </p:blipFill>
        <p:spPr>
          <a:xfrm>
            <a:off x="1199993" y="1473200"/>
            <a:ext cx="7551350" cy="5029199"/>
          </a:xfrm>
          <a:prstGeom prst="rect">
            <a:avLst/>
          </a:prstGeom>
        </p:spPr>
      </p:pic>
    </p:spTree>
    <p:extLst>
      <p:ext uri="{BB962C8B-B14F-4D97-AF65-F5344CB8AC3E}">
        <p14:creationId xmlns:p14="http://schemas.microsoft.com/office/powerpoint/2010/main" val="1939138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434" y="139700"/>
            <a:ext cx="8596668" cy="774700"/>
          </a:xfrm>
        </p:spPr>
        <p:txBody>
          <a:bodyPr/>
          <a:lstStyle/>
          <a:p>
            <a:r>
              <a:rPr lang="uk-UA" dirty="0" smtClean="0"/>
              <a:t>КИЇВ</a:t>
            </a:r>
            <a:endParaRPr lang="ru-RU" dirty="0"/>
          </a:p>
        </p:txBody>
      </p:sp>
      <p:sp>
        <p:nvSpPr>
          <p:cNvPr id="3" name="Объект 2"/>
          <p:cNvSpPr>
            <a:spLocks noGrp="1"/>
          </p:cNvSpPr>
          <p:nvPr>
            <p:ph idx="1"/>
          </p:nvPr>
        </p:nvSpPr>
        <p:spPr>
          <a:xfrm>
            <a:off x="228600" y="800100"/>
            <a:ext cx="11772900" cy="5892800"/>
          </a:xfrm>
        </p:spPr>
        <p:txBody>
          <a:bodyPr>
            <a:normAutofit fontScale="92500"/>
          </a:bodyPr>
          <a:lstStyle/>
          <a:p>
            <a:r>
              <a:rPr lang="ru-RU" sz="2000" dirty="0" smtClean="0"/>
              <a:t>-</a:t>
            </a:r>
            <a:r>
              <a:rPr lang="ru-RU" sz="2400" dirty="0"/>
              <a:t>	</a:t>
            </a:r>
            <a:r>
              <a:rPr lang="ru-RU" sz="2400" dirty="0" err="1"/>
              <a:t>Київ</a:t>
            </a:r>
            <a:r>
              <a:rPr lang="ru-RU" sz="2400" dirty="0"/>
              <a:t> один з самих </a:t>
            </a:r>
            <a:r>
              <a:rPr lang="ru-RU" sz="2400" dirty="0" err="1"/>
              <a:t>зелених</a:t>
            </a:r>
            <a:r>
              <a:rPr lang="ru-RU" sz="2400" dirty="0"/>
              <a:t> </a:t>
            </a:r>
            <a:r>
              <a:rPr lang="ru-RU" sz="2400" dirty="0" err="1"/>
              <a:t>міст</a:t>
            </a:r>
            <a:r>
              <a:rPr lang="ru-RU" sz="2400" dirty="0"/>
              <a:t> </a:t>
            </a:r>
            <a:r>
              <a:rPr lang="ru-RU" sz="2400" dirty="0" err="1"/>
              <a:t>світу</a:t>
            </a:r>
            <a:r>
              <a:rPr lang="ru-RU" sz="2400" dirty="0"/>
              <a:t>. </a:t>
            </a:r>
            <a:r>
              <a:rPr lang="ru-RU" sz="2400" dirty="0" err="1"/>
              <a:t>Він</a:t>
            </a:r>
            <a:r>
              <a:rPr lang="ru-RU" sz="2400" dirty="0"/>
              <a:t> </a:t>
            </a:r>
            <a:r>
              <a:rPr lang="ru-RU" sz="2400" dirty="0" err="1"/>
              <a:t>самий</a:t>
            </a:r>
            <a:r>
              <a:rPr lang="ru-RU" sz="2400" dirty="0"/>
              <a:t> «</a:t>
            </a:r>
            <a:r>
              <a:rPr lang="ru-RU" sz="2400" dirty="0" err="1"/>
              <a:t>каштановий</a:t>
            </a:r>
            <a:r>
              <a:rPr lang="ru-RU" sz="2400" dirty="0"/>
              <a:t>». В </a:t>
            </a:r>
            <a:r>
              <a:rPr lang="ru-RU" sz="2400" dirty="0" err="1"/>
              <a:t>ньому</a:t>
            </a:r>
            <a:r>
              <a:rPr lang="ru-RU" sz="2400" dirty="0"/>
              <a:t> </a:t>
            </a:r>
            <a:r>
              <a:rPr lang="ru-RU" sz="2400" dirty="0" err="1"/>
              <a:t>розташовано</a:t>
            </a:r>
            <a:r>
              <a:rPr lang="ru-RU" sz="2400" dirty="0"/>
              <a:t> </a:t>
            </a:r>
            <a:r>
              <a:rPr lang="ru-RU" sz="2400" dirty="0" err="1"/>
              <a:t>більше</a:t>
            </a:r>
            <a:r>
              <a:rPr lang="ru-RU" sz="2400" dirty="0"/>
              <a:t> 60 </a:t>
            </a:r>
            <a:r>
              <a:rPr lang="ru-RU" sz="2400" dirty="0" err="1"/>
              <a:t>парків</a:t>
            </a:r>
            <a:r>
              <a:rPr lang="ru-RU" sz="2400" dirty="0"/>
              <a:t>.</a:t>
            </a:r>
          </a:p>
          <a:p>
            <a:r>
              <a:rPr lang="ru-RU" sz="2400" dirty="0"/>
              <a:t>-	</a:t>
            </a:r>
            <a:r>
              <a:rPr lang="ru-RU" sz="2400" dirty="0" err="1"/>
              <a:t>Місто</a:t>
            </a:r>
            <a:r>
              <a:rPr lang="ru-RU" sz="2400" dirty="0"/>
              <a:t> </a:t>
            </a:r>
            <a:r>
              <a:rPr lang="ru-RU" sz="2400" dirty="0" err="1"/>
              <a:t>нараховує</a:t>
            </a:r>
            <a:r>
              <a:rPr lang="ru-RU" sz="2400" dirty="0"/>
              <a:t> </a:t>
            </a:r>
            <a:r>
              <a:rPr lang="ru-RU" sz="2400" dirty="0" err="1"/>
              <a:t>сьогодні</a:t>
            </a:r>
            <a:r>
              <a:rPr lang="ru-RU" sz="2400" dirty="0"/>
              <a:t> </a:t>
            </a:r>
            <a:r>
              <a:rPr lang="ru-RU" sz="2400" dirty="0" err="1"/>
              <a:t>більш</a:t>
            </a:r>
            <a:r>
              <a:rPr lang="ru-RU" sz="2400" dirty="0"/>
              <a:t> </a:t>
            </a:r>
            <a:r>
              <a:rPr lang="ru-RU" sz="2400" dirty="0" err="1"/>
              <a:t>нж</a:t>
            </a:r>
            <a:r>
              <a:rPr lang="ru-RU" sz="2400" dirty="0"/>
              <a:t> 68 </a:t>
            </a:r>
            <a:r>
              <a:rPr lang="ru-RU" sz="2400" dirty="0" err="1"/>
              <a:t>музеїв</a:t>
            </a:r>
            <a:r>
              <a:rPr lang="ru-RU" sz="2400" dirty="0"/>
              <a:t>, </a:t>
            </a:r>
            <a:r>
              <a:rPr lang="ru-RU" sz="2400" dirty="0" err="1"/>
              <a:t>серед</a:t>
            </a:r>
            <a:r>
              <a:rPr lang="ru-RU" sz="2400" dirty="0"/>
              <a:t> </a:t>
            </a:r>
            <a:r>
              <a:rPr lang="ru-RU" sz="2400" dirty="0" err="1"/>
              <a:t>яких</a:t>
            </a:r>
            <a:r>
              <a:rPr lang="ru-RU" sz="2400" dirty="0"/>
              <a:t> </a:t>
            </a:r>
            <a:r>
              <a:rPr lang="ru-RU" sz="2400" dirty="0" err="1"/>
              <a:t>незвичні</a:t>
            </a:r>
            <a:r>
              <a:rPr lang="ru-RU" sz="2400" dirty="0"/>
              <a:t>: музей </a:t>
            </a:r>
            <a:r>
              <a:rPr lang="ru-RU" sz="2400" dirty="0" err="1"/>
              <a:t>іграшки,води</a:t>
            </a:r>
            <a:r>
              <a:rPr lang="ru-RU" sz="2400" dirty="0"/>
              <a:t>, </a:t>
            </a:r>
            <a:r>
              <a:rPr lang="ru-RU" sz="2400" dirty="0" err="1"/>
              <a:t>авіації</a:t>
            </a:r>
            <a:r>
              <a:rPr lang="ru-RU" sz="2400" dirty="0"/>
              <a:t>, </a:t>
            </a:r>
            <a:r>
              <a:rPr lang="ru-RU" sz="2400" dirty="0" err="1"/>
              <a:t>т.і</a:t>
            </a:r>
            <a:r>
              <a:rPr lang="ru-RU" sz="2400" dirty="0"/>
              <a:t>.</a:t>
            </a:r>
          </a:p>
          <a:p>
            <a:r>
              <a:rPr lang="ru-RU" sz="2400" dirty="0"/>
              <a:t>-	</a:t>
            </a:r>
            <a:r>
              <a:rPr lang="ru-RU" sz="2400" dirty="0" err="1"/>
              <a:t>Київський</a:t>
            </a:r>
            <a:r>
              <a:rPr lang="ru-RU" sz="2400" dirty="0"/>
              <a:t> </a:t>
            </a:r>
            <a:r>
              <a:rPr lang="ru-RU" sz="2400" dirty="0" err="1"/>
              <a:t>міст</a:t>
            </a:r>
            <a:r>
              <a:rPr lang="ru-RU" sz="2400" dirty="0"/>
              <a:t> Патона –</a:t>
            </a:r>
            <a:r>
              <a:rPr lang="ru-RU" sz="2400" dirty="0" err="1"/>
              <a:t>єдиний</a:t>
            </a:r>
            <a:r>
              <a:rPr lang="ru-RU" sz="2400" dirty="0"/>
              <a:t> </a:t>
            </a:r>
            <a:r>
              <a:rPr lang="ru-RU" sz="2400" dirty="0" err="1"/>
              <a:t>міст</a:t>
            </a:r>
            <a:r>
              <a:rPr lang="ru-RU" sz="2400" dirty="0"/>
              <a:t> у </a:t>
            </a:r>
            <a:r>
              <a:rPr lang="ru-RU" sz="2400" dirty="0" err="1"/>
              <a:t>світі</a:t>
            </a:r>
            <a:r>
              <a:rPr lang="ru-RU" sz="2400" dirty="0"/>
              <a:t>, </a:t>
            </a:r>
            <a:r>
              <a:rPr lang="ru-RU" sz="2400" dirty="0" err="1"/>
              <a:t>побудований</a:t>
            </a:r>
            <a:r>
              <a:rPr lang="ru-RU" sz="2400" dirty="0"/>
              <a:t> за </a:t>
            </a:r>
            <a:r>
              <a:rPr lang="ru-RU" sz="2400" dirty="0" err="1"/>
              <a:t>допомогою</a:t>
            </a:r>
            <a:r>
              <a:rPr lang="ru-RU" sz="2400" dirty="0"/>
              <a:t> </a:t>
            </a:r>
            <a:r>
              <a:rPr lang="ru-RU" sz="2400" dirty="0" err="1"/>
              <a:t>зварювання</a:t>
            </a:r>
            <a:r>
              <a:rPr lang="ru-RU" sz="2400" dirty="0"/>
              <a:t>, </a:t>
            </a:r>
            <a:r>
              <a:rPr lang="ru-RU" sz="2400" dirty="0" err="1"/>
              <a:t>інші</a:t>
            </a:r>
            <a:r>
              <a:rPr lang="ru-RU" sz="2400" dirty="0"/>
              <a:t> </a:t>
            </a:r>
            <a:r>
              <a:rPr lang="ru-RU" sz="2400" dirty="0" err="1"/>
              <a:t>види</a:t>
            </a:r>
            <a:r>
              <a:rPr lang="ru-RU" sz="2400" dirty="0"/>
              <a:t> </a:t>
            </a:r>
            <a:r>
              <a:rPr lang="ru-RU" sz="2400" dirty="0" err="1"/>
              <a:t>зєднання</a:t>
            </a:r>
            <a:r>
              <a:rPr lang="ru-RU" sz="2400" dirty="0"/>
              <a:t> </a:t>
            </a:r>
            <a:r>
              <a:rPr lang="ru-RU" sz="2400" dirty="0" err="1"/>
              <a:t>металів</a:t>
            </a:r>
            <a:r>
              <a:rPr lang="ru-RU" sz="2400" dirty="0"/>
              <a:t> не </a:t>
            </a:r>
            <a:r>
              <a:rPr lang="ru-RU" sz="2400" dirty="0" err="1"/>
              <a:t>використовувані</a:t>
            </a:r>
            <a:r>
              <a:rPr lang="ru-RU" sz="2400" dirty="0"/>
              <a:t>.</a:t>
            </a:r>
          </a:p>
          <a:p>
            <a:r>
              <a:rPr lang="ru-RU" sz="2400" dirty="0"/>
              <a:t>-	</a:t>
            </a:r>
            <a:r>
              <a:rPr lang="ru-RU" sz="2400" dirty="0" err="1"/>
              <a:t>Найглибша</a:t>
            </a:r>
            <a:r>
              <a:rPr lang="ru-RU" sz="2400" dirty="0"/>
              <a:t> в </a:t>
            </a:r>
            <a:r>
              <a:rPr lang="ru-RU" sz="2400" dirty="0" err="1"/>
              <a:t>Європі</a:t>
            </a:r>
            <a:r>
              <a:rPr lang="ru-RU" sz="2400" dirty="0"/>
              <a:t> </a:t>
            </a:r>
            <a:r>
              <a:rPr lang="ru-RU" sz="2400" dirty="0" err="1"/>
              <a:t>станція</a:t>
            </a:r>
            <a:r>
              <a:rPr lang="ru-RU" sz="2400" dirty="0"/>
              <a:t> метро «</a:t>
            </a:r>
            <a:r>
              <a:rPr lang="ru-RU" sz="2400" dirty="0" err="1"/>
              <a:t>Арсенальна</a:t>
            </a:r>
            <a:r>
              <a:rPr lang="ru-RU" sz="2400" dirty="0"/>
              <a:t>».</a:t>
            </a:r>
          </a:p>
          <a:p>
            <a:r>
              <a:rPr lang="ru-RU" sz="2400" dirty="0"/>
              <a:t>-	</a:t>
            </a:r>
            <a:r>
              <a:rPr lang="ru-RU" sz="2400" dirty="0" err="1"/>
              <a:t>Київська</a:t>
            </a:r>
            <a:r>
              <a:rPr lang="ru-RU" sz="2400" dirty="0"/>
              <a:t> </a:t>
            </a:r>
            <a:r>
              <a:rPr lang="ru-RU" sz="2400" dirty="0" err="1"/>
              <a:t>телевежа</a:t>
            </a:r>
            <a:r>
              <a:rPr lang="ru-RU" sz="2400" dirty="0"/>
              <a:t> (380 м) – друге </a:t>
            </a:r>
            <a:r>
              <a:rPr lang="ru-RU" sz="2400" dirty="0" err="1"/>
              <a:t>місце</a:t>
            </a:r>
            <a:r>
              <a:rPr lang="ru-RU" sz="2400" dirty="0"/>
              <a:t> за </a:t>
            </a:r>
            <a:r>
              <a:rPr lang="ru-RU" sz="2400" dirty="0" err="1"/>
              <a:t>висотою</a:t>
            </a:r>
            <a:r>
              <a:rPr lang="ru-RU" sz="2400" dirty="0"/>
              <a:t> в </a:t>
            </a:r>
            <a:r>
              <a:rPr lang="ru-RU" sz="2400" dirty="0" err="1"/>
              <a:t>Європі</a:t>
            </a:r>
            <a:r>
              <a:rPr lang="ru-RU" sz="2400" dirty="0"/>
              <a:t>, </a:t>
            </a:r>
            <a:r>
              <a:rPr lang="ru-RU" sz="2400" dirty="0" err="1"/>
              <a:t>після</a:t>
            </a:r>
            <a:r>
              <a:rPr lang="ru-RU" sz="2400" dirty="0"/>
              <a:t> </a:t>
            </a:r>
            <a:r>
              <a:rPr lang="ru-RU" sz="2400" dirty="0" err="1"/>
              <a:t>Останкінській</a:t>
            </a:r>
            <a:r>
              <a:rPr lang="ru-RU" sz="2400" dirty="0"/>
              <a:t>.</a:t>
            </a:r>
          </a:p>
          <a:p>
            <a:r>
              <a:rPr lang="ru-RU" sz="2400" dirty="0"/>
              <a:t>-	</a:t>
            </a:r>
            <a:r>
              <a:rPr lang="ru-RU" sz="2400" dirty="0" err="1"/>
              <a:t>Гордістю</a:t>
            </a:r>
            <a:r>
              <a:rPr lang="ru-RU" sz="2400" dirty="0"/>
              <a:t> </a:t>
            </a:r>
            <a:r>
              <a:rPr lang="ru-RU" sz="2400" dirty="0" err="1"/>
              <a:t>України</a:t>
            </a:r>
            <a:r>
              <a:rPr lang="ru-RU" sz="2400" dirty="0"/>
              <a:t> є </a:t>
            </a:r>
            <a:r>
              <a:rPr lang="ru-RU" sz="2400" dirty="0" err="1"/>
              <a:t>мощні</a:t>
            </a:r>
            <a:r>
              <a:rPr lang="ru-RU" sz="2400" dirty="0"/>
              <a:t> </a:t>
            </a:r>
            <a:r>
              <a:rPr lang="ru-RU" sz="2400" dirty="0" err="1"/>
              <a:t>сучасні</a:t>
            </a:r>
            <a:r>
              <a:rPr lang="ru-RU" sz="2400" dirty="0"/>
              <a:t> </a:t>
            </a:r>
            <a:r>
              <a:rPr lang="ru-RU" sz="2400" dirty="0" err="1"/>
              <a:t>літаки</a:t>
            </a:r>
            <a:r>
              <a:rPr lang="ru-RU" sz="2400" dirty="0"/>
              <a:t> – «Антей», «Руслан», «</a:t>
            </a:r>
            <a:r>
              <a:rPr lang="ru-RU" sz="2400" dirty="0" err="1"/>
              <a:t>Мрія</a:t>
            </a:r>
            <a:r>
              <a:rPr lang="ru-RU" sz="2400" dirty="0"/>
              <a:t>».Вони  </a:t>
            </a:r>
            <a:r>
              <a:rPr lang="ru-RU" sz="2400" dirty="0" err="1"/>
              <a:t>були</a:t>
            </a:r>
            <a:r>
              <a:rPr lang="ru-RU" sz="2400" dirty="0"/>
              <a:t> </a:t>
            </a:r>
            <a:r>
              <a:rPr lang="ru-RU" sz="2400" dirty="0" err="1"/>
              <a:t>сконструйовані</a:t>
            </a:r>
            <a:r>
              <a:rPr lang="ru-RU" sz="2400" dirty="0"/>
              <a:t> КБ Олега Антонова.</a:t>
            </a:r>
          </a:p>
          <a:p>
            <a:r>
              <a:rPr lang="ru-RU" sz="2400" dirty="0" smtClean="0"/>
              <a:t>-</a:t>
            </a:r>
            <a:r>
              <a:rPr lang="ru-RU" sz="2400" dirty="0"/>
              <a:t>	</a:t>
            </a:r>
            <a:r>
              <a:rPr lang="ru-RU" sz="2400" dirty="0" err="1"/>
              <a:t>Київ</a:t>
            </a:r>
            <a:r>
              <a:rPr lang="ru-RU" sz="2400" dirty="0"/>
              <a:t> – </a:t>
            </a:r>
            <a:r>
              <a:rPr lang="ru-RU" sz="2400" dirty="0" err="1"/>
              <a:t>це</a:t>
            </a:r>
            <a:r>
              <a:rPr lang="ru-RU" sz="2400" dirty="0"/>
              <a:t> </a:t>
            </a:r>
            <a:r>
              <a:rPr lang="ru-RU" sz="2400" dirty="0" err="1"/>
              <a:t>Києво</a:t>
            </a:r>
            <a:r>
              <a:rPr lang="ru-RU" sz="2400" dirty="0"/>
              <a:t> – </a:t>
            </a:r>
            <a:r>
              <a:rPr lang="ru-RU" sz="2400" dirty="0" err="1"/>
              <a:t>Могилянка</a:t>
            </a:r>
            <a:r>
              <a:rPr lang="ru-RU" sz="2400" dirty="0"/>
              <a:t> і Арт – центр </a:t>
            </a:r>
            <a:r>
              <a:rPr lang="ru-RU" sz="2400" dirty="0" err="1"/>
              <a:t>Пінчука</a:t>
            </a:r>
            <a:r>
              <a:rPr lang="ru-RU" sz="2400" dirty="0"/>
              <a:t>, </a:t>
            </a:r>
            <a:r>
              <a:rPr lang="ru-RU" sz="2400" dirty="0" err="1"/>
              <a:t>Григорій</a:t>
            </a:r>
            <a:r>
              <a:rPr lang="ru-RU" sz="2400" dirty="0"/>
              <a:t> Сковорода, </a:t>
            </a:r>
            <a:r>
              <a:rPr lang="ru-RU" sz="2400" dirty="0" err="1"/>
              <a:t>Микола</a:t>
            </a:r>
            <a:r>
              <a:rPr lang="ru-RU" sz="2400" dirty="0"/>
              <a:t> Лисенко та Кузьма </a:t>
            </a:r>
            <a:r>
              <a:rPr lang="ru-RU" sz="2400" dirty="0" err="1"/>
              <a:t>Скрябін</a:t>
            </a:r>
            <a:r>
              <a:rPr lang="ru-RU" sz="2400" dirty="0"/>
              <a:t>, Леся </a:t>
            </a:r>
            <a:r>
              <a:rPr lang="ru-RU" sz="2400" dirty="0" err="1"/>
              <a:t>Українка</a:t>
            </a:r>
            <a:r>
              <a:rPr lang="ru-RU" sz="2400" dirty="0"/>
              <a:t> і Максим </a:t>
            </a:r>
            <a:r>
              <a:rPr lang="ru-RU" sz="2400" dirty="0" err="1"/>
              <a:t>Рильский</a:t>
            </a:r>
            <a:r>
              <a:rPr lang="ru-RU" sz="2400" dirty="0"/>
              <a:t>.</a:t>
            </a:r>
          </a:p>
          <a:p>
            <a:r>
              <a:rPr lang="ru-RU" sz="2400" dirty="0" smtClean="0"/>
              <a:t>-</a:t>
            </a:r>
            <a:r>
              <a:rPr lang="ru-RU" sz="2400" dirty="0"/>
              <a:t>	</a:t>
            </a:r>
            <a:r>
              <a:rPr lang="ru-RU" sz="2400" dirty="0" err="1"/>
              <a:t>Київ</a:t>
            </a:r>
            <a:r>
              <a:rPr lang="ru-RU" sz="2400" dirty="0"/>
              <a:t> – </a:t>
            </a:r>
            <a:r>
              <a:rPr lang="ru-RU" sz="2400" dirty="0" err="1"/>
              <a:t>це</a:t>
            </a:r>
            <a:r>
              <a:rPr lang="ru-RU" sz="2400" dirty="0"/>
              <a:t> </a:t>
            </a:r>
            <a:r>
              <a:rPr lang="ru-RU" sz="2400" dirty="0" err="1"/>
              <a:t>жовті</a:t>
            </a:r>
            <a:r>
              <a:rPr lang="ru-RU" sz="2400" dirty="0"/>
              <a:t> та </a:t>
            </a:r>
            <a:r>
              <a:rPr lang="ru-RU" sz="2400" dirty="0" err="1"/>
              <a:t>зелені</a:t>
            </a:r>
            <a:r>
              <a:rPr lang="ru-RU" sz="2400" dirty="0"/>
              <a:t>, </a:t>
            </a:r>
            <a:r>
              <a:rPr lang="ru-RU" sz="2400" dirty="0" err="1"/>
              <a:t>білі</a:t>
            </a:r>
            <a:r>
              <a:rPr lang="ru-RU" sz="2400" dirty="0"/>
              <a:t> та </a:t>
            </a:r>
            <a:r>
              <a:rPr lang="ru-RU" sz="2400" dirty="0" err="1"/>
              <a:t>сині</a:t>
            </a:r>
            <a:r>
              <a:rPr lang="ru-RU" sz="2400" dirty="0"/>
              <a:t>, </a:t>
            </a:r>
            <a:r>
              <a:rPr lang="ru-RU" sz="2400" dirty="0" err="1"/>
              <a:t>помаранчеві</a:t>
            </a:r>
            <a:r>
              <a:rPr lang="ru-RU" sz="2400" dirty="0"/>
              <a:t>  та </a:t>
            </a:r>
            <a:r>
              <a:rPr lang="ru-RU" sz="2400" dirty="0" err="1"/>
              <a:t>червоні</a:t>
            </a:r>
            <a:r>
              <a:rPr lang="ru-RU" sz="2400" dirty="0"/>
              <a:t>. </a:t>
            </a:r>
            <a:r>
              <a:rPr lang="ru-RU" sz="2400" dirty="0" err="1"/>
              <a:t>Київ</a:t>
            </a:r>
            <a:r>
              <a:rPr lang="ru-RU" sz="2400" dirty="0"/>
              <a:t> – </a:t>
            </a:r>
            <a:r>
              <a:rPr lang="ru-RU" sz="2400" dirty="0" err="1"/>
              <a:t>це</a:t>
            </a:r>
            <a:r>
              <a:rPr lang="ru-RU" sz="2400" dirty="0"/>
              <a:t> </a:t>
            </a:r>
            <a:r>
              <a:rPr lang="ru-RU" sz="2400" dirty="0" err="1"/>
              <a:t>вічне</a:t>
            </a:r>
            <a:r>
              <a:rPr lang="ru-RU" sz="2400" dirty="0"/>
              <a:t> свято! </a:t>
            </a:r>
          </a:p>
          <a:p>
            <a:endParaRPr lang="ru-RU" dirty="0"/>
          </a:p>
        </p:txBody>
      </p:sp>
    </p:spTree>
    <p:extLst>
      <p:ext uri="{BB962C8B-B14F-4D97-AF65-F5344CB8AC3E}">
        <p14:creationId xmlns:p14="http://schemas.microsoft.com/office/powerpoint/2010/main" val="2742198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14300" y="0"/>
            <a:ext cx="4864100" cy="6858000"/>
          </a:xfrm>
        </p:spPr>
        <p:txBody>
          <a:bodyPr>
            <a:normAutofit fontScale="92500" lnSpcReduction="10000"/>
          </a:bodyPr>
          <a:lstStyle/>
          <a:p>
            <a:r>
              <a:rPr lang="ru-RU" sz="1900" dirty="0" err="1">
                <a:solidFill>
                  <a:schemeClr val="tx1"/>
                </a:solidFill>
              </a:rPr>
              <a:t>Біля</a:t>
            </a:r>
            <a:r>
              <a:rPr lang="ru-RU" sz="1900" dirty="0">
                <a:solidFill>
                  <a:schemeClr val="tx1"/>
                </a:solidFill>
              </a:rPr>
              <a:t> </a:t>
            </a:r>
            <a:r>
              <a:rPr lang="ru-RU" sz="1900" dirty="0" err="1">
                <a:solidFill>
                  <a:schemeClr val="tx1"/>
                </a:solidFill>
              </a:rPr>
              <a:t>гір</a:t>
            </a:r>
            <a:r>
              <a:rPr lang="ru-RU" sz="1900" dirty="0">
                <a:solidFill>
                  <a:schemeClr val="tx1"/>
                </a:solidFill>
              </a:rPr>
              <a:t>, де стелиться </a:t>
            </a:r>
            <a:r>
              <a:rPr lang="ru-RU" sz="1900" dirty="0" err="1">
                <a:solidFill>
                  <a:schemeClr val="tx1"/>
                </a:solidFill>
              </a:rPr>
              <a:t>шипшина</a:t>
            </a:r>
            <a:r>
              <a:rPr lang="ru-RU" sz="1900" dirty="0">
                <a:solidFill>
                  <a:schemeClr val="tx1"/>
                </a:solidFill>
              </a:rPr>
              <a:t>,</a:t>
            </a:r>
          </a:p>
          <a:p>
            <a:r>
              <a:rPr lang="ru-RU" sz="1900" dirty="0">
                <a:solidFill>
                  <a:schemeClr val="tx1"/>
                </a:solidFill>
              </a:rPr>
              <a:t>Де </a:t>
            </a:r>
            <a:r>
              <a:rPr lang="ru-RU" sz="1900" dirty="0" err="1">
                <a:solidFill>
                  <a:schemeClr val="tx1"/>
                </a:solidFill>
              </a:rPr>
              <a:t>снує</a:t>
            </a:r>
            <a:r>
              <a:rPr lang="ru-RU" sz="1900" dirty="0">
                <a:solidFill>
                  <a:schemeClr val="tx1"/>
                </a:solidFill>
              </a:rPr>
              <a:t> </a:t>
            </a:r>
            <a:r>
              <a:rPr lang="ru-RU" sz="1900" dirty="0" err="1">
                <a:solidFill>
                  <a:schemeClr val="tx1"/>
                </a:solidFill>
              </a:rPr>
              <a:t>гарячий</a:t>
            </a:r>
            <a:r>
              <a:rPr lang="ru-RU" sz="1900" dirty="0">
                <a:solidFill>
                  <a:schemeClr val="tx1"/>
                </a:solidFill>
              </a:rPr>
              <a:t> </a:t>
            </a:r>
            <a:r>
              <a:rPr lang="ru-RU" sz="1900" dirty="0" err="1">
                <a:solidFill>
                  <a:schemeClr val="tx1"/>
                </a:solidFill>
              </a:rPr>
              <a:t>блиск</a:t>
            </a:r>
            <a:r>
              <a:rPr lang="ru-RU" sz="1900" dirty="0">
                <a:solidFill>
                  <a:schemeClr val="tx1"/>
                </a:solidFill>
              </a:rPr>
              <a:t> </a:t>
            </a:r>
            <a:r>
              <a:rPr lang="ru-RU" sz="1900" dirty="0" err="1">
                <a:solidFill>
                  <a:schemeClr val="tx1"/>
                </a:solidFill>
              </a:rPr>
              <a:t>віків</a:t>
            </a:r>
            <a:r>
              <a:rPr lang="ru-RU" sz="1900" dirty="0">
                <a:solidFill>
                  <a:schemeClr val="tx1"/>
                </a:solidFill>
              </a:rPr>
              <a:t>,</a:t>
            </a:r>
          </a:p>
          <a:p>
            <a:r>
              <a:rPr lang="ru-RU" sz="1900" dirty="0" err="1">
                <a:solidFill>
                  <a:schemeClr val="tx1"/>
                </a:solidFill>
              </a:rPr>
              <a:t>Розцвіла</a:t>
            </a:r>
            <a:r>
              <a:rPr lang="ru-RU" sz="1900" dirty="0">
                <a:solidFill>
                  <a:schemeClr val="tx1"/>
                </a:solidFill>
              </a:rPr>
              <a:t> </a:t>
            </a:r>
            <a:r>
              <a:rPr lang="ru-RU" sz="1900" dirty="0" err="1">
                <a:solidFill>
                  <a:schemeClr val="tx1"/>
                </a:solidFill>
              </a:rPr>
              <a:t>одвічна</a:t>
            </a:r>
            <a:r>
              <a:rPr lang="ru-RU" sz="1900" dirty="0">
                <a:solidFill>
                  <a:schemeClr val="tx1"/>
                </a:solidFill>
              </a:rPr>
              <a:t> </a:t>
            </a:r>
            <a:r>
              <a:rPr lang="ru-RU" sz="1900" dirty="0" err="1">
                <a:solidFill>
                  <a:schemeClr val="tx1"/>
                </a:solidFill>
              </a:rPr>
              <a:t>Україна</a:t>
            </a:r>
            <a:endParaRPr lang="ru-RU" sz="1900" dirty="0">
              <a:solidFill>
                <a:schemeClr val="tx1"/>
              </a:solidFill>
            </a:endParaRPr>
          </a:p>
          <a:p>
            <a:r>
              <a:rPr lang="ru-RU" sz="1900" dirty="0">
                <a:solidFill>
                  <a:schemeClr val="tx1"/>
                </a:solidFill>
              </a:rPr>
              <a:t>Й породила </a:t>
            </a:r>
            <a:r>
              <a:rPr lang="ru-RU" sz="1900" dirty="0" err="1">
                <a:solidFill>
                  <a:schemeClr val="tx1"/>
                </a:solidFill>
              </a:rPr>
              <a:t>вічно</a:t>
            </a:r>
            <a:r>
              <a:rPr lang="ru-RU" sz="1900" dirty="0">
                <a:solidFill>
                  <a:schemeClr val="tx1"/>
                </a:solidFill>
              </a:rPr>
              <a:t> </a:t>
            </a:r>
            <a:r>
              <a:rPr lang="ru-RU" sz="1900" dirty="0" err="1">
                <a:solidFill>
                  <a:schemeClr val="tx1"/>
                </a:solidFill>
              </a:rPr>
              <a:t>юний</a:t>
            </a:r>
            <a:r>
              <a:rPr lang="ru-RU" sz="1900" dirty="0">
                <a:solidFill>
                  <a:schemeClr val="tx1"/>
                </a:solidFill>
              </a:rPr>
              <a:t> </a:t>
            </a:r>
            <a:r>
              <a:rPr lang="ru-RU" sz="1900" dirty="0" err="1">
                <a:solidFill>
                  <a:schemeClr val="tx1"/>
                </a:solidFill>
              </a:rPr>
              <a:t>Львів</a:t>
            </a:r>
            <a:r>
              <a:rPr lang="ru-RU" sz="1900" dirty="0">
                <a:solidFill>
                  <a:schemeClr val="tx1"/>
                </a:solidFill>
              </a:rPr>
              <a:t>...</a:t>
            </a:r>
          </a:p>
          <a:p>
            <a:r>
              <a:rPr lang="ru-RU" sz="1900" dirty="0">
                <a:solidFill>
                  <a:schemeClr val="tx1"/>
                </a:solidFill>
              </a:rPr>
              <a:t>Там, </a:t>
            </a:r>
            <a:r>
              <a:rPr lang="ru-RU" sz="1900" dirty="0" err="1">
                <a:solidFill>
                  <a:schemeClr val="tx1"/>
                </a:solidFill>
              </a:rPr>
              <a:t>забуті</a:t>
            </a:r>
            <a:r>
              <a:rPr lang="ru-RU" sz="1900" dirty="0">
                <a:solidFill>
                  <a:schemeClr val="tx1"/>
                </a:solidFill>
              </a:rPr>
              <a:t> часом і </a:t>
            </a:r>
            <a:r>
              <a:rPr lang="ru-RU" sz="1900" dirty="0" err="1">
                <a:solidFill>
                  <a:schemeClr val="tx1"/>
                </a:solidFill>
              </a:rPr>
              <a:t>промінням</a:t>
            </a:r>
            <a:r>
              <a:rPr lang="ru-RU" sz="1900" dirty="0">
                <a:solidFill>
                  <a:schemeClr val="tx1"/>
                </a:solidFill>
              </a:rPr>
              <a:t>,</a:t>
            </a:r>
          </a:p>
          <a:p>
            <a:r>
              <a:rPr lang="ru-RU" sz="1900" dirty="0">
                <a:solidFill>
                  <a:schemeClr val="tx1"/>
                </a:solidFill>
              </a:rPr>
              <a:t>На </a:t>
            </a:r>
            <a:r>
              <a:rPr lang="ru-RU" sz="1900" dirty="0" err="1">
                <a:solidFill>
                  <a:schemeClr val="tx1"/>
                </a:solidFill>
              </a:rPr>
              <a:t>високій</a:t>
            </a:r>
            <a:r>
              <a:rPr lang="ru-RU" sz="1900" dirty="0">
                <a:solidFill>
                  <a:schemeClr val="tx1"/>
                </a:solidFill>
              </a:rPr>
              <a:t> </a:t>
            </a:r>
            <a:r>
              <a:rPr lang="ru-RU" sz="1900" dirty="0" err="1">
                <a:solidFill>
                  <a:schemeClr val="tx1"/>
                </a:solidFill>
              </a:rPr>
              <a:t>Замковій</a:t>
            </a:r>
            <a:r>
              <a:rPr lang="ru-RU" sz="1900" dirty="0">
                <a:solidFill>
                  <a:schemeClr val="tx1"/>
                </a:solidFill>
              </a:rPr>
              <a:t> </a:t>
            </a:r>
            <a:r>
              <a:rPr lang="ru-RU" sz="1900" dirty="0" err="1">
                <a:solidFill>
                  <a:schemeClr val="tx1"/>
                </a:solidFill>
              </a:rPr>
              <a:t>горі</a:t>
            </a:r>
            <a:r>
              <a:rPr lang="ru-RU" sz="1900" dirty="0">
                <a:solidFill>
                  <a:schemeClr val="tx1"/>
                </a:solidFill>
              </a:rPr>
              <a:t>,</a:t>
            </a:r>
          </a:p>
          <a:p>
            <a:r>
              <a:rPr lang="ru-RU" sz="1900" dirty="0" err="1">
                <a:solidFill>
                  <a:schemeClr val="tx1"/>
                </a:solidFill>
              </a:rPr>
              <a:t>Доживають</a:t>
            </a:r>
            <a:r>
              <a:rPr lang="ru-RU" sz="1900" dirty="0">
                <a:solidFill>
                  <a:schemeClr val="tx1"/>
                </a:solidFill>
              </a:rPr>
              <a:t> </a:t>
            </a:r>
            <a:r>
              <a:rPr lang="ru-RU" sz="1900" dirty="0" err="1">
                <a:solidFill>
                  <a:schemeClr val="tx1"/>
                </a:solidFill>
              </a:rPr>
              <a:t>власний</a:t>
            </a:r>
            <a:r>
              <a:rPr lang="ru-RU" sz="1900" dirty="0">
                <a:solidFill>
                  <a:schemeClr val="tx1"/>
                </a:solidFill>
              </a:rPr>
              <a:t> </a:t>
            </a:r>
            <a:r>
              <a:rPr lang="ru-RU" sz="1900" dirty="0" err="1">
                <a:solidFill>
                  <a:schemeClr val="tx1"/>
                </a:solidFill>
              </a:rPr>
              <a:t>вік</a:t>
            </a:r>
            <a:r>
              <a:rPr lang="ru-RU" sz="1900" dirty="0">
                <a:solidFill>
                  <a:schemeClr val="tx1"/>
                </a:solidFill>
              </a:rPr>
              <a:t> </a:t>
            </a:r>
            <a:r>
              <a:rPr lang="ru-RU" sz="1900" dirty="0" err="1">
                <a:solidFill>
                  <a:schemeClr val="tx1"/>
                </a:solidFill>
              </a:rPr>
              <a:t>руїни</a:t>
            </a:r>
            <a:r>
              <a:rPr lang="ru-RU" sz="1900" dirty="0">
                <a:solidFill>
                  <a:schemeClr val="tx1"/>
                </a:solidFill>
              </a:rPr>
              <a:t>,</a:t>
            </a:r>
          </a:p>
          <a:p>
            <a:r>
              <a:rPr lang="ru-RU" sz="1900" dirty="0" err="1">
                <a:solidFill>
                  <a:schemeClr val="tx1"/>
                </a:solidFill>
              </a:rPr>
              <a:t>Сірі</a:t>
            </a:r>
            <a:r>
              <a:rPr lang="ru-RU" sz="1900" dirty="0">
                <a:solidFill>
                  <a:schemeClr val="tx1"/>
                </a:solidFill>
              </a:rPr>
              <a:t>, </a:t>
            </a:r>
            <a:r>
              <a:rPr lang="ru-RU" sz="1900" dirty="0" err="1">
                <a:solidFill>
                  <a:schemeClr val="tx1"/>
                </a:solidFill>
              </a:rPr>
              <a:t>моховиті</a:t>
            </a:r>
            <a:r>
              <a:rPr lang="ru-RU" sz="1900" dirty="0">
                <a:solidFill>
                  <a:schemeClr val="tx1"/>
                </a:solidFill>
              </a:rPr>
              <a:t> і </a:t>
            </a:r>
            <a:r>
              <a:rPr lang="ru-RU" sz="1900" dirty="0" err="1">
                <a:solidFill>
                  <a:schemeClr val="tx1"/>
                </a:solidFill>
              </a:rPr>
              <a:t>старі</a:t>
            </a:r>
            <a:r>
              <a:rPr lang="ru-RU" sz="1900" dirty="0">
                <a:solidFill>
                  <a:schemeClr val="tx1"/>
                </a:solidFill>
              </a:rPr>
              <a:t>.</a:t>
            </a:r>
          </a:p>
          <a:p>
            <a:r>
              <a:rPr lang="ru-RU" sz="1900" dirty="0">
                <a:solidFill>
                  <a:schemeClr val="tx1"/>
                </a:solidFill>
              </a:rPr>
              <a:t>Там </a:t>
            </a:r>
            <a:r>
              <a:rPr lang="ru-RU" sz="1900" dirty="0" err="1">
                <a:solidFill>
                  <a:schemeClr val="tx1"/>
                </a:solidFill>
              </a:rPr>
              <a:t>злітає</a:t>
            </a:r>
            <a:r>
              <a:rPr lang="ru-RU" sz="1900" dirty="0">
                <a:solidFill>
                  <a:schemeClr val="tx1"/>
                </a:solidFill>
              </a:rPr>
              <a:t> в небо вир </a:t>
            </a:r>
            <a:r>
              <a:rPr lang="ru-RU" sz="1900" dirty="0" err="1">
                <a:solidFill>
                  <a:schemeClr val="tx1"/>
                </a:solidFill>
              </a:rPr>
              <a:t>фонтанів</a:t>
            </a:r>
            <a:r>
              <a:rPr lang="ru-RU" sz="1900" dirty="0">
                <a:solidFill>
                  <a:schemeClr val="tx1"/>
                </a:solidFill>
              </a:rPr>
              <a:t>,</a:t>
            </a:r>
          </a:p>
          <a:p>
            <a:r>
              <a:rPr lang="ru-RU" sz="1900" dirty="0">
                <a:solidFill>
                  <a:schemeClr val="tx1"/>
                </a:solidFill>
              </a:rPr>
              <a:t>Наче </a:t>
            </a:r>
            <a:r>
              <a:rPr lang="ru-RU" sz="1900" dirty="0" err="1">
                <a:solidFill>
                  <a:schemeClr val="tx1"/>
                </a:solidFill>
              </a:rPr>
              <a:t>піднімають</a:t>
            </a:r>
            <a:r>
              <a:rPr lang="ru-RU" sz="1900" dirty="0">
                <a:solidFill>
                  <a:schemeClr val="tx1"/>
                </a:solidFill>
              </a:rPr>
              <a:t> на </a:t>
            </a:r>
            <a:r>
              <a:rPr lang="ru-RU" sz="1900" dirty="0" err="1">
                <a:solidFill>
                  <a:schemeClr val="tx1"/>
                </a:solidFill>
              </a:rPr>
              <a:t>крило</a:t>
            </a:r>
            <a:endParaRPr lang="ru-RU" sz="1900" dirty="0">
              <a:solidFill>
                <a:schemeClr val="tx1"/>
              </a:solidFill>
            </a:endParaRPr>
          </a:p>
          <a:p>
            <a:r>
              <a:rPr lang="ru-RU" sz="1900" dirty="0">
                <a:solidFill>
                  <a:schemeClr val="tx1"/>
                </a:solidFill>
              </a:rPr>
              <a:t>Опери, </a:t>
            </a:r>
            <a:r>
              <a:rPr lang="ru-RU" sz="1900" dirty="0" err="1">
                <a:solidFill>
                  <a:schemeClr val="tx1"/>
                </a:solidFill>
              </a:rPr>
              <a:t>лункі</a:t>
            </a:r>
            <a:r>
              <a:rPr lang="ru-RU" sz="1900" dirty="0">
                <a:solidFill>
                  <a:schemeClr val="tx1"/>
                </a:solidFill>
              </a:rPr>
              <a:t> фата-</a:t>
            </a:r>
            <a:r>
              <a:rPr lang="ru-RU" sz="1900" dirty="0" err="1">
                <a:solidFill>
                  <a:schemeClr val="tx1"/>
                </a:solidFill>
              </a:rPr>
              <a:t>моргани</a:t>
            </a:r>
            <a:r>
              <a:rPr lang="ru-RU" sz="1900" dirty="0">
                <a:solidFill>
                  <a:schemeClr val="tx1"/>
                </a:solidFill>
              </a:rPr>
              <a:t>,</a:t>
            </a:r>
          </a:p>
          <a:p>
            <a:r>
              <a:rPr lang="ru-RU" sz="1900" dirty="0">
                <a:solidFill>
                  <a:schemeClr val="tx1"/>
                </a:solidFill>
              </a:rPr>
              <a:t>У </a:t>
            </a:r>
            <a:r>
              <a:rPr lang="ru-RU" sz="1900" dirty="0" err="1">
                <a:solidFill>
                  <a:schemeClr val="tx1"/>
                </a:solidFill>
              </a:rPr>
              <a:t>яких</a:t>
            </a:r>
            <a:r>
              <a:rPr lang="ru-RU" sz="1900" dirty="0">
                <a:solidFill>
                  <a:schemeClr val="tx1"/>
                </a:solidFill>
              </a:rPr>
              <a:t> </a:t>
            </a:r>
            <a:r>
              <a:rPr lang="ru-RU" sz="1900" dirty="0" err="1">
                <a:solidFill>
                  <a:schemeClr val="tx1"/>
                </a:solidFill>
              </a:rPr>
              <a:t>живе</a:t>
            </a:r>
            <a:r>
              <a:rPr lang="ru-RU" sz="1900" dirty="0">
                <a:solidFill>
                  <a:schemeClr val="tx1"/>
                </a:solidFill>
              </a:rPr>
              <a:t> </a:t>
            </a:r>
            <a:r>
              <a:rPr lang="ru-RU" sz="1900" dirty="0" err="1">
                <a:solidFill>
                  <a:schemeClr val="tx1"/>
                </a:solidFill>
              </a:rPr>
              <a:t>людське</a:t>
            </a:r>
            <a:r>
              <a:rPr lang="ru-RU" sz="1900" dirty="0">
                <a:solidFill>
                  <a:schemeClr val="tx1"/>
                </a:solidFill>
              </a:rPr>
              <a:t> тепло.</a:t>
            </a:r>
          </a:p>
          <a:p>
            <a:r>
              <a:rPr lang="ru-RU" sz="1900" dirty="0">
                <a:solidFill>
                  <a:schemeClr val="tx1"/>
                </a:solidFill>
              </a:rPr>
              <a:t>А </a:t>
            </a:r>
            <a:r>
              <a:rPr lang="ru-RU" sz="1900" dirty="0" err="1">
                <a:solidFill>
                  <a:schemeClr val="tx1"/>
                </a:solidFill>
              </a:rPr>
              <a:t>монастирі</a:t>
            </a:r>
            <a:r>
              <a:rPr lang="ru-RU" sz="1900" dirty="0">
                <a:solidFill>
                  <a:schemeClr val="tx1"/>
                </a:solidFill>
              </a:rPr>
              <a:t> </a:t>
            </a:r>
            <a:r>
              <a:rPr lang="ru-RU" sz="1900" dirty="0" err="1">
                <a:solidFill>
                  <a:schemeClr val="tx1"/>
                </a:solidFill>
              </a:rPr>
              <a:t>здіймають</a:t>
            </a:r>
            <a:r>
              <a:rPr lang="ru-RU" sz="1900" dirty="0">
                <a:solidFill>
                  <a:schemeClr val="tx1"/>
                </a:solidFill>
              </a:rPr>
              <a:t> </a:t>
            </a:r>
            <a:r>
              <a:rPr lang="ru-RU" sz="1900" dirty="0" err="1">
                <a:solidFill>
                  <a:schemeClr val="tx1"/>
                </a:solidFill>
              </a:rPr>
              <a:t>вгору</a:t>
            </a:r>
            <a:endParaRPr lang="ru-RU" sz="1900" dirty="0">
              <a:solidFill>
                <a:schemeClr val="tx1"/>
              </a:solidFill>
            </a:endParaRPr>
          </a:p>
          <a:p>
            <a:r>
              <a:rPr lang="ru-RU" sz="1900" dirty="0" err="1">
                <a:solidFill>
                  <a:schemeClr val="tx1"/>
                </a:solidFill>
              </a:rPr>
              <a:t>Зоряні</a:t>
            </a:r>
            <a:r>
              <a:rPr lang="ru-RU" sz="1900" dirty="0">
                <a:solidFill>
                  <a:schemeClr val="tx1"/>
                </a:solidFill>
              </a:rPr>
              <a:t> </a:t>
            </a:r>
            <a:r>
              <a:rPr lang="ru-RU" sz="1900" dirty="0" err="1">
                <a:solidFill>
                  <a:schemeClr val="tx1"/>
                </a:solidFill>
              </a:rPr>
              <a:t>скульптури</a:t>
            </a:r>
            <a:r>
              <a:rPr lang="ru-RU" sz="1900" dirty="0">
                <a:solidFill>
                  <a:schemeClr val="tx1"/>
                </a:solidFill>
              </a:rPr>
              <a:t> і слова.</a:t>
            </a:r>
          </a:p>
          <a:p>
            <a:r>
              <a:rPr lang="ru-RU" sz="1900" dirty="0">
                <a:solidFill>
                  <a:schemeClr val="tx1"/>
                </a:solidFill>
              </a:rPr>
              <a:t>І </a:t>
            </a:r>
            <a:r>
              <a:rPr lang="ru-RU" sz="1900" dirty="0" err="1">
                <a:solidFill>
                  <a:schemeClr val="tx1"/>
                </a:solidFill>
              </a:rPr>
              <a:t>книжкове</a:t>
            </a:r>
            <a:r>
              <a:rPr lang="ru-RU" sz="1900" dirty="0">
                <a:solidFill>
                  <a:schemeClr val="tx1"/>
                </a:solidFill>
              </a:rPr>
              <a:t>, </a:t>
            </a:r>
            <a:r>
              <a:rPr lang="ru-RU" sz="1900" dirty="0" err="1">
                <a:solidFill>
                  <a:schemeClr val="tx1"/>
                </a:solidFill>
              </a:rPr>
              <a:t>вічно</a:t>
            </a:r>
            <a:r>
              <a:rPr lang="ru-RU" sz="1900" dirty="0">
                <a:solidFill>
                  <a:schemeClr val="tx1"/>
                </a:solidFill>
              </a:rPr>
              <a:t> </a:t>
            </a:r>
            <a:r>
              <a:rPr lang="ru-RU" sz="1900" dirty="0" err="1">
                <a:solidFill>
                  <a:schemeClr val="tx1"/>
                </a:solidFill>
              </a:rPr>
              <a:t>дивне</a:t>
            </a:r>
            <a:r>
              <a:rPr lang="ru-RU" sz="1900" dirty="0">
                <a:solidFill>
                  <a:schemeClr val="tx1"/>
                </a:solidFill>
              </a:rPr>
              <a:t>, море</a:t>
            </a:r>
          </a:p>
          <a:p>
            <a:r>
              <a:rPr lang="ru-RU" sz="1900" dirty="0">
                <a:solidFill>
                  <a:schemeClr val="tx1"/>
                </a:solidFill>
              </a:rPr>
              <a:t>Федорову </a:t>
            </a:r>
            <a:r>
              <a:rPr lang="ru-RU" sz="1900" dirty="0" err="1">
                <a:solidFill>
                  <a:schemeClr val="tx1"/>
                </a:solidFill>
              </a:rPr>
              <a:t>площу</a:t>
            </a:r>
            <a:r>
              <a:rPr lang="ru-RU" sz="1900" dirty="0">
                <a:solidFill>
                  <a:schemeClr val="tx1"/>
                </a:solidFill>
              </a:rPr>
              <a:t> </a:t>
            </a:r>
            <a:r>
              <a:rPr lang="ru-RU" sz="1900" dirty="0" err="1">
                <a:solidFill>
                  <a:schemeClr val="tx1"/>
                </a:solidFill>
              </a:rPr>
              <a:t>обійма</a:t>
            </a:r>
            <a:r>
              <a:rPr lang="ru-RU" sz="1900" dirty="0" smtClean="0">
                <a:solidFill>
                  <a:schemeClr val="tx1"/>
                </a:solidFill>
              </a:rPr>
              <a:t>.</a:t>
            </a:r>
          </a:p>
          <a:p>
            <a:r>
              <a:rPr lang="ru-RU" sz="1900" dirty="0">
                <a:solidFill>
                  <a:schemeClr val="tx1"/>
                </a:solidFill>
              </a:rPr>
              <a:t>Дух </a:t>
            </a:r>
            <a:r>
              <a:rPr lang="ru-RU" sz="1900" dirty="0" err="1">
                <a:solidFill>
                  <a:schemeClr val="tx1"/>
                </a:solidFill>
              </a:rPr>
              <a:t>тремкий</a:t>
            </a:r>
            <a:r>
              <a:rPr lang="ru-RU" sz="1900" dirty="0">
                <a:solidFill>
                  <a:schemeClr val="tx1"/>
                </a:solidFill>
              </a:rPr>
              <a:t> </a:t>
            </a:r>
            <a:r>
              <a:rPr lang="ru-RU" sz="1900" dirty="0" err="1">
                <a:solidFill>
                  <a:schemeClr val="tx1"/>
                </a:solidFill>
              </a:rPr>
              <a:t>сидячої</a:t>
            </a:r>
            <a:r>
              <a:rPr lang="ru-RU" sz="1900" dirty="0">
                <a:solidFill>
                  <a:schemeClr val="tx1"/>
                </a:solidFill>
              </a:rPr>
              <a:t> </a:t>
            </a:r>
            <a:r>
              <a:rPr lang="ru-RU" sz="1900" dirty="0" err="1">
                <a:solidFill>
                  <a:schemeClr val="tx1"/>
                </a:solidFill>
              </a:rPr>
              <a:t>Свободи</a:t>
            </a:r>
            <a:endParaRPr lang="ru-RU" sz="1900" dirty="0">
              <a:solidFill>
                <a:schemeClr val="tx1"/>
              </a:solidFill>
            </a:endParaRPr>
          </a:p>
          <a:p>
            <a:r>
              <a:rPr lang="ru-RU" sz="1900" dirty="0" err="1">
                <a:solidFill>
                  <a:schemeClr val="tx1"/>
                </a:solidFill>
              </a:rPr>
              <a:t>Піднімає</a:t>
            </a:r>
            <a:r>
              <a:rPr lang="ru-RU" sz="1900" dirty="0">
                <a:solidFill>
                  <a:schemeClr val="tx1"/>
                </a:solidFill>
              </a:rPr>
              <a:t> до </a:t>
            </a:r>
            <a:r>
              <a:rPr lang="ru-RU" sz="1900" dirty="0" err="1">
                <a:solidFill>
                  <a:schemeClr val="tx1"/>
                </a:solidFill>
              </a:rPr>
              <a:t>висот</a:t>
            </a:r>
            <a:r>
              <a:rPr lang="ru-RU" sz="1900" dirty="0">
                <a:solidFill>
                  <a:schemeClr val="tx1"/>
                </a:solidFill>
              </a:rPr>
              <a:t> </a:t>
            </a:r>
            <a:r>
              <a:rPr lang="ru-RU" sz="1900" dirty="0" err="1">
                <a:solidFill>
                  <a:schemeClr val="tx1"/>
                </a:solidFill>
              </a:rPr>
              <a:t>дахи</a:t>
            </a:r>
            <a:r>
              <a:rPr lang="ru-RU" sz="1900" dirty="0">
                <a:solidFill>
                  <a:schemeClr val="tx1"/>
                </a:solidFill>
              </a:rPr>
              <a:t>.</a:t>
            </a:r>
          </a:p>
          <a:p>
            <a:endParaRPr lang="ru-RU" dirty="0"/>
          </a:p>
          <a:p>
            <a:endParaRPr lang="ru-RU" dirty="0"/>
          </a:p>
        </p:txBody>
      </p:sp>
      <p:sp>
        <p:nvSpPr>
          <p:cNvPr id="4" name="Объект 3"/>
          <p:cNvSpPr>
            <a:spLocks noGrp="1"/>
          </p:cNvSpPr>
          <p:nvPr>
            <p:ph sz="half" idx="2"/>
          </p:nvPr>
        </p:nvSpPr>
        <p:spPr>
          <a:xfrm>
            <a:off x="4876800" y="0"/>
            <a:ext cx="4914900" cy="6858000"/>
          </a:xfrm>
        </p:spPr>
        <p:txBody>
          <a:bodyPr>
            <a:normAutofit fontScale="92500" lnSpcReduction="10000"/>
          </a:bodyPr>
          <a:lstStyle/>
          <a:p>
            <a:r>
              <a:rPr lang="ru-RU" sz="1900" dirty="0" smtClean="0">
                <a:solidFill>
                  <a:schemeClr val="tx1"/>
                </a:solidFill>
              </a:rPr>
              <a:t>І </a:t>
            </a:r>
            <a:r>
              <a:rPr lang="ru-RU" sz="1900" dirty="0" err="1" smtClean="0">
                <a:solidFill>
                  <a:schemeClr val="tx1"/>
                </a:solidFill>
              </a:rPr>
              <a:t>титанів</a:t>
            </a:r>
            <a:r>
              <a:rPr lang="ru-RU" sz="1900" dirty="0" smtClean="0">
                <a:solidFill>
                  <a:schemeClr val="tx1"/>
                </a:solidFill>
              </a:rPr>
              <a:t> сила, і муз </a:t>
            </a:r>
            <a:r>
              <a:rPr lang="ru-RU" sz="1900" dirty="0" err="1" smtClean="0">
                <a:solidFill>
                  <a:schemeClr val="tx1"/>
                </a:solidFill>
              </a:rPr>
              <a:t>врода</a:t>
            </a:r>
            <a:endParaRPr lang="ru-RU" sz="1900" dirty="0" smtClean="0">
              <a:solidFill>
                <a:schemeClr val="tx1"/>
              </a:solidFill>
            </a:endParaRPr>
          </a:p>
          <a:p>
            <a:r>
              <a:rPr lang="ru-RU" sz="1900" dirty="0" err="1" smtClean="0">
                <a:solidFill>
                  <a:schemeClr val="tx1"/>
                </a:solidFill>
              </a:rPr>
              <a:t>Знов</a:t>
            </a:r>
            <a:r>
              <a:rPr lang="ru-RU" sz="1900" dirty="0" smtClean="0">
                <a:solidFill>
                  <a:schemeClr val="tx1"/>
                </a:solidFill>
              </a:rPr>
              <a:t> і </a:t>
            </a:r>
            <a:r>
              <a:rPr lang="ru-RU" sz="1900" dirty="0" err="1" smtClean="0">
                <a:solidFill>
                  <a:schemeClr val="tx1"/>
                </a:solidFill>
              </a:rPr>
              <a:t>знов</a:t>
            </a:r>
            <a:r>
              <a:rPr lang="ru-RU" sz="1900" dirty="0" smtClean="0">
                <a:solidFill>
                  <a:schemeClr val="tx1"/>
                </a:solidFill>
              </a:rPr>
              <a:t> </a:t>
            </a:r>
            <a:r>
              <a:rPr lang="ru-RU" sz="1900" dirty="0" err="1" smtClean="0">
                <a:solidFill>
                  <a:schemeClr val="tx1"/>
                </a:solidFill>
              </a:rPr>
              <a:t>підкорюють</a:t>
            </a:r>
            <a:r>
              <a:rPr lang="ru-RU" sz="1900" dirty="0" smtClean="0">
                <a:solidFill>
                  <a:schemeClr val="tx1"/>
                </a:solidFill>
              </a:rPr>
              <a:t> верхи.</a:t>
            </a:r>
          </a:p>
          <a:p>
            <a:r>
              <a:rPr lang="ru-RU" sz="1900" dirty="0" smtClean="0">
                <a:solidFill>
                  <a:schemeClr val="tx1"/>
                </a:solidFill>
              </a:rPr>
              <a:t>Там </a:t>
            </a:r>
            <a:r>
              <a:rPr lang="ru-RU" sz="1900" dirty="0">
                <a:solidFill>
                  <a:schemeClr val="tx1"/>
                </a:solidFill>
              </a:rPr>
              <a:t>церкви </a:t>
            </a:r>
            <a:r>
              <a:rPr lang="ru-RU" sz="1900" dirty="0" err="1">
                <a:solidFill>
                  <a:schemeClr val="tx1"/>
                </a:solidFill>
              </a:rPr>
              <a:t>підводяться</a:t>
            </a:r>
            <a:r>
              <a:rPr lang="ru-RU" sz="1900" dirty="0">
                <a:solidFill>
                  <a:schemeClr val="tx1"/>
                </a:solidFill>
              </a:rPr>
              <a:t> до </a:t>
            </a:r>
            <a:r>
              <a:rPr lang="ru-RU" sz="1900" dirty="0" err="1">
                <a:solidFill>
                  <a:schemeClr val="tx1"/>
                </a:solidFill>
              </a:rPr>
              <a:t>сонця</a:t>
            </a:r>
            <a:endParaRPr lang="ru-RU" sz="1900" dirty="0">
              <a:solidFill>
                <a:schemeClr val="tx1"/>
              </a:solidFill>
            </a:endParaRPr>
          </a:p>
          <a:p>
            <a:r>
              <a:rPr lang="ru-RU" sz="1900" dirty="0" err="1">
                <a:solidFill>
                  <a:schemeClr val="tx1"/>
                </a:solidFill>
              </a:rPr>
              <a:t>Крізь</a:t>
            </a:r>
            <a:r>
              <a:rPr lang="ru-RU" sz="1900" dirty="0">
                <a:solidFill>
                  <a:schemeClr val="tx1"/>
                </a:solidFill>
              </a:rPr>
              <a:t> </a:t>
            </a:r>
            <a:r>
              <a:rPr lang="ru-RU" sz="1900" dirty="0" err="1">
                <a:solidFill>
                  <a:schemeClr val="tx1"/>
                </a:solidFill>
              </a:rPr>
              <a:t>гарячу</a:t>
            </a:r>
            <a:r>
              <a:rPr lang="ru-RU" sz="1900" dirty="0">
                <a:solidFill>
                  <a:schemeClr val="tx1"/>
                </a:solidFill>
              </a:rPr>
              <a:t> низку </a:t>
            </a:r>
            <a:r>
              <a:rPr lang="ru-RU" sz="1900" dirty="0" err="1">
                <a:solidFill>
                  <a:schemeClr val="tx1"/>
                </a:solidFill>
              </a:rPr>
              <a:t>різних</a:t>
            </a:r>
            <a:r>
              <a:rPr lang="ru-RU" sz="1900" dirty="0">
                <a:solidFill>
                  <a:schemeClr val="tx1"/>
                </a:solidFill>
              </a:rPr>
              <a:t> </a:t>
            </a:r>
            <a:r>
              <a:rPr lang="ru-RU" sz="1900" dirty="0" err="1">
                <a:solidFill>
                  <a:schemeClr val="tx1"/>
                </a:solidFill>
              </a:rPr>
              <a:t>літ</a:t>
            </a:r>
            <a:r>
              <a:rPr lang="ru-RU" sz="1900" dirty="0">
                <a:solidFill>
                  <a:schemeClr val="tx1"/>
                </a:solidFill>
              </a:rPr>
              <a:t>.</a:t>
            </a:r>
          </a:p>
          <a:p>
            <a:r>
              <a:rPr lang="ru-RU" sz="1900" dirty="0">
                <a:solidFill>
                  <a:schemeClr val="tx1"/>
                </a:solidFill>
              </a:rPr>
              <a:t>І </a:t>
            </a:r>
            <a:r>
              <a:rPr lang="ru-RU" sz="1900" dirty="0" err="1">
                <a:solidFill>
                  <a:schemeClr val="tx1"/>
                </a:solidFill>
              </a:rPr>
              <a:t>чарівна</a:t>
            </a:r>
            <a:r>
              <a:rPr lang="ru-RU" sz="1900" dirty="0">
                <a:solidFill>
                  <a:schemeClr val="tx1"/>
                </a:solidFill>
              </a:rPr>
              <a:t> Муза у </a:t>
            </a:r>
            <a:r>
              <a:rPr lang="ru-RU" sz="1900" dirty="0" err="1">
                <a:solidFill>
                  <a:schemeClr val="tx1"/>
                </a:solidFill>
              </a:rPr>
              <a:t>віконці</a:t>
            </a:r>
            <a:endParaRPr lang="ru-RU" sz="1900" dirty="0">
              <a:solidFill>
                <a:schemeClr val="tx1"/>
              </a:solidFill>
            </a:endParaRPr>
          </a:p>
          <a:p>
            <a:r>
              <a:rPr lang="ru-RU" sz="1900" dirty="0" err="1">
                <a:solidFill>
                  <a:schemeClr val="tx1"/>
                </a:solidFill>
              </a:rPr>
              <a:t>Відкриває</a:t>
            </a:r>
            <a:r>
              <a:rPr lang="ru-RU" sz="1900" dirty="0">
                <a:solidFill>
                  <a:schemeClr val="tx1"/>
                </a:solidFill>
              </a:rPr>
              <a:t> </a:t>
            </a:r>
            <a:r>
              <a:rPr lang="ru-RU" sz="1900" dirty="0" err="1">
                <a:solidFill>
                  <a:schemeClr val="tx1"/>
                </a:solidFill>
              </a:rPr>
              <a:t>рідний</a:t>
            </a:r>
            <a:r>
              <a:rPr lang="ru-RU" sz="1900" dirty="0">
                <a:solidFill>
                  <a:schemeClr val="tx1"/>
                </a:solidFill>
              </a:rPr>
              <a:t> </a:t>
            </a:r>
            <a:r>
              <a:rPr lang="ru-RU" sz="1900" dirty="0" err="1">
                <a:solidFill>
                  <a:schemeClr val="tx1"/>
                </a:solidFill>
              </a:rPr>
              <a:t>новий</a:t>
            </a:r>
            <a:r>
              <a:rPr lang="ru-RU" sz="1900" dirty="0">
                <a:solidFill>
                  <a:schemeClr val="tx1"/>
                </a:solidFill>
              </a:rPr>
              <a:t> </a:t>
            </a:r>
            <a:r>
              <a:rPr lang="ru-RU" sz="1900" dirty="0" err="1">
                <a:solidFill>
                  <a:schemeClr val="tx1"/>
                </a:solidFill>
              </a:rPr>
              <a:t>світ</a:t>
            </a:r>
            <a:r>
              <a:rPr lang="ru-RU" sz="1900" dirty="0">
                <a:solidFill>
                  <a:schemeClr val="tx1"/>
                </a:solidFill>
              </a:rPr>
              <a:t>.</a:t>
            </a:r>
          </a:p>
          <a:p>
            <a:r>
              <a:rPr lang="ru-RU" sz="1900" dirty="0" err="1">
                <a:solidFill>
                  <a:schemeClr val="tx1"/>
                </a:solidFill>
              </a:rPr>
              <a:t>Площа</a:t>
            </a:r>
            <a:r>
              <a:rPr lang="ru-RU" sz="1900" dirty="0">
                <a:solidFill>
                  <a:schemeClr val="tx1"/>
                </a:solidFill>
              </a:rPr>
              <a:t> «</a:t>
            </a:r>
            <a:r>
              <a:rPr lang="ru-RU" sz="1900" dirty="0" err="1">
                <a:solidFill>
                  <a:schemeClr val="tx1"/>
                </a:solidFill>
              </a:rPr>
              <a:t>Ринок</a:t>
            </a:r>
            <a:r>
              <a:rPr lang="ru-RU" sz="1900" dirty="0">
                <a:solidFill>
                  <a:schemeClr val="tx1"/>
                </a:solidFill>
              </a:rPr>
              <a:t>», як </a:t>
            </a:r>
            <a:r>
              <a:rPr lang="ru-RU" sz="1900" dirty="0" err="1">
                <a:solidFill>
                  <a:schemeClr val="tx1"/>
                </a:solidFill>
              </a:rPr>
              <a:t>завжди</a:t>
            </a:r>
            <a:r>
              <a:rPr lang="ru-RU" sz="1900" dirty="0">
                <a:solidFill>
                  <a:schemeClr val="tx1"/>
                </a:solidFill>
              </a:rPr>
              <a:t>, </a:t>
            </a:r>
            <a:r>
              <a:rPr lang="ru-RU" sz="1900" dirty="0" err="1">
                <a:solidFill>
                  <a:schemeClr val="tx1"/>
                </a:solidFill>
              </a:rPr>
              <a:t>вирує</a:t>
            </a:r>
            <a:endParaRPr lang="ru-RU" sz="1900" dirty="0">
              <a:solidFill>
                <a:schemeClr val="tx1"/>
              </a:solidFill>
            </a:endParaRPr>
          </a:p>
          <a:p>
            <a:r>
              <a:rPr lang="ru-RU" sz="1900" dirty="0">
                <a:solidFill>
                  <a:schemeClr val="tx1"/>
                </a:solidFill>
              </a:rPr>
              <a:t>І Нептун </a:t>
            </a:r>
            <a:r>
              <a:rPr lang="ru-RU" sz="1900" dirty="0" err="1">
                <a:solidFill>
                  <a:schemeClr val="tx1"/>
                </a:solidFill>
              </a:rPr>
              <a:t>красується</a:t>
            </a:r>
            <a:r>
              <a:rPr lang="ru-RU" sz="1900" dirty="0">
                <a:solidFill>
                  <a:schemeClr val="tx1"/>
                </a:solidFill>
              </a:rPr>
              <a:t> без </a:t>
            </a:r>
            <a:r>
              <a:rPr lang="ru-RU" sz="1900" dirty="0" err="1">
                <a:solidFill>
                  <a:schemeClr val="tx1"/>
                </a:solidFill>
              </a:rPr>
              <a:t>слів</a:t>
            </a:r>
            <a:r>
              <a:rPr lang="ru-RU" sz="1900" dirty="0">
                <a:solidFill>
                  <a:schemeClr val="tx1"/>
                </a:solidFill>
              </a:rPr>
              <a:t>.</a:t>
            </a:r>
          </a:p>
          <a:p>
            <a:r>
              <a:rPr lang="ru-RU" sz="1900" dirty="0">
                <a:solidFill>
                  <a:schemeClr val="tx1"/>
                </a:solidFill>
              </a:rPr>
              <a:t>Ратуша </a:t>
            </a:r>
            <a:r>
              <a:rPr lang="ru-RU" sz="1900" dirty="0" err="1">
                <a:solidFill>
                  <a:schemeClr val="tx1"/>
                </a:solidFill>
              </a:rPr>
              <a:t>закохано</a:t>
            </a:r>
            <a:r>
              <a:rPr lang="ru-RU" sz="1900" dirty="0">
                <a:solidFill>
                  <a:schemeClr val="tx1"/>
                </a:solidFill>
              </a:rPr>
              <a:t> </a:t>
            </a:r>
            <a:r>
              <a:rPr lang="ru-RU" sz="1900" dirty="0" err="1">
                <a:solidFill>
                  <a:schemeClr val="tx1"/>
                </a:solidFill>
              </a:rPr>
              <a:t>квітує</a:t>
            </a:r>
            <a:endParaRPr lang="ru-RU" sz="1900" dirty="0">
              <a:solidFill>
                <a:schemeClr val="tx1"/>
              </a:solidFill>
            </a:endParaRPr>
          </a:p>
          <a:p>
            <a:r>
              <a:rPr lang="ru-RU" sz="1900" dirty="0">
                <a:solidFill>
                  <a:schemeClr val="tx1"/>
                </a:solidFill>
              </a:rPr>
              <a:t>В </a:t>
            </a:r>
            <a:r>
              <a:rPr lang="ru-RU" sz="1900" dirty="0" err="1">
                <a:solidFill>
                  <a:schemeClr val="tx1"/>
                </a:solidFill>
              </a:rPr>
              <a:t>вирі</a:t>
            </a:r>
            <a:r>
              <a:rPr lang="ru-RU" sz="1900" dirty="0">
                <a:solidFill>
                  <a:schemeClr val="tx1"/>
                </a:solidFill>
              </a:rPr>
              <a:t> </a:t>
            </a:r>
            <a:r>
              <a:rPr lang="ru-RU" sz="1900" dirty="0" err="1">
                <a:solidFill>
                  <a:schemeClr val="tx1"/>
                </a:solidFill>
              </a:rPr>
              <a:t>левів</a:t>
            </a:r>
            <a:r>
              <a:rPr lang="ru-RU" sz="1900" dirty="0">
                <a:solidFill>
                  <a:schemeClr val="tx1"/>
                </a:solidFill>
              </a:rPr>
              <a:t> й </a:t>
            </a:r>
            <a:r>
              <a:rPr lang="ru-RU" sz="1900" dirty="0" err="1">
                <a:solidFill>
                  <a:schemeClr val="tx1"/>
                </a:solidFill>
              </a:rPr>
              <a:t>ніжних</a:t>
            </a:r>
            <a:r>
              <a:rPr lang="ru-RU" sz="1900" dirty="0">
                <a:solidFill>
                  <a:schemeClr val="tx1"/>
                </a:solidFill>
              </a:rPr>
              <a:t> </a:t>
            </a:r>
            <a:r>
              <a:rPr lang="ru-RU" sz="1900" dirty="0" err="1">
                <a:solidFill>
                  <a:schemeClr val="tx1"/>
                </a:solidFill>
              </a:rPr>
              <a:t>голосів</a:t>
            </a:r>
            <a:r>
              <a:rPr lang="ru-RU" sz="1900" dirty="0">
                <a:solidFill>
                  <a:schemeClr val="tx1"/>
                </a:solidFill>
              </a:rPr>
              <a:t>.</a:t>
            </a:r>
          </a:p>
          <a:p>
            <a:r>
              <a:rPr lang="ru-RU" sz="1900" dirty="0">
                <a:solidFill>
                  <a:schemeClr val="tx1"/>
                </a:solidFill>
              </a:rPr>
              <a:t>І </a:t>
            </a:r>
            <a:r>
              <a:rPr lang="ru-RU" sz="1900" dirty="0" err="1">
                <a:solidFill>
                  <a:schemeClr val="tx1"/>
                </a:solidFill>
              </a:rPr>
              <a:t>злітають</a:t>
            </a:r>
            <a:r>
              <a:rPr lang="ru-RU" sz="1900" dirty="0">
                <a:solidFill>
                  <a:schemeClr val="tx1"/>
                </a:solidFill>
              </a:rPr>
              <a:t> в небо </a:t>
            </a:r>
            <a:r>
              <a:rPr lang="ru-RU" sz="1900" dirty="0" err="1">
                <a:solidFill>
                  <a:schemeClr val="tx1"/>
                </a:solidFill>
              </a:rPr>
              <a:t>золотаво</a:t>
            </a:r>
            <a:endParaRPr lang="ru-RU" sz="1900" dirty="0">
              <a:solidFill>
                <a:schemeClr val="tx1"/>
              </a:solidFill>
            </a:endParaRPr>
          </a:p>
          <a:p>
            <a:r>
              <a:rPr lang="ru-RU" sz="1900" dirty="0" err="1">
                <a:solidFill>
                  <a:schemeClr val="tx1"/>
                </a:solidFill>
              </a:rPr>
              <a:t>Українські</a:t>
            </a:r>
            <a:r>
              <a:rPr lang="ru-RU" sz="1900" dirty="0">
                <a:solidFill>
                  <a:schemeClr val="tx1"/>
                </a:solidFill>
              </a:rPr>
              <a:t> </a:t>
            </a:r>
            <a:r>
              <a:rPr lang="ru-RU" sz="1900" dirty="0" err="1">
                <a:solidFill>
                  <a:schemeClr val="tx1"/>
                </a:solidFill>
              </a:rPr>
              <a:t>рідні</a:t>
            </a:r>
            <a:r>
              <a:rPr lang="ru-RU" sz="1900" dirty="0">
                <a:solidFill>
                  <a:schemeClr val="tx1"/>
                </a:solidFill>
              </a:rPr>
              <a:t> </a:t>
            </a:r>
            <a:r>
              <a:rPr lang="ru-RU" sz="1900" dirty="0" err="1">
                <a:solidFill>
                  <a:schemeClr val="tx1"/>
                </a:solidFill>
              </a:rPr>
              <a:t>прапори</a:t>
            </a:r>
            <a:r>
              <a:rPr lang="ru-RU" sz="1900" dirty="0">
                <a:solidFill>
                  <a:schemeClr val="tx1"/>
                </a:solidFill>
              </a:rPr>
              <a:t>.</a:t>
            </a:r>
          </a:p>
          <a:p>
            <a:r>
              <a:rPr lang="ru-RU" sz="1900" dirty="0" err="1">
                <a:solidFill>
                  <a:schemeClr val="tx1"/>
                </a:solidFill>
              </a:rPr>
              <a:t>Найсмачніша</a:t>
            </a:r>
            <a:r>
              <a:rPr lang="ru-RU" sz="1900" dirty="0">
                <a:solidFill>
                  <a:schemeClr val="tx1"/>
                </a:solidFill>
              </a:rPr>
              <a:t> в </a:t>
            </a:r>
            <a:r>
              <a:rPr lang="ru-RU" sz="1900" dirty="0" err="1">
                <a:solidFill>
                  <a:schemeClr val="tx1"/>
                </a:solidFill>
              </a:rPr>
              <a:t>світі</a:t>
            </a:r>
            <a:r>
              <a:rPr lang="ru-RU" sz="1900" dirty="0">
                <a:solidFill>
                  <a:schemeClr val="tx1"/>
                </a:solidFill>
              </a:rPr>
              <a:t> </a:t>
            </a:r>
            <a:r>
              <a:rPr lang="ru-RU" sz="1900" dirty="0" err="1">
                <a:solidFill>
                  <a:schemeClr val="tx1"/>
                </a:solidFill>
              </a:rPr>
              <a:t>львівська</a:t>
            </a:r>
            <a:r>
              <a:rPr lang="ru-RU" sz="1900" dirty="0">
                <a:solidFill>
                  <a:schemeClr val="tx1"/>
                </a:solidFill>
              </a:rPr>
              <a:t> </a:t>
            </a:r>
            <a:r>
              <a:rPr lang="ru-RU" sz="1900" dirty="0" err="1">
                <a:solidFill>
                  <a:schemeClr val="tx1"/>
                </a:solidFill>
              </a:rPr>
              <a:t>кава</a:t>
            </a:r>
            <a:endParaRPr lang="ru-RU" sz="1900" dirty="0">
              <a:solidFill>
                <a:schemeClr val="tx1"/>
              </a:solidFill>
            </a:endParaRPr>
          </a:p>
          <a:p>
            <a:r>
              <a:rPr lang="ru-RU" sz="1900" dirty="0">
                <a:solidFill>
                  <a:schemeClr val="tx1"/>
                </a:solidFill>
              </a:rPr>
              <a:t>Й </a:t>
            </a:r>
            <a:r>
              <a:rPr lang="ru-RU" sz="1900" dirty="0" err="1">
                <a:solidFill>
                  <a:schemeClr val="tx1"/>
                </a:solidFill>
              </a:rPr>
              <a:t>досі</a:t>
            </a:r>
            <a:r>
              <a:rPr lang="ru-RU" sz="1900" dirty="0">
                <a:solidFill>
                  <a:schemeClr val="tx1"/>
                </a:solidFill>
              </a:rPr>
              <a:t> </a:t>
            </a:r>
            <a:r>
              <a:rPr lang="ru-RU" sz="1900" dirty="0" err="1">
                <a:solidFill>
                  <a:schemeClr val="tx1"/>
                </a:solidFill>
              </a:rPr>
              <a:t>додає</a:t>
            </a:r>
            <a:r>
              <a:rPr lang="ru-RU" sz="1900" dirty="0">
                <a:solidFill>
                  <a:schemeClr val="tx1"/>
                </a:solidFill>
              </a:rPr>
              <a:t> </a:t>
            </a:r>
            <a:r>
              <a:rPr lang="ru-RU" sz="1900" dirty="0" err="1">
                <a:solidFill>
                  <a:schemeClr val="tx1"/>
                </a:solidFill>
              </a:rPr>
              <a:t>усім</a:t>
            </a:r>
            <a:r>
              <a:rPr lang="ru-RU" sz="1900" dirty="0">
                <a:solidFill>
                  <a:schemeClr val="tx1"/>
                </a:solidFill>
              </a:rPr>
              <a:t> </a:t>
            </a:r>
            <a:r>
              <a:rPr lang="ru-RU" sz="1900" dirty="0" err="1">
                <a:solidFill>
                  <a:schemeClr val="tx1"/>
                </a:solidFill>
              </a:rPr>
              <a:t>снаги</a:t>
            </a:r>
            <a:r>
              <a:rPr lang="ru-RU" sz="1900" dirty="0">
                <a:solidFill>
                  <a:schemeClr val="tx1"/>
                </a:solidFill>
              </a:rPr>
              <a:t>.</a:t>
            </a:r>
          </a:p>
          <a:p>
            <a:r>
              <a:rPr lang="ru-RU" sz="1900" dirty="0">
                <a:solidFill>
                  <a:schemeClr val="tx1"/>
                </a:solidFill>
              </a:rPr>
              <a:t>І </a:t>
            </a:r>
            <a:r>
              <a:rPr lang="ru-RU" sz="1900" dirty="0" err="1">
                <a:solidFill>
                  <a:schemeClr val="tx1"/>
                </a:solidFill>
              </a:rPr>
              <a:t>завжди</a:t>
            </a:r>
            <a:r>
              <a:rPr lang="ru-RU" sz="1900" dirty="0">
                <a:solidFill>
                  <a:schemeClr val="tx1"/>
                </a:solidFill>
              </a:rPr>
              <a:t>, </a:t>
            </a:r>
            <a:r>
              <a:rPr lang="ru-RU" sz="1900" dirty="0" err="1">
                <a:solidFill>
                  <a:schemeClr val="tx1"/>
                </a:solidFill>
              </a:rPr>
              <a:t>мов</a:t>
            </a:r>
            <a:r>
              <a:rPr lang="ru-RU" sz="1900" dirty="0">
                <a:solidFill>
                  <a:schemeClr val="tx1"/>
                </a:solidFill>
              </a:rPr>
              <a:t> </a:t>
            </a:r>
            <a:r>
              <a:rPr lang="ru-RU" sz="1900" dirty="0" err="1">
                <a:solidFill>
                  <a:schemeClr val="tx1"/>
                </a:solidFill>
              </a:rPr>
              <a:t>поглядом</a:t>
            </a:r>
            <a:r>
              <a:rPr lang="ru-RU" sz="1900" dirty="0">
                <a:solidFill>
                  <a:schemeClr val="tx1"/>
                </a:solidFill>
              </a:rPr>
              <a:t> </a:t>
            </a:r>
            <a:r>
              <a:rPr lang="ru-RU" sz="1900" dirty="0" err="1">
                <a:solidFill>
                  <a:schemeClr val="tx1"/>
                </a:solidFill>
              </a:rPr>
              <a:t>невпинним</a:t>
            </a:r>
            <a:r>
              <a:rPr lang="ru-RU" sz="1900" dirty="0">
                <a:solidFill>
                  <a:schemeClr val="tx1"/>
                </a:solidFill>
              </a:rPr>
              <a:t>,</a:t>
            </a:r>
          </a:p>
          <a:p>
            <a:r>
              <a:rPr lang="ru-RU" sz="1900" dirty="0" err="1">
                <a:solidFill>
                  <a:schemeClr val="tx1"/>
                </a:solidFill>
              </a:rPr>
              <a:t>Доторкає</a:t>
            </a:r>
            <a:r>
              <a:rPr lang="ru-RU" sz="1900" dirty="0">
                <a:solidFill>
                  <a:schemeClr val="tx1"/>
                </a:solidFill>
              </a:rPr>
              <a:t> </a:t>
            </a:r>
            <a:r>
              <a:rPr lang="ru-RU" sz="1900" dirty="0" err="1">
                <a:solidFill>
                  <a:schemeClr val="tx1"/>
                </a:solidFill>
              </a:rPr>
              <a:t>відгомін</a:t>
            </a:r>
            <a:r>
              <a:rPr lang="ru-RU" sz="1900" dirty="0">
                <a:solidFill>
                  <a:schemeClr val="tx1"/>
                </a:solidFill>
              </a:rPr>
              <a:t> </a:t>
            </a:r>
            <a:r>
              <a:rPr lang="ru-RU" sz="1900" dirty="0" err="1">
                <a:solidFill>
                  <a:schemeClr val="tx1"/>
                </a:solidFill>
              </a:rPr>
              <a:t>віків</a:t>
            </a:r>
            <a:r>
              <a:rPr lang="ru-RU" sz="1900" dirty="0">
                <a:solidFill>
                  <a:schemeClr val="tx1"/>
                </a:solidFill>
              </a:rPr>
              <a:t>,</a:t>
            </a:r>
          </a:p>
          <a:p>
            <a:r>
              <a:rPr lang="ru-RU" sz="1900" dirty="0" err="1">
                <a:solidFill>
                  <a:schemeClr val="tx1"/>
                </a:solidFill>
              </a:rPr>
              <a:t>Божа</a:t>
            </a:r>
            <a:r>
              <a:rPr lang="ru-RU" sz="1900" dirty="0">
                <a:solidFill>
                  <a:schemeClr val="tx1"/>
                </a:solidFill>
              </a:rPr>
              <a:t> </a:t>
            </a:r>
            <a:r>
              <a:rPr lang="ru-RU" sz="1900" dirty="0" err="1">
                <a:solidFill>
                  <a:schemeClr val="tx1"/>
                </a:solidFill>
              </a:rPr>
              <a:t>Матір</a:t>
            </a:r>
            <a:r>
              <a:rPr lang="ru-RU" sz="1900" dirty="0">
                <a:solidFill>
                  <a:schemeClr val="tx1"/>
                </a:solidFill>
              </a:rPr>
              <a:t>, </a:t>
            </a:r>
            <a:r>
              <a:rPr lang="ru-RU" sz="1900" dirty="0" err="1">
                <a:solidFill>
                  <a:schemeClr val="tx1"/>
                </a:solidFill>
              </a:rPr>
              <a:t>ніжна</a:t>
            </a:r>
            <a:r>
              <a:rPr lang="ru-RU" sz="1900" dirty="0">
                <a:solidFill>
                  <a:schemeClr val="tx1"/>
                </a:solidFill>
              </a:rPr>
              <a:t> і </a:t>
            </a:r>
            <a:r>
              <a:rPr lang="ru-RU" sz="1900" dirty="0" err="1">
                <a:solidFill>
                  <a:schemeClr val="tx1"/>
                </a:solidFill>
              </a:rPr>
              <a:t>чарівна</a:t>
            </a:r>
            <a:r>
              <a:rPr lang="ru-RU" sz="1900" dirty="0">
                <a:solidFill>
                  <a:schemeClr val="tx1"/>
                </a:solidFill>
              </a:rPr>
              <a:t>,</a:t>
            </a:r>
          </a:p>
          <a:p>
            <a:r>
              <a:rPr lang="ru-RU" sz="1900" dirty="0" err="1">
                <a:solidFill>
                  <a:schemeClr val="tx1"/>
                </a:solidFill>
              </a:rPr>
              <a:t>Береже</a:t>
            </a:r>
            <a:r>
              <a:rPr lang="ru-RU" sz="1900" dirty="0">
                <a:solidFill>
                  <a:schemeClr val="tx1"/>
                </a:solidFill>
              </a:rPr>
              <a:t> </a:t>
            </a:r>
            <a:r>
              <a:rPr lang="ru-RU" sz="1900" dirty="0" err="1">
                <a:solidFill>
                  <a:schemeClr val="tx1"/>
                </a:solidFill>
              </a:rPr>
              <a:t>одвічно</a:t>
            </a:r>
            <a:r>
              <a:rPr lang="ru-RU" sz="1900" dirty="0">
                <a:solidFill>
                  <a:schemeClr val="tx1"/>
                </a:solidFill>
              </a:rPr>
              <a:t> </a:t>
            </a:r>
            <a:r>
              <a:rPr lang="ru-RU" sz="1900" dirty="0" err="1">
                <a:solidFill>
                  <a:schemeClr val="tx1"/>
                </a:solidFill>
              </a:rPr>
              <a:t>юний</a:t>
            </a:r>
            <a:r>
              <a:rPr lang="ru-RU" sz="1900" dirty="0">
                <a:solidFill>
                  <a:schemeClr val="tx1"/>
                </a:solidFill>
              </a:rPr>
              <a:t> </a:t>
            </a:r>
            <a:r>
              <a:rPr lang="ru-RU" sz="1900" dirty="0" err="1">
                <a:solidFill>
                  <a:schemeClr val="tx1"/>
                </a:solidFill>
              </a:rPr>
              <a:t>Львів</a:t>
            </a:r>
            <a:endParaRPr lang="ru-RU" sz="1900" dirty="0">
              <a:solidFill>
                <a:schemeClr val="tx1"/>
              </a:solidFill>
            </a:endParaRPr>
          </a:p>
          <a:p>
            <a:endParaRPr lang="ru-RU" dirty="0"/>
          </a:p>
        </p:txBody>
      </p:sp>
      <p:sp>
        <p:nvSpPr>
          <p:cNvPr id="5" name="Прямоугольник 4"/>
          <p:cNvSpPr/>
          <p:nvPr/>
        </p:nvSpPr>
        <p:spPr>
          <a:xfrm>
            <a:off x="9894228" y="755134"/>
            <a:ext cx="1751672" cy="646331"/>
          </a:xfrm>
          <a:prstGeom prst="rect">
            <a:avLst/>
          </a:prstGeom>
        </p:spPr>
        <p:txBody>
          <a:bodyPr wrap="square">
            <a:spAutoFit/>
          </a:bodyPr>
          <a:lstStyle/>
          <a:p>
            <a:r>
              <a:rPr lang="ru-RU" sz="3600" dirty="0" err="1"/>
              <a:t>Львів</a:t>
            </a:r>
            <a:endParaRPr lang="ru-RU" sz="3600" dirty="0"/>
          </a:p>
        </p:txBody>
      </p:sp>
      <p:pic>
        <p:nvPicPr>
          <p:cNvPr id="6" name="Рисунок 5"/>
          <p:cNvPicPr>
            <a:picLocks noChangeAspect="1"/>
          </p:cNvPicPr>
          <p:nvPr/>
        </p:nvPicPr>
        <p:blipFill>
          <a:blip r:embed="rId2"/>
          <a:stretch>
            <a:fillRect/>
          </a:stretch>
        </p:blipFill>
        <p:spPr>
          <a:xfrm>
            <a:off x="9740900" y="1568450"/>
            <a:ext cx="1905000" cy="2400300"/>
          </a:xfrm>
          <a:prstGeom prst="rect">
            <a:avLst/>
          </a:prstGeom>
        </p:spPr>
      </p:pic>
    </p:spTree>
    <p:extLst>
      <p:ext uri="{BB962C8B-B14F-4D97-AF65-F5344CB8AC3E}">
        <p14:creationId xmlns:p14="http://schemas.microsoft.com/office/powerpoint/2010/main" val="2820328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Наступна</a:t>
            </a:r>
            <a:r>
              <a:rPr lang="ru-RU" dirty="0" smtClean="0"/>
              <a:t> </a:t>
            </a:r>
            <a:r>
              <a:rPr lang="ru-RU" dirty="0"/>
              <a:t>наша </a:t>
            </a:r>
            <a:r>
              <a:rPr lang="ru-RU" dirty="0" err="1"/>
              <a:t>зупинка</a:t>
            </a:r>
            <a:r>
              <a:rPr lang="ru-RU" dirty="0"/>
              <a:t> в </a:t>
            </a:r>
            <a:r>
              <a:rPr lang="ru-RU" dirty="0" err="1"/>
              <a:t>Івано</a:t>
            </a:r>
            <a:r>
              <a:rPr lang="ru-RU" dirty="0"/>
              <a:t> – </a:t>
            </a:r>
            <a:r>
              <a:rPr lang="ru-RU" dirty="0" err="1"/>
              <a:t>Франківський</a:t>
            </a:r>
            <a:r>
              <a:rPr lang="ru-RU" dirty="0"/>
              <a:t> </a:t>
            </a:r>
            <a:r>
              <a:rPr lang="ru-RU" dirty="0" err="1"/>
              <a:t>області</a:t>
            </a:r>
            <a:r>
              <a:rPr lang="ru-RU" dirty="0"/>
              <a:t> в </a:t>
            </a:r>
            <a:r>
              <a:rPr lang="ru-RU" dirty="0" err="1"/>
              <a:t>місті</a:t>
            </a:r>
            <a:r>
              <a:rPr lang="ru-RU" dirty="0"/>
              <a:t> </a:t>
            </a:r>
            <a:r>
              <a:rPr lang="ru-RU" dirty="0" err="1"/>
              <a:t>Коломия</a:t>
            </a:r>
            <a:endParaRPr lang="ru-RU" dirty="0"/>
          </a:p>
        </p:txBody>
      </p:sp>
      <p:pic>
        <p:nvPicPr>
          <p:cNvPr id="4" name="Объект 3"/>
          <p:cNvPicPr>
            <a:picLocks noGrp="1" noChangeAspect="1"/>
          </p:cNvPicPr>
          <p:nvPr>
            <p:ph idx="1"/>
          </p:nvPr>
        </p:nvPicPr>
        <p:blipFill rotWithShape="1">
          <a:blip r:embed="rId2"/>
          <a:srcRect l="1" t="29640" r="66434" b="31776"/>
          <a:stretch/>
        </p:blipFill>
        <p:spPr>
          <a:xfrm>
            <a:off x="0" y="2828805"/>
            <a:ext cx="4381500" cy="4029195"/>
          </a:xfrm>
          <a:prstGeom prst="rect">
            <a:avLst/>
          </a:prstGeom>
        </p:spPr>
      </p:pic>
      <p:pic>
        <p:nvPicPr>
          <p:cNvPr id="5" name="Рисунок 4"/>
          <p:cNvPicPr>
            <a:picLocks noChangeAspect="1"/>
          </p:cNvPicPr>
          <p:nvPr/>
        </p:nvPicPr>
        <p:blipFill>
          <a:blip r:embed="rId3"/>
          <a:stretch>
            <a:fillRect/>
          </a:stretch>
        </p:blipFill>
        <p:spPr>
          <a:xfrm>
            <a:off x="4921250" y="2217736"/>
            <a:ext cx="6345014" cy="3954463"/>
          </a:xfrm>
          <a:prstGeom prst="rect">
            <a:avLst/>
          </a:prstGeom>
        </p:spPr>
      </p:pic>
    </p:spTree>
    <p:extLst>
      <p:ext uri="{BB962C8B-B14F-4D97-AF65-F5344CB8AC3E}">
        <p14:creationId xmlns:p14="http://schemas.microsoft.com/office/powerpoint/2010/main" val="1735889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77</TotalTime>
  <Words>1007</Words>
  <Application>Microsoft Office PowerPoint</Application>
  <PresentationFormat>Произвольный</PresentationFormat>
  <Paragraphs>71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Аспект</vt:lpstr>
      <vt:lpstr>Віртуальна мандрівка «Подорож Україною»</vt:lpstr>
      <vt:lpstr>«Подорожуй по Україні! В радості живи! Розум, фантазію прояви! Активним і уважним будь, І про кмітливість не забудь!»</vt:lpstr>
      <vt:lpstr>Сьогодні  ми з Вами  будемо подорожувати  по 6 цікавим містам України, відвідувати історичні та відомі місця нашої Батьківщини.  Наш маршрт буде проходит по таким містам: 1- Запоріжжя; 2 – Київ; 3 – Львів; 4 – Коломия; 5 – Одеса; 6 – Мелітополь.  </vt:lpstr>
      <vt:lpstr>Запоріжжя</vt:lpstr>
      <vt:lpstr>ЦІКАВА ІНФОРМАЦІЯ</vt:lpstr>
      <vt:lpstr>Київ</vt:lpstr>
      <vt:lpstr>КИЇВ</vt:lpstr>
      <vt:lpstr>Презентация PowerPoint</vt:lpstr>
      <vt:lpstr>Наступна наша зупинка в Івано – Франківський області в місті Коломия</vt:lpstr>
      <vt:lpstr>Цікава інформація</vt:lpstr>
      <vt:lpstr>Коломия</vt:lpstr>
      <vt:lpstr>Презентация PowerPoint</vt:lpstr>
      <vt:lpstr>Презентация PowerPoint</vt:lpstr>
      <vt:lpstr>Мелітополь</vt:lpstr>
      <vt:lpstr>Дякую всім учасникам нашої сьогоднішньої подорожі. Я дуже сподіваюсь, що ви дізналися сьогодні багато цікавих речей про нашу країну, зрозуміли, яка вона гарна та велика, які працьовиті та добрі люди її населяють. Ви повинні розуміти, що саме від людей, від нас з вами залежить, якою буде наша держава – слабкою та беззахісною або сильною та багатою, яку будуть поважати у всьому світі.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Віртуальна мандрівка «Подорож Україною»</dc:title>
  <dc:creator>user</dc:creator>
  <cp:lastModifiedBy>ACER</cp:lastModifiedBy>
  <cp:revision>10</cp:revision>
  <dcterms:created xsi:type="dcterms:W3CDTF">2020-04-02T09:56:38Z</dcterms:created>
  <dcterms:modified xsi:type="dcterms:W3CDTF">2022-06-01T09:15:33Z</dcterms:modified>
</cp:coreProperties>
</file>