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6" d="100"/>
          <a:sy n="126" d="100"/>
        </p:scale>
        <p:origin x="-354" y="-1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4139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3587a827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93587a827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93587a827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93587a827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93587a82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93587a82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93587a82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93587a82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93587a82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93587a82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93587a82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93587a82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93587a827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93587a827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593587a827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593587a827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93587a827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93587a827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423500"/>
            <a:ext cx="85206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/>
              <a:t>Від народного до сучасного</a:t>
            </a:r>
            <a:endParaRPr sz="48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01600" y="817825"/>
            <a:ext cx="8520600" cy="5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311700" y="168750"/>
            <a:ext cx="8520600" cy="44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206225" y="618450"/>
            <a:ext cx="8686800" cy="160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6AA84F"/>
                </a:solidFill>
              </a:rPr>
              <a:t>Музика - це мистецтво , яке відкриває серця і зближує людей. Вона може підняти на вершину успіху або допомогти вибратися з глибин відчаю .Усього сім нот - але яка сила</a:t>
            </a:r>
            <a:endParaRPr sz="2400">
              <a:solidFill>
                <a:srgbClr val="6AA84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6AA84F"/>
                </a:solidFill>
              </a:rPr>
              <a:t> у них!!!</a:t>
            </a:r>
            <a:endParaRPr sz="2400">
              <a:solidFill>
                <a:srgbClr val="38761D"/>
              </a:solidFill>
              <a:highlight>
                <a:srgbClr val="6AA84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highlight>
                <a:srgbClr val="6AA84F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1662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порівняйте малюнки</a:t>
            </a: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8175" y="808475"/>
            <a:ext cx="3456875" cy="425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0775" y="808475"/>
            <a:ext cx="4098076" cy="433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порівняйте малюнки</a:t>
            </a:r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8650" y="1197675"/>
            <a:ext cx="2973650" cy="351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3325" y="1152475"/>
            <a:ext cx="2425400" cy="360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69225" y="1152475"/>
            <a:ext cx="2973650" cy="360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1941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слухання музики 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М .Леонтович “Щедрик “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“Щедрик” рок-обробка (фрагмент)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“Щедрик” у виконанні Т.Кароль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Пісня по програмі</a:t>
            </a:r>
            <a:endParaRPr sz="36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4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гра “ Імпровізація”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763800"/>
          </a:xfrm>
          <a:prstGeom prst="rect">
            <a:avLst/>
          </a:prstGeom>
          <a:solidFill>
            <a:srgbClr val="00FFFF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(діти імпровізують пісні , які вивчалися на уроках: ритмічно, мелодійно , з додаванням музичних інструментів - по бажанню)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178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Фантазуємо : </a:t>
            </a:r>
            <a:r>
              <a:rPr lang="ru" sz="1800"/>
              <a:t>як можна зробити сучасними  музичні інструменти?</a:t>
            </a:r>
            <a:endParaRPr sz="1800"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152475"/>
            <a:ext cx="4168175" cy="35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1525" y="1174500"/>
            <a:ext cx="4040775" cy="36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4A86E8"/>
                </a:solidFill>
              </a:rPr>
              <a:t>Рефлексія.Підсумок уроку.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Экран (16:9)</PresentationFormat>
  <Paragraphs>15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Simple Light</vt:lpstr>
      <vt:lpstr>Від народного до сучасного</vt:lpstr>
      <vt:lpstr>Презентация PowerPoint</vt:lpstr>
      <vt:lpstr>порівняйте малюнки</vt:lpstr>
      <vt:lpstr>порівняйте малюнки</vt:lpstr>
      <vt:lpstr>слухання музики :  </vt:lpstr>
      <vt:lpstr>Пісня по програмі  </vt:lpstr>
      <vt:lpstr>гра “ Імпровізація” </vt:lpstr>
      <vt:lpstr>Фантазуємо : як можна зробити сучасними  музичні інструменти?</vt:lpstr>
      <vt:lpstr>Рефлексія.Підсумок уроку.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Від народного до сучасного</dc:title>
  <cp:lastModifiedBy>ACER</cp:lastModifiedBy>
  <cp:revision>1</cp:revision>
  <dcterms:modified xsi:type="dcterms:W3CDTF">2022-06-01T05:28:12Z</dcterms:modified>
</cp:coreProperties>
</file>