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  <p:sldMasterId id="2147483792" r:id="rId3"/>
    <p:sldMasterId id="2147483804" r:id="rId4"/>
    <p:sldMasterId id="2147483828" r:id="rId5"/>
    <p:sldMasterId id="2147483840" r:id="rId6"/>
    <p:sldMasterId id="2147483864" r:id="rId7"/>
    <p:sldMasterId id="2147483876" r:id="rId8"/>
    <p:sldMasterId id="2147483912" r:id="rId9"/>
    <p:sldMasterId id="2147483936" r:id="rId10"/>
    <p:sldMasterId id="2147483948" r:id="rId11"/>
  </p:sldMasterIdLst>
  <p:notesMasterIdLst>
    <p:notesMasterId r:id="rId27"/>
  </p:notesMasterIdLst>
  <p:sldIdLst>
    <p:sldId id="256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4AF5C-0F2C-4E18-BBA9-A192D9E2B1D9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F76C4-F50D-4833-B476-2AEEF2758A8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33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7C5E06-0E1F-4F85-BC61-7F540CD05C8F}" type="slidenum">
              <a:rPr lang="en-GB"/>
              <a:pPr/>
              <a:t>4</a:t>
            </a:fld>
            <a:endParaRPr lang="en-GB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3F6E8D-C493-43BA-BBBE-4C50EA773438}" type="slidenum">
              <a:rPr lang="en-GB"/>
              <a:pPr/>
              <a:t>13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AAC46-C1D2-4280-B7AA-002B4B229295}" type="datetimeFigureOut">
              <a:rPr lang="uk-UA" smtClean="0"/>
              <a:pPr/>
              <a:t>03.06.2022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C9A5E5-5F2F-4663-8117-57F31B2335E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214950"/>
            <a:ext cx="8062912" cy="107157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8000" dirty="0" smtClean="0"/>
              <a:t>Віртуальна мандрівка до </a:t>
            </a:r>
            <a:r>
              <a:rPr lang="uk-UA" sz="8000" smtClean="0"/>
              <a:t>музеїв  світу.</a:t>
            </a:r>
            <a:endParaRPr lang="uk-UA" sz="8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6"/>
            <a:ext cx="8062912" cy="471490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8800" dirty="0" smtClean="0"/>
              <a:t>Визначні музеї світу</a:t>
            </a:r>
            <a:r>
              <a:rPr lang="uk-UA" sz="6600" dirty="0" smtClean="0"/>
              <a:t/>
            </a:r>
            <a:br>
              <a:rPr lang="uk-UA" sz="6600" dirty="0" smtClean="0"/>
            </a:br>
            <a:endParaRPr lang="uk-UA" sz="66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429132"/>
            <a:ext cx="8701118" cy="2428868"/>
          </a:xfrm>
        </p:spPr>
        <p:txBody>
          <a:bodyPr/>
          <a:lstStyle/>
          <a:p>
            <a:r>
              <a:rPr lang="uk-UA" dirty="0" smtClean="0"/>
              <a:t>Створений в 1870, музей Метрополітен зберігає більше ніж два мільйони творів мистецтва з усього світу, від давнини до сучасних часів. Ви знайдете все, від ісламських та європейських картин, до колекцій зброї і броні. Хоча є багато інших великих музеїв в Нью-Йорку, таких як </a:t>
            </a:r>
            <a:r>
              <a:rPr lang="uk-UA" dirty="0" err="1" smtClean="0"/>
              <a:t>Гуггенхайм</a:t>
            </a:r>
            <a:r>
              <a:rPr lang="uk-UA" dirty="0" smtClean="0"/>
              <a:t>, Метрополітен є одним з найбільш суттєвих. Це дійсно один з найбільших музеїв світу.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400948" cy="389097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6. Музей Метрополітен у Нью-Йорку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lifeglobe.net/x/entry/5146/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32861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7. Державний музей в Амстердамі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Розташований поблизу від центру Амстердама. Це один з найбільших музеїв, який обов’язково варто відвідати під час поїздки в одну з найкрасивіших європейських столиць. Усередині Ви можете повністю зануритися в мистецтво і періоди історії Нідерландів. З колекцією майже 1 мільйона експонатів, це ідеальне місце, щоб побалувати себе надихаючими шедеврами Рембрандта,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Франса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Халса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та інших голландських художників.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lifeglobe.net/x/entry/5146/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3571876"/>
            <a:ext cx="878684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8. Музей Ватикану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281518" cy="592932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Значний Музей Ватикану містить 22 окремі колекції, в межах від етруського і єгипетського мистецтва до карт і сучасного релігійного мистецтва. Навіть якщо Ви не релігійні, то все одно будете вражені чистою красою і пишністю купола Мікеланджело і спіральних колон </a:t>
            </a:r>
            <a:r>
              <a:rPr lang="uk-UA" dirty="0" err="1" smtClean="0"/>
              <a:t>Берніні</a:t>
            </a:r>
            <a:r>
              <a:rPr lang="uk-UA" dirty="0" smtClean="0"/>
              <a:t>. Основними цінностями тут є оновлена Сікстинська Капела і Кімнати Рафаеля.</a:t>
            </a:r>
          </a:p>
          <a:p>
            <a:endParaRPr lang="uk-UA" dirty="0"/>
          </a:p>
        </p:txBody>
      </p:sp>
      <p:pic>
        <p:nvPicPr>
          <p:cNvPr id="7" name="Содержимое 6" descr="http://lifeglobe.net/x/entry/5146/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78631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00" y="1468955"/>
            <a:ext cx="8565120" cy="5198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8160" cy="1120438"/>
          </a:xfrm>
          <a:ln/>
        </p:spPr>
        <p:txBody>
          <a:bodyPr lIns="82945" tIns="41473" rIns="82945" bIns="41473">
            <a:normAutofit fontScale="90000"/>
          </a:bodyPr>
          <a:lstStyle/>
          <a:p>
            <a:pPr algn="ctr">
              <a:lnSpc>
                <a:spcPct val="12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uk-UA" sz="4800" i="1" dirty="0" smtClean="0">
                <a:solidFill>
                  <a:srgbClr val="FF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RW Palladio L" charset="0"/>
              </a:rPr>
              <a:t>9.</a:t>
            </a:r>
            <a:r>
              <a:rPr lang="en-GB" sz="4800" i="1" dirty="0" err="1" smtClean="0">
                <a:solidFill>
                  <a:srgbClr val="FF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RW Palladio L" charset="0"/>
              </a:rPr>
              <a:t>Музей</a:t>
            </a:r>
            <a:r>
              <a:rPr lang="en-GB" sz="4800" i="1" dirty="0" smtClean="0">
                <a:solidFill>
                  <a:srgbClr val="FF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RW Palladio L" charset="0"/>
              </a:rPr>
              <a:t> ПРАДО</a:t>
            </a:r>
            <a:r>
              <a:rPr lang="uk-UA" sz="4800" i="1" dirty="0" smtClean="0">
                <a:solidFill>
                  <a:srgbClr val="FF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RW Palladio L" charset="0"/>
              </a:rPr>
              <a:t> в </a:t>
            </a:r>
            <a:r>
              <a:rPr lang="uk-UA" sz="4800" i="1" dirty="0" err="1" smtClean="0">
                <a:solidFill>
                  <a:srgbClr val="FF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RW Palladio L" charset="0"/>
              </a:rPr>
              <a:t>мадриді</a:t>
            </a:r>
            <a:endParaRPr lang="en-GB" sz="4800" i="1" dirty="0">
              <a:solidFill>
                <a:srgbClr val="FF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RW Palladio L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86721" y="5227749"/>
          <a:ext cx="5551200" cy="9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6" imgW="6119280" imgH="1077840" progId="Word.Document.8">
                  <p:embed/>
                </p:oleObj>
              </mc:Choice>
              <mc:Fallback>
                <p:oleObj name="Document" r:id="rId6" imgW="6119280" imgH="10778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721" y="5227749"/>
                        <a:ext cx="5551200" cy="9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http://lifeglobe.net/x/entry/5146/6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214422"/>
            <a:ext cx="44291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214842" cy="6215105"/>
          </a:xfrm>
        </p:spPr>
        <p:txBody>
          <a:bodyPr>
            <a:normAutofit/>
          </a:bodyPr>
          <a:lstStyle/>
          <a:p>
            <a:r>
              <a:rPr lang="uk-UA" dirty="0" smtClean="0"/>
              <a:t>Незважаючи на те, що його колекція менш значна, </a:t>
            </a:r>
            <a:r>
              <a:rPr lang="uk-UA" dirty="0" err="1" smtClean="0"/>
              <a:t>Прадо</a:t>
            </a:r>
            <a:r>
              <a:rPr lang="uk-UA" dirty="0" smtClean="0"/>
              <a:t> – один з найбільш шанованих і відвідуваних музеїв у світі. Найбільша цінність </a:t>
            </a:r>
            <a:r>
              <a:rPr lang="uk-UA" dirty="0" err="1" smtClean="0"/>
              <a:t>Прадо</a:t>
            </a:r>
            <a:r>
              <a:rPr lang="uk-UA" dirty="0" smtClean="0"/>
              <a:t> – іспанське мистецтво, з роботами </a:t>
            </a:r>
            <a:r>
              <a:rPr lang="uk-UA" dirty="0" err="1" smtClean="0"/>
              <a:t>Веласкеса</a:t>
            </a:r>
            <a:r>
              <a:rPr lang="uk-UA" dirty="0" smtClean="0"/>
              <a:t>, Гойї, </a:t>
            </a:r>
            <a:r>
              <a:rPr lang="uk-UA" dirty="0" err="1" smtClean="0"/>
              <a:t>Мурілло</a:t>
            </a:r>
            <a:r>
              <a:rPr lang="uk-UA" dirty="0" smtClean="0"/>
              <a:t>, Ель </a:t>
            </a:r>
            <a:r>
              <a:rPr lang="uk-UA" dirty="0" err="1" smtClean="0"/>
              <a:t>Греко</a:t>
            </a:r>
            <a:r>
              <a:rPr lang="uk-UA" dirty="0" smtClean="0"/>
              <a:t> і багатьма іншими знаменитостями. Хоча музей і спеціалізується на картинах, тут також знаходиться велика кількість малюнків, монет, медалей та декоративного мистецтва. Неокласичний фасад музею типовий для архітектури 18-го сторіччя міста. Входить до двадцятки найбільш відвідуваних музеїв світу.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4929198"/>
            <a:ext cx="4357718" cy="1304552"/>
          </a:xfrm>
        </p:spPr>
        <p:txBody>
          <a:bodyPr/>
          <a:lstStyle/>
          <a:p>
            <a:endParaRPr lang="uk-UA" dirty="0" smtClean="0"/>
          </a:p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Дієго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Веласкес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Кінний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Філіпа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IV»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495" r="2495"/>
          <a:stretch>
            <a:fillRect/>
          </a:stretch>
        </p:blipFill>
        <p:spPr bwMode="auto">
          <a:xfrm>
            <a:off x="285720" y="214290"/>
            <a:ext cx="4329114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35719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10. Національний музей Археології в Афінах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Завершує добірку з найбільшими музеями світу -  музей Археології в Афінах. Тут Ви можете надовго захопитися шедеврами древньої Греції.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28575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52578" name="Picture 2" descr="C:\Users\1\Pictures\2900110-nacionalnyj-muzej-arkheologii-v-afin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7929618" cy="298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/>
              <a:t> 1. Паризький Лувр </a:t>
            </a:r>
            <a:endParaRPr lang="uk-UA" sz="4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0152"/>
            <a:ext cx="4191000" cy="2688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43314"/>
            <a:ext cx="4343400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643181"/>
            <a:ext cx="4679950" cy="2786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  <a:solidFill>
            <a:schemeClr val="tx1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86412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sz="2800" dirty="0" smtClean="0"/>
              <a:t>Без сумніву, найвідоміший музей у світі, Лувр був середньовічною фортецею і палацом королів Франції перш, ніж став музеєм два століття тому. Навіть модернізація площі з додаванням скляної піраміди в її центрі нічого не віднімає від історичної чарівності Палацу Лувру. Колекції музею, які коливаються від народження великих старовинних цивілізацій до першої половини 19-го сторіччя, серед найвидатніших на планеті. Ви знайдете тут роботи найвідоміших художників в історії, таких як </a:t>
            </a:r>
            <a:r>
              <a:rPr lang="uk-UA" sz="2800" dirty="0" err="1" smtClean="0"/>
              <a:t>да</a:t>
            </a:r>
            <a:r>
              <a:rPr lang="uk-UA" sz="2800" dirty="0" smtClean="0"/>
              <a:t> Вінчі і Рембрандта.</a:t>
            </a:r>
            <a:endParaRPr lang="uk-UA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53467"/>
            <a:ext cx="8228160" cy="1183804"/>
          </a:xfrm>
          <a:ln/>
        </p:spPr>
        <p:txBody>
          <a:bodyPr lIns="82945" tIns="41473" rIns="82945" bIns="41473">
            <a:noAutofit/>
          </a:bodyPr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4400" dirty="0" err="1"/>
              <a:t>Леонардо</a:t>
            </a:r>
            <a:r>
              <a:rPr lang="en-GB" sz="4400" dirty="0"/>
              <a:t> </a:t>
            </a:r>
            <a:r>
              <a:rPr lang="en-GB" sz="4400" dirty="0" err="1"/>
              <a:t>да</a:t>
            </a:r>
            <a:r>
              <a:rPr lang="en-GB" sz="4400" dirty="0"/>
              <a:t> </a:t>
            </a:r>
            <a:r>
              <a:rPr lang="en-GB" sz="4400" dirty="0" err="1"/>
              <a:t>Вінчі</a:t>
            </a:r>
            <a:r>
              <a:rPr lang="en-GB" sz="4400" dirty="0"/>
              <a:t> </a:t>
            </a:r>
            <a:br>
              <a:rPr lang="en-GB" sz="4400" dirty="0"/>
            </a:br>
            <a:r>
              <a:rPr lang="en-GB" sz="4400" dirty="0"/>
              <a:t>«</a:t>
            </a:r>
            <a:r>
              <a:rPr lang="en-GB" sz="4400" dirty="0" err="1"/>
              <a:t>Мона</a:t>
            </a:r>
            <a:r>
              <a:rPr lang="en-GB" sz="4400" dirty="0"/>
              <a:t> </a:t>
            </a:r>
            <a:r>
              <a:rPr lang="en-GB" sz="4400" dirty="0" err="1"/>
              <a:t>Ліза</a:t>
            </a:r>
            <a:r>
              <a:rPr lang="en-GB" sz="4400" dirty="0"/>
              <a:t>»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68955"/>
            <a:ext cx="4286280" cy="5062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uk-UA" b="1" dirty="0" smtClean="0"/>
              <a:t>2. Ермітаж, Санкт-Петербург</a:t>
            </a:r>
            <a:endParaRPr lang="uk-UA" dirty="0"/>
          </a:p>
        </p:txBody>
      </p:sp>
      <p:pic>
        <p:nvPicPr>
          <p:cNvPr id="7" name="Содержимое 6" descr="http://lifeglobe.net/x/entry/5146/1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005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81518" cy="550072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 цього гігантського музею найбільша в світі колекція картин. Це приголомшливе місце, яке висвітлює історію світу від Кам’яного століття до теперішніх часів, а особливо значною є Золота Кімната з її дивовижними дорогоцінними каменями. Музей Ермітажу – найбільш відвідуваний в Росії. Він сценічно розташований уздовж області набережної в Центрі Санкт-Петербурга. Це цілий музейний комплекс, який включає шість різних будівель унікального архітектурного дизайну. </a:t>
            </a:r>
            <a:endParaRPr lang="uk-UA" dirty="0"/>
          </a:p>
        </p:txBody>
      </p:sp>
      <p:pic>
        <p:nvPicPr>
          <p:cNvPr id="8" name="Рисунок 7" descr="http://lifeglobe.net/x/entry/5146/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45005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uk-UA" b="1" dirty="0" smtClean="0"/>
              <a:t>3. Британський музей у Лондоні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28641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Тут зібрані мільйони творів мистецтва з усіх континентів. Галереї Британського музею присвячені Єгипту, Греції, римській цивілізації, Азії, Африці і середньовічній Європі, простежуючи історію людства і культуру. Тут зберігається мармур </a:t>
            </a:r>
            <a:r>
              <a:rPr lang="uk-UA" dirty="0" err="1" smtClean="0"/>
              <a:t>Парфенона</a:t>
            </a:r>
            <a:r>
              <a:rPr lang="uk-UA" dirty="0" smtClean="0"/>
              <a:t>, який колись прикрашав Парфенон в Афінах. Музей приваблює шість мільйонів відвідувачів щороку. Якщо Ви не можете дістатися до єгипетського Музею, то можете розглянути найбільшу і всебічну колекцію стародавніх єгипетських артефактів за межами Каїра прямо тут. Вражає також новий читальний зал Британського Музею , який Ви бачите на фото:</a:t>
            </a:r>
          </a:p>
          <a:p>
            <a:endParaRPr lang="uk-UA" dirty="0"/>
          </a:p>
        </p:txBody>
      </p:sp>
      <p:pic>
        <p:nvPicPr>
          <p:cNvPr id="5" name="Содержимое 4" descr="http://lifeglobe.net/x/entry/5146/8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9124" y="2518360"/>
            <a:ext cx="4562476" cy="41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4. Єгипетський музей у Каїрі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3857652" cy="5214974"/>
          </a:xfrm>
        </p:spPr>
        <p:txBody>
          <a:bodyPr>
            <a:normAutofit fontScale="47500" lnSpcReduction="20000"/>
          </a:bodyPr>
          <a:lstStyle/>
          <a:p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У Єгипетському музеї Каїра Ви знайдете повну колекцію єгипетського мистецтва. Серед тисяч скарбів також відомі експонати з гробниці </a:t>
            </a:r>
            <a:r>
              <a:rPr lang="uk-UA" sz="5100" dirty="0" err="1" smtClean="0">
                <a:latin typeface="Times New Roman" pitchFamily="18" charset="0"/>
                <a:cs typeface="Times New Roman" pitchFamily="18" charset="0"/>
              </a:rPr>
              <a:t>Тутанхамона</a:t>
            </a: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. У 1900 було споруджено будинок єгипетського Музею, де тепер зберігається понад 120,000 об’єктів з доісторичної епохи до </a:t>
            </a:r>
            <a:r>
              <a:rPr lang="uk-UA" sz="5100" dirty="0" err="1" smtClean="0">
                <a:latin typeface="Times New Roman" pitchFamily="18" charset="0"/>
                <a:cs typeface="Times New Roman" pitchFamily="18" charset="0"/>
              </a:rPr>
              <a:t>греко-римського</a:t>
            </a:r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 періоду, включаючи стародавні скульптури Сфінкса.</a:t>
            </a:r>
          </a:p>
          <a:p>
            <a:endParaRPr lang="uk-UA" dirty="0"/>
          </a:p>
        </p:txBody>
      </p:sp>
      <p:pic>
        <p:nvPicPr>
          <p:cNvPr id="5" name="Содержимое 4" descr="http://lifeglobe.net/x/entry/5146/1.jpe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45005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3071834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ЮНЕСКО оцінює, що 60% найпопулярніших художніх робіт в світі знаходяться в Італії, а більш ніж половина з них розташована у Флоренції. Галерея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Уффіці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Флоренції вразить Вас до глибини душі. Це безперечно одна з найпрекрасніших колекцій картин і скульптур на планеті, з роботами, що відносяться до епохи Відродження, написаними такими майстрами, як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Вінчі, Рафаель, Мікеланджело, Рембрандт,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Караваджо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багато інших. Однією з головних визначних пам’яток тут є Народження Венери Ботічеллі.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8186766" cy="9286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5. Галерея </a:t>
            </a:r>
            <a:r>
              <a:rPr lang="uk-UA" sz="3200" b="1" dirty="0" err="1" smtClean="0"/>
              <a:t>Уффіці</a:t>
            </a:r>
            <a:r>
              <a:rPr lang="uk-UA" sz="3200" b="1" dirty="0" smtClean="0"/>
              <a:t> у Флоренції</a:t>
            </a:r>
            <a:endParaRPr lang="uk-UA" sz="3200" dirty="0"/>
          </a:p>
        </p:txBody>
      </p:sp>
      <p:pic>
        <p:nvPicPr>
          <p:cNvPr id="8" name="Содержимое 7" descr="Галерея Уффіці у Флоренції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399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28" y="1143000"/>
            <a:ext cx="4143372" cy="31432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Ботічеллі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“Народження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Венери”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89098" y="4929198"/>
            <a:ext cx="3429000" cy="27467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1\Pictures\qlow-300px-Sandro_Botticelli_-_La_nascita_di_Venere_-_Google_Art_Project_-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421484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249</TotalTime>
  <Words>657</Words>
  <Application>Microsoft Office PowerPoint</Application>
  <PresentationFormat>Экран (4:3)</PresentationFormat>
  <Paragraphs>39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Трек</vt:lpstr>
      <vt:lpstr>Солнцестояние</vt:lpstr>
      <vt:lpstr>Бумажная</vt:lpstr>
      <vt:lpstr>Поток</vt:lpstr>
      <vt:lpstr>Изящная</vt:lpstr>
      <vt:lpstr>Техническая</vt:lpstr>
      <vt:lpstr>1_Изящная</vt:lpstr>
      <vt:lpstr>1_Бумажная</vt:lpstr>
      <vt:lpstr>1_Трек</vt:lpstr>
      <vt:lpstr>Метро</vt:lpstr>
      <vt:lpstr>Яркая</vt:lpstr>
      <vt:lpstr>Document</vt:lpstr>
      <vt:lpstr>Визначні музеї світу </vt:lpstr>
      <vt:lpstr> 1. Паризький Лувр </vt:lpstr>
      <vt:lpstr>Презентация PowerPoint</vt:lpstr>
      <vt:lpstr>Леонардо да Вінчі  «Мона Ліза»</vt:lpstr>
      <vt:lpstr>2. Ермітаж, Санкт-Петербург</vt:lpstr>
      <vt:lpstr>3. Британський музей у Лондоні</vt:lpstr>
      <vt:lpstr>4. Єгипетський музей у Каїрі</vt:lpstr>
      <vt:lpstr>ЮНЕСКО оцінює, що 60% найпопулярніших художніх робіт в світі знаходяться в Італії, а більш ніж половина з них розташована у Флоренції. Галерея Уффіці у Флоренції вразить Вас до глибини душі. Це безперечно одна з найпрекрасніших колекцій картин і скульптур на планеті, з роботами, що відносяться до епохи Відродження, написаними такими майстрами, як да Вінчі, Рафаель, Мікеланджело, Рембрандт, Караваджо і багато інших. Однією з головних визначних пам’яток тут є Народження Венери Ботічеллі. </vt:lpstr>
      <vt:lpstr>      Ботічеллі “Народження Венери”</vt:lpstr>
      <vt:lpstr>Створений в 1870, музей Метрополітен зберігає більше ніж два мільйони творів мистецтва з усього світу, від давнини до сучасних часів. Ви знайдете все, від ісламських та європейських картин, до колекцій зброї і броні. Хоча є багато інших великих музеїв в Нью-Йорку, таких як Гуггенхайм, Метрополітен є одним з найбільш суттєвих. Це дійсно один з найбільших музеїв світу. </vt:lpstr>
      <vt:lpstr>7. Державний музей в Амстердамі  Розташований поблизу від центру Амстердама. Це один з найбільших музеїв, який обов’язково варто відвідати під час поїздки в одну з найкрасивіших європейських столиць. Усередині Ви можете повністю зануритися в мистецтво і періоди історії Нідерландів. З колекцією майже 1 мільйона експонатів, це ідеальне місце, щоб побалувати себе надихаючими шедеврами Рембрандта, Франса Халса та інших голландських художників. </vt:lpstr>
      <vt:lpstr>8. Музей Ватикану </vt:lpstr>
      <vt:lpstr>9.Музей ПРАДО в мадриді</vt:lpstr>
      <vt:lpstr>Незважаючи на те, що його колекція менш значна, Прадо – один з найбільш шанованих і відвідуваних музеїв у світі. Найбільша цінність Прадо – іспанське мистецтво, з роботами Веласкеса, Гойї, Мурілло, Ель Греко і багатьма іншими знаменитостями. Хоча музей і спеціалізується на картинах, тут також знаходиться велика кількість малюнків, монет, медалей та декоративного мистецтва. Неокласичний фасад музею типовий для архітектури 18-го сторіччя міста. Входить до двадцятки найбільш відвідуваних музеїв світу.</vt:lpstr>
      <vt:lpstr>10. Національний музей Археології в Афінах Завершує добірку з найбільшими музеями світу -  музей Археології в Афінах. Тут Ви можете надовго захопитися шедеврами древньої Греції.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музеї світу</dc:title>
  <dc:creator>1</dc:creator>
  <cp:lastModifiedBy>ACER</cp:lastModifiedBy>
  <cp:revision>27</cp:revision>
  <dcterms:created xsi:type="dcterms:W3CDTF">2014-09-22T12:25:39Z</dcterms:created>
  <dcterms:modified xsi:type="dcterms:W3CDTF">2022-06-03T06:07:46Z</dcterms:modified>
</cp:coreProperties>
</file>