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4FA1B-2E28-4B69-B26D-1ACDCD2136E5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87BE4BD-4599-493C-91BB-24535BA0B756}">
      <dgm:prSet phldrT="[Текст]"/>
      <dgm:spPr/>
      <dgm:t>
        <a:bodyPr/>
        <a:lstStyle/>
        <a:p>
          <a:r>
            <a:rPr lang="uk-UA" dirty="0" smtClean="0"/>
            <a:t>Одноголосна</a:t>
          </a:r>
          <a:endParaRPr lang="uk-UA" dirty="0"/>
        </a:p>
      </dgm:t>
    </dgm:pt>
    <dgm:pt modelId="{AA17EEA3-45C1-4BA8-B82E-9C8856FD6BC1}" type="parTrans" cxnId="{975F2EEF-07B5-4733-8089-07A1F0AB53CE}">
      <dgm:prSet/>
      <dgm:spPr/>
      <dgm:t>
        <a:bodyPr/>
        <a:lstStyle/>
        <a:p>
          <a:endParaRPr lang="uk-UA"/>
        </a:p>
      </dgm:t>
    </dgm:pt>
    <dgm:pt modelId="{B2AD23C4-9686-4680-A9CF-2C9B1D12983C}" type="sibTrans" cxnId="{975F2EEF-07B5-4733-8089-07A1F0AB53CE}">
      <dgm:prSet/>
      <dgm:spPr/>
      <dgm:t>
        <a:bodyPr/>
        <a:lstStyle/>
        <a:p>
          <a:endParaRPr lang="uk-UA"/>
        </a:p>
      </dgm:t>
    </dgm:pt>
    <dgm:pt modelId="{178904D1-BB6D-463C-B25B-F445FFC83C9E}">
      <dgm:prSet phldrT="[Текст]"/>
      <dgm:spPr/>
      <dgm:t>
        <a:bodyPr/>
        <a:lstStyle/>
        <a:p>
          <a:r>
            <a:rPr lang="uk-UA" dirty="0" smtClean="0"/>
            <a:t>Багатоголосна </a:t>
          </a:r>
          <a:endParaRPr lang="uk-UA" dirty="0"/>
        </a:p>
      </dgm:t>
    </dgm:pt>
    <dgm:pt modelId="{AFDDEBB2-ABB5-426E-9699-0BE309DFAD38}" type="parTrans" cxnId="{D3B783FA-BAB9-4B56-83B2-A3ED5C404522}">
      <dgm:prSet/>
      <dgm:spPr/>
      <dgm:t>
        <a:bodyPr/>
        <a:lstStyle/>
        <a:p>
          <a:endParaRPr lang="uk-UA"/>
        </a:p>
      </dgm:t>
    </dgm:pt>
    <dgm:pt modelId="{970A7BA5-D0BD-4072-9E13-DED09C807580}" type="sibTrans" cxnId="{D3B783FA-BAB9-4B56-83B2-A3ED5C404522}">
      <dgm:prSet/>
      <dgm:spPr/>
      <dgm:t>
        <a:bodyPr/>
        <a:lstStyle/>
        <a:p>
          <a:endParaRPr lang="uk-UA"/>
        </a:p>
      </dgm:t>
    </dgm:pt>
    <dgm:pt modelId="{A84F5C2B-6465-407C-A31D-F72325E2BFD2}">
      <dgm:prSet phldrT="[Текст]"/>
      <dgm:spPr/>
      <dgm:t>
        <a:bodyPr/>
        <a:lstStyle/>
        <a:p>
          <a:r>
            <a:rPr lang="uk-UA" dirty="0" smtClean="0"/>
            <a:t>З музичним супроводом</a:t>
          </a:r>
          <a:endParaRPr lang="uk-UA" dirty="0"/>
        </a:p>
      </dgm:t>
    </dgm:pt>
    <dgm:pt modelId="{F6EE00A4-539F-4DA0-956E-DEDE66822750}" type="parTrans" cxnId="{C0446C2C-46CC-4F72-B459-2398525827CD}">
      <dgm:prSet/>
      <dgm:spPr/>
      <dgm:t>
        <a:bodyPr/>
        <a:lstStyle/>
        <a:p>
          <a:endParaRPr lang="uk-UA"/>
        </a:p>
      </dgm:t>
    </dgm:pt>
    <dgm:pt modelId="{EFC39D61-840E-4FD5-AC36-27600B31784E}" type="sibTrans" cxnId="{C0446C2C-46CC-4F72-B459-2398525827CD}">
      <dgm:prSet/>
      <dgm:spPr/>
      <dgm:t>
        <a:bodyPr/>
        <a:lstStyle/>
        <a:p>
          <a:endParaRPr lang="uk-UA"/>
        </a:p>
      </dgm:t>
    </dgm:pt>
    <dgm:pt modelId="{0B6AB6AE-DF47-4EA4-851B-9C8CD835353C}">
      <dgm:prSet phldrT="[Текст]"/>
      <dgm:spPr/>
      <dgm:t>
        <a:bodyPr/>
        <a:lstStyle/>
        <a:p>
          <a:r>
            <a:rPr lang="uk-UA" dirty="0" smtClean="0"/>
            <a:t>А </a:t>
          </a:r>
          <a:r>
            <a:rPr lang="uk-UA" dirty="0" err="1" smtClean="0"/>
            <a:t>капелла</a:t>
          </a:r>
          <a:r>
            <a:rPr lang="uk-UA" dirty="0" smtClean="0"/>
            <a:t> </a:t>
          </a:r>
          <a:endParaRPr lang="uk-UA" dirty="0"/>
        </a:p>
      </dgm:t>
    </dgm:pt>
    <dgm:pt modelId="{C2FF1DB6-41C4-4E33-BA28-F9376DB7DE5F}" type="parTrans" cxnId="{F4BBB55E-D1A8-4155-A734-F907BF97F2E9}">
      <dgm:prSet/>
      <dgm:spPr/>
      <dgm:t>
        <a:bodyPr/>
        <a:lstStyle/>
        <a:p>
          <a:endParaRPr lang="uk-UA"/>
        </a:p>
      </dgm:t>
    </dgm:pt>
    <dgm:pt modelId="{4896E264-9C8A-4CF7-A60F-8B41F51EA542}" type="sibTrans" cxnId="{F4BBB55E-D1A8-4155-A734-F907BF97F2E9}">
      <dgm:prSet/>
      <dgm:spPr/>
      <dgm:t>
        <a:bodyPr/>
        <a:lstStyle/>
        <a:p>
          <a:endParaRPr lang="uk-UA"/>
        </a:p>
      </dgm:t>
    </dgm:pt>
    <dgm:pt modelId="{2DD2184C-3B2D-489F-A106-CD050944D7F8}" type="pres">
      <dgm:prSet presAssocID="{36D4FA1B-2E28-4B69-B26D-1ACDCD213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21A8C4-7160-4C9C-9A61-3C29F21D440A}" type="pres">
      <dgm:prSet presAssocID="{387BE4BD-4599-493C-91BB-24535BA0B756}" presName="compNode" presStyleCnt="0"/>
      <dgm:spPr/>
    </dgm:pt>
    <dgm:pt modelId="{E6665B35-25B0-49E6-9A62-9DCED5673D5D}" type="pres">
      <dgm:prSet presAssocID="{387BE4BD-4599-493C-91BB-24535BA0B756}" presName="pictRect" presStyleLbl="node1" presStyleIdx="0" presStyleCnt="4" custScaleX="100084" custScaleY="1103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064304-C058-4A80-A9AB-C5FA0A63FB71}" type="pres">
      <dgm:prSet presAssocID="{387BE4BD-4599-493C-91BB-24535BA0B75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222FA8-56A8-49BB-98B0-087C41EC6B65}" type="pres">
      <dgm:prSet presAssocID="{B2AD23C4-9686-4680-A9CF-2C9B1D12983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E370CCC-509D-4900-A03F-8CFD5EF3B60F}" type="pres">
      <dgm:prSet presAssocID="{178904D1-BB6D-463C-B25B-F445FFC83C9E}" presName="compNode" presStyleCnt="0"/>
      <dgm:spPr/>
    </dgm:pt>
    <dgm:pt modelId="{C186C479-0545-4E71-BA0C-103A90E715CF}" type="pres">
      <dgm:prSet presAssocID="{178904D1-BB6D-463C-B25B-F445FFC83C9E}" presName="pictRect" presStyleLbl="node1" presStyleIdx="1" presStyleCnt="4" custScaleX="132513" custScaleY="134610" custLinFactNeighborX="51853" custLinFactNeighborY="-820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8D78CB-6D54-4383-A5B5-C3EAC93D1395}" type="pres">
      <dgm:prSet presAssocID="{178904D1-BB6D-463C-B25B-F445FFC83C9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11B83-0C08-431D-8B70-805A338D391E}" type="pres">
      <dgm:prSet presAssocID="{970A7BA5-D0BD-4072-9E13-DED09C80758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90DAC2-CA08-4E7E-A53A-DEEB22EBC339}" type="pres">
      <dgm:prSet presAssocID="{A84F5C2B-6465-407C-A31D-F72325E2BFD2}" presName="compNode" presStyleCnt="0"/>
      <dgm:spPr/>
    </dgm:pt>
    <dgm:pt modelId="{2C648845-9671-43EF-A17F-D2DBFA17EEBC}" type="pres">
      <dgm:prSet presAssocID="{A84F5C2B-6465-407C-A31D-F72325E2BFD2}" presName="pictRect" presStyleLbl="node1" presStyleIdx="2" presStyleCnt="4" custScaleX="186931" custScaleY="214065" custLinFactY="93020" custLinFactNeighborX="6261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4E1147-C953-4D8A-B180-BF9BAE644262}" type="pres">
      <dgm:prSet presAssocID="{A84F5C2B-6465-407C-A31D-F72325E2BFD2}" presName="textRect" presStyleLbl="revTx" presStyleIdx="2" presStyleCnt="4" custScaleX="79942" custScaleY="2596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34EC0A-BC43-4EA1-9B97-780F9158E772}" type="pres">
      <dgm:prSet presAssocID="{EFC39D61-840E-4FD5-AC36-27600B31784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696DCF7-4388-4A4C-AA4C-7D46CE3BDC85}" type="pres">
      <dgm:prSet presAssocID="{0B6AB6AE-DF47-4EA4-851B-9C8CD835353C}" presName="compNode" presStyleCnt="0"/>
      <dgm:spPr/>
    </dgm:pt>
    <dgm:pt modelId="{AFDCE47C-5CC1-4051-B7E5-51E81735D070}" type="pres">
      <dgm:prSet presAssocID="{0B6AB6AE-DF47-4EA4-851B-9C8CD835353C}" presName="pictRect" presStyleLbl="node1" presStyleIdx="3" presStyleCnt="4" custScaleX="136254" custScaleY="132648" custLinFactX="-1820" custLinFactNeighborX="-100000" custLinFactNeighborY="436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279525-74B8-4F54-A51C-2390F2E026D2}" type="pres">
      <dgm:prSet presAssocID="{0B6AB6AE-DF47-4EA4-851B-9C8CD835353C}" presName="textRect" presStyleLbl="revTx" presStyleIdx="3" presStyleCnt="4" custScaleX="68594" custScaleY="499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B9AEF1-5627-421E-B614-AEA43927D182}" type="presOf" srcId="{178904D1-BB6D-463C-B25B-F445FFC83C9E}" destId="{948D78CB-6D54-4383-A5B5-C3EAC93D1395}" srcOrd="0" destOrd="0" presId="urn:microsoft.com/office/officeart/2005/8/layout/pList1#1"/>
    <dgm:cxn modelId="{B19B85A2-2AEE-4682-9BFC-948D9CE19ECE}" type="presOf" srcId="{0B6AB6AE-DF47-4EA4-851B-9C8CD835353C}" destId="{50279525-74B8-4F54-A51C-2390F2E026D2}" srcOrd="0" destOrd="0" presId="urn:microsoft.com/office/officeart/2005/8/layout/pList1#1"/>
    <dgm:cxn modelId="{792BC54D-1CEF-4F49-A515-6385CEB62967}" type="presOf" srcId="{36D4FA1B-2E28-4B69-B26D-1ACDCD2136E5}" destId="{2DD2184C-3B2D-489F-A106-CD050944D7F8}" srcOrd="0" destOrd="0" presId="urn:microsoft.com/office/officeart/2005/8/layout/pList1#1"/>
    <dgm:cxn modelId="{975F2EEF-07B5-4733-8089-07A1F0AB53CE}" srcId="{36D4FA1B-2E28-4B69-B26D-1ACDCD2136E5}" destId="{387BE4BD-4599-493C-91BB-24535BA0B756}" srcOrd="0" destOrd="0" parTransId="{AA17EEA3-45C1-4BA8-B82E-9C8856FD6BC1}" sibTransId="{B2AD23C4-9686-4680-A9CF-2C9B1D12983C}"/>
    <dgm:cxn modelId="{B875151C-E078-42A2-BF2D-1705C63FE4E4}" type="presOf" srcId="{B2AD23C4-9686-4680-A9CF-2C9B1D12983C}" destId="{27222FA8-56A8-49BB-98B0-087C41EC6B65}" srcOrd="0" destOrd="0" presId="urn:microsoft.com/office/officeart/2005/8/layout/pList1#1"/>
    <dgm:cxn modelId="{1F12A1A8-9D22-4202-ABF8-CF74C2929319}" type="presOf" srcId="{A84F5C2B-6465-407C-A31D-F72325E2BFD2}" destId="{3E4E1147-C953-4D8A-B180-BF9BAE644262}" srcOrd="0" destOrd="0" presId="urn:microsoft.com/office/officeart/2005/8/layout/pList1#1"/>
    <dgm:cxn modelId="{742E47A9-E9C8-444C-8177-B51B49EF6A1A}" type="presOf" srcId="{970A7BA5-D0BD-4072-9E13-DED09C807580}" destId="{32F11B83-0C08-431D-8B70-805A338D391E}" srcOrd="0" destOrd="0" presId="urn:microsoft.com/office/officeart/2005/8/layout/pList1#1"/>
    <dgm:cxn modelId="{360F09C1-498E-4C91-9F35-5C72AA0DF975}" type="presOf" srcId="{387BE4BD-4599-493C-91BB-24535BA0B756}" destId="{DF064304-C058-4A80-A9AB-C5FA0A63FB71}" srcOrd="0" destOrd="0" presId="urn:microsoft.com/office/officeart/2005/8/layout/pList1#1"/>
    <dgm:cxn modelId="{D3B783FA-BAB9-4B56-83B2-A3ED5C404522}" srcId="{36D4FA1B-2E28-4B69-B26D-1ACDCD2136E5}" destId="{178904D1-BB6D-463C-B25B-F445FFC83C9E}" srcOrd="1" destOrd="0" parTransId="{AFDDEBB2-ABB5-426E-9699-0BE309DFAD38}" sibTransId="{970A7BA5-D0BD-4072-9E13-DED09C807580}"/>
    <dgm:cxn modelId="{239517B9-0E3D-4BF9-8490-3424B8133B11}" type="presOf" srcId="{EFC39D61-840E-4FD5-AC36-27600B31784E}" destId="{5734EC0A-BC43-4EA1-9B97-780F9158E772}" srcOrd="0" destOrd="0" presId="urn:microsoft.com/office/officeart/2005/8/layout/pList1#1"/>
    <dgm:cxn modelId="{C0446C2C-46CC-4F72-B459-2398525827CD}" srcId="{36D4FA1B-2E28-4B69-B26D-1ACDCD2136E5}" destId="{A84F5C2B-6465-407C-A31D-F72325E2BFD2}" srcOrd="2" destOrd="0" parTransId="{F6EE00A4-539F-4DA0-956E-DEDE66822750}" sibTransId="{EFC39D61-840E-4FD5-AC36-27600B31784E}"/>
    <dgm:cxn modelId="{F4BBB55E-D1A8-4155-A734-F907BF97F2E9}" srcId="{36D4FA1B-2E28-4B69-B26D-1ACDCD2136E5}" destId="{0B6AB6AE-DF47-4EA4-851B-9C8CD835353C}" srcOrd="3" destOrd="0" parTransId="{C2FF1DB6-41C4-4E33-BA28-F9376DB7DE5F}" sibTransId="{4896E264-9C8A-4CF7-A60F-8B41F51EA542}"/>
    <dgm:cxn modelId="{89E37F91-B4F3-49E2-B75F-59FA60953D33}" type="presParOf" srcId="{2DD2184C-3B2D-489F-A106-CD050944D7F8}" destId="{9021A8C4-7160-4C9C-9A61-3C29F21D440A}" srcOrd="0" destOrd="0" presId="urn:microsoft.com/office/officeart/2005/8/layout/pList1#1"/>
    <dgm:cxn modelId="{6F349E6A-0C45-48F7-8AFB-B4B38DFC14E6}" type="presParOf" srcId="{9021A8C4-7160-4C9C-9A61-3C29F21D440A}" destId="{E6665B35-25B0-49E6-9A62-9DCED5673D5D}" srcOrd="0" destOrd="0" presId="urn:microsoft.com/office/officeart/2005/8/layout/pList1#1"/>
    <dgm:cxn modelId="{EC05A3AF-74AD-4A50-98E6-7AF57BE09560}" type="presParOf" srcId="{9021A8C4-7160-4C9C-9A61-3C29F21D440A}" destId="{DF064304-C058-4A80-A9AB-C5FA0A63FB71}" srcOrd="1" destOrd="0" presId="urn:microsoft.com/office/officeart/2005/8/layout/pList1#1"/>
    <dgm:cxn modelId="{E9349D86-04B4-4BA0-9E3F-968B0D872959}" type="presParOf" srcId="{2DD2184C-3B2D-489F-A106-CD050944D7F8}" destId="{27222FA8-56A8-49BB-98B0-087C41EC6B65}" srcOrd="1" destOrd="0" presId="urn:microsoft.com/office/officeart/2005/8/layout/pList1#1"/>
    <dgm:cxn modelId="{80315209-3196-4E55-ACAB-E767A67596AF}" type="presParOf" srcId="{2DD2184C-3B2D-489F-A106-CD050944D7F8}" destId="{DE370CCC-509D-4900-A03F-8CFD5EF3B60F}" srcOrd="2" destOrd="0" presId="urn:microsoft.com/office/officeart/2005/8/layout/pList1#1"/>
    <dgm:cxn modelId="{41BC2226-9048-4CAA-9255-A599A0888CBB}" type="presParOf" srcId="{DE370CCC-509D-4900-A03F-8CFD5EF3B60F}" destId="{C186C479-0545-4E71-BA0C-103A90E715CF}" srcOrd="0" destOrd="0" presId="urn:microsoft.com/office/officeart/2005/8/layout/pList1#1"/>
    <dgm:cxn modelId="{81AFABDB-ED94-4ECF-8F39-7D144C0F84A9}" type="presParOf" srcId="{DE370CCC-509D-4900-A03F-8CFD5EF3B60F}" destId="{948D78CB-6D54-4383-A5B5-C3EAC93D1395}" srcOrd="1" destOrd="0" presId="urn:microsoft.com/office/officeart/2005/8/layout/pList1#1"/>
    <dgm:cxn modelId="{26616B9F-38E5-419F-9C88-7F95EBDAEEA0}" type="presParOf" srcId="{2DD2184C-3B2D-489F-A106-CD050944D7F8}" destId="{32F11B83-0C08-431D-8B70-805A338D391E}" srcOrd="3" destOrd="0" presId="urn:microsoft.com/office/officeart/2005/8/layout/pList1#1"/>
    <dgm:cxn modelId="{EC24032D-A73A-4298-9065-C5BF97A7BFC0}" type="presParOf" srcId="{2DD2184C-3B2D-489F-A106-CD050944D7F8}" destId="{2C90DAC2-CA08-4E7E-A53A-DEEB22EBC339}" srcOrd="4" destOrd="0" presId="urn:microsoft.com/office/officeart/2005/8/layout/pList1#1"/>
    <dgm:cxn modelId="{E32ADCFD-A2BA-491E-A628-2CCD415600C9}" type="presParOf" srcId="{2C90DAC2-CA08-4E7E-A53A-DEEB22EBC339}" destId="{2C648845-9671-43EF-A17F-D2DBFA17EEBC}" srcOrd="0" destOrd="0" presId="urn:microsoft.com/office/officeart/2005/8/layout/pList1#1"/>
    <dgm:cxn modelId="{8B858AAC-62D0-4657-AB72-F4E067809023}" type="presParOf" srcId="{2C90DAC2-CA08-4E7E-A53A-DEEB22EBC339}" destId="{3E4E1147-C953-4D8A-B180-BF9BAE644262}" srcOrd="1" destOrd="0" presId="urn:microsoft.com/office/officeart/2005/8/layout/pList1#1"/>
    <dgm:cxn modelId="{816AE501-EF31-4F4B-9BE9-DE4D4F024A6D}" type="presParOf" srcId="{2DD2184C-3B2D-489F-A106-CD050944D7F8}" destId="{5734EC0A-BC43-4EA1-9B97-780F9158E772}" srcOrd="5" destOrd="0" presId="urn:microsoft.com/office/officeart/2005/8/layout/pList1#1"/>
    <dgm:cxn modelId="{B8FE3B1F-E8A6-47AD-8B0C-6866B614F995}" type="presParOf" srcId="{2DD2184C-3B2D-489F-A106-CD050944D7F8}" destId="{6696DCF7-4388-4A4C-AA4C-7D46CE3BDC85}" srcOrd="6" destOrd="0" presId="urn:microsoft.com/office/officeart/2005/8/layout/pList1#1"/>
    <dgm:cxn modelId="{53B4B440-0930-4E4B-842F-BC2051FE1DA0}" type="presParOf" srcId="{6696DCF7-4388-4A4C-AA4C-7D46CE3BDC85}" destId="{AFDCE47C-5CC1-4051-B7E5-51E81735D070}" srcOrd="0" destOrd="0" presId="urn:microsoft.com/office/officeart/2005/8/layout/pList1#1"/>
    <dgm:cxn modelId="{B9E822C3-274A-47EB-9EA9-019DEAE7BF55}" type="presParOf" srcId="{6696DCF7-4388-4A4C-AA4C-7D46CE3BDC85}" destId="{50279525-74B8-4F54-A51C-2390F2E026D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DAE6-10FC-4CE2-8AE6-96A5060FA06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93F950-4B2A-4419-8BCC-1CD1BC5EA398}">
      <dgm:prSet phldrT="[Текст]" custT="1"/>
      <dgm:spPr/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До Х ст.</a:t>
          </a:r>
          <a:endParaRPr lang="uk-UA" sz="2400" b="1" baseline="0" dirty="0">
            <a:solidFill>
              <a:schemeClr val="tx1"/>
            </a:solidFill>
          </a:endParaRPr>
        </a:p>
      </dgm:t>
    </dgm:pt>
    <dgm:pt modelId="{8C60B550-A89C-4C1A-B03A-B99129D232DA}" type="parTrans" cxnId="{47BE655A-5164-4077-971F-7D4E08BFFB93}">
      <dgm:prSet/>
      <dgm:spPr/>
      <dgm:t>
        <a:bodyPr/>
        <a:lstStyle/>
        <a:p>
          <a:endParaRPr lang="uk-UA"/>
        </a:p>
      </dgm:t>
    </dgm:pt>
    <dgm:pt modelId="{0255A05F-7FF5-437B-A68C-65A83456C971}" type="sibTrans" cxnId="{47BE655A-5164-4077-971F-7D4E08BFFB93}">
      <dgm:prSet/>
      <dgm:spPr/>
      <dgm:t>
        <a:bodyPr/>
        <a:lstStyle/>
        <a:p>
          <a:endParaRPr lang="uk-UA"/>
        </a:p>
      </dgm:t>
    </dgm:pt>
    <dgm:pt modelId="{249581EB-3B56-4FB6-854A-07490A483009}">
      <dgm:prSet phldrT="[Текст]"/>
      <dgm:spPr/>
      <dgm:t>
        <a:bodyPr/>
        <a:lstStyle/>
        <a:p>
          <a:r>
            <a:rPr lang="uk-UA" dirty="0" smtClean="0"/>
            <a:t>Народна пісня (фольклор)</a:t>
          </a:r>
          <a:endParaRPr lang="uk-UA" dirty="0"/>
        </a:p>
      </dgm:t>
    </dgm:pt>
    <dgm:pt modelId="{D1EA4D9E-BAD4-40D1-8AB4-1B6B43581A88}" type="parTrans" cxnId="{D6BCFBC4-513E-4D10-8005-4CB6CA2D2880}">
      <dgm:prSet/>
      <dgm:spPr/>
      <dgm:t>
        <a:bodyPr/>
        <a:lstStyle/>
        <a:p>
          <a:endParaRPr lang="uk-UA"/>
        </a:p>
      </dgm:t>
    </dgm:pt>
    <dgm:pt modelId="{1DA92488-A6C6-4AF4-ABFB-18872FCA7917}" type="sibTrans" cxnId="{D6BCFBC4-513E-4D10-8005-4CB6CA2D2880}">
      <dgm:prSet/>
      <dgm:spPr/>
      <dgm:t>
        <a:bodyPr/>
        <a:lstStyle/>
        <a:p>
          <a:endParaRPr lang="uk-UA"/>
        </a:p>
      </dgm:t>
    </dgm:pt>
    <dgm:pt modelId="{0640F674-D177-4476-95F9-DC39C489BA6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 Х ст.</a:t>
          </a:r>
          <a:endParaRPr lang="uk-UA" sz="2400" b="1" dirty="0">
            <a:solidFill>
              <a:schemeClr val="tx1"/>
            </a:solidFill>
          </a:endParaRPr>
        </a:p>
      </dgm:t>
    </dgm:pt>
    <dgm:pt modelId="{E5EDB988-6EC8-4E15-A403-4893D14BA03E}" type="parTrans" cxnId="{9FC46B10-5D87-4E3D-9A8E-BCE0C730270B}">
      <dgm:prSet/>
      <dgm:spPr/>
      <dgm:t>
        <a:bodyPr/>
        <a:lstStyle/>
        <a:p>
          <a:endParaRPr lang="uk-UA"/>
        </a:p>
      </dgm:t>
    </dgm:pt>
    <dgm:pt modelId="{FBD46D8F-3816-43ED-97E3-B967480D46B1}" type="sibTrans" cxnId="{9FC46B10-5D87-4E3D-9A8E-BCE0C730270B}">
      <dgm:prSet/>
      <dgm:spPr/>
      <dgm:t>
        <a:bodyPr/>
        <a:lstStyle/>
        <a:p>
          <a:endParaRPr lang="uk-UA"/>
        </a:p>
      </dgm:t>
    </dgm:pt>
    <dgm:pt modelId="{A0D4B2D8-4C65-43F8-AE84-830F0BD80993}">
      <dgm:prSet phldrT="[Текст]"/>
      <dgm:spPr/>
      <dgm:t>
        <a:bodyPr/>
        <a:lstStyle/>
        <a:p>
          <a:r>
            <a:rPr lang="uk-UA" dirty="0" smtClean="0"/>
            <a:t>Монастирі</a:t>
          </a:r>
          <a:endParaRPr lang="uk-UA" dirty="0"/>
        </a:p>
      </dgm:t>
    </dgm:pt>
    <dgm:pt modelId="{B20B4A48-87DA-40CB-957E-3852AAF55F4F}" type="parTrans" cxnId="{5CB8A8A2-AE86-4DD0-B323-9BC89F05DF1F}">
      <dgm:prSet/>
      <dgm:spPr/>
      <dgm:t>
        <a:bodyPr/>
        <a:lstStyle/>
        <a:p>
          <a:endParaRPr lang="uk-UA"/>
        </a:p>
      </dgm:t>
    </dgm:pt>
    <dgm:pt modelId="{EBE43B01-1FC1-4946-89B4-6979BCB7419B}" type="sibTrans" cxnId="{5CB8A8A2-AE86-4DD0-B323-9BC89F05DF1F}">
      <dgm:prSet/>
      <dgm:spPr/>
      <dgm:t>
        <a:bodyPr/>
        <a:lstStyle/>
        <a:p>
          <a:endParaRPr lang="uk-UA"/>
        </a:p>
      </dgm:t>
    </dgm:pt>
    <dgm:pt modelId="{324FEBC8-865C-4B33-B584-ADDE4A4A24F6}">
      <dgm:prSet phldrT="[Текст]"/>
      <dgm:spPr/>
      <dgm:t>
        <a:bodyPr/>
        <a:lstStyle/>
        <a:p>
          <a:r>
            <a:rPr lang="uk-UA" dirty="0" smtClean="0"/>
            <a:t>Княжий двір</a:t>
          </a:r>
          <a:endParaRPr lang="uk-UA" dirty="0"/>
        </a:p>
      </dgm:t>
    </dgm:pt>
    <dgm:pt modelId="{26410D09-B10D-4E69-B5B2-4C5EC8739504}" type="parTrans" cxnId="{12151063-4E77-4B95-8CBF-CDBF2418B467}">
      <dgm:prSet/>
      <dgm:spPr/>
      <dgm:t>
        <a:bodyPr/>
        <a:lstStyle/>
        <a:p>
          <a:endParaRPr lang="uk-UA"/>
        </a:p>
      </dgm:t>
    </dgm:pt>
    <dgm:pt modelId="{3547F6E2-72DA-4EE6-8E6B-F15B62F05A90}" type="sibTrans" cxnId="{12151063-4E77-4B95-8CBF-CDBF2418B467}">
      <dgm:prSet/>
      <dgm:spPr/>
      <dgm:t>
        <a:bodyPr/>
        <a:lstStyle/>
        <a:p>
          <a:endParaRPr lang="uk-UA"/>
        </a:p>
      </dgm:t>
    </dgm:pt>
    <dgm:pt modelId="{559702C5-A923-49D3-8971-67C774AE7BD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 Х</a:t>
          </a:r>
          <a:r>
            <a:rPr lang="en-US" sz="2400" b="1" dirty="0" smtClean="0">
              <a:solidFill>
                <a:schemeClr val="tx1"/>
              </a:solidFill>
            </a:rPr>
            <a:t>VI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en-US" sz="2400" b="1" dirty="0" smtClean="0">
              <a:solidFill>
                <a:schemeClr val="tx1"/>
              </a:solidFill>
            </a:rPr>
            <a:t>c</a:t>
          </a:r>
          <a:r>
            <a:rPr lang="uk-UA" sz="2400" dirty="0" smtClean="0">
              <a:solidFill>
                <a:schemeClr val="tx1"/>
              </a:solidFill>
            </a:rPr>
            <a:t>т.</a:t>
          </a:r>
          <a:endParaRPr lang="uk-UA" sz="2400" dirty="0">
            <a:solidFill>
              <a:schemeClr val="tx1"/>
            </a:solidFill>
          </a:endParaRPr>
        </a:p>
      </dgm:t>
    </dgm:pt>
    <dgm:pt modelId="{7757FDD6-FD4A-40B0-953E-FFAB9028C863}" type="parTrans" cxnId="{0F7E5296-2732-46BB-83E4-1E41362D6EC8}">
      <dgm:prSet/>
      <dgm:spPr/>
      <dgm:t>
        <a:bodyPr/>
        <a:lstStyle/>
        <a:p>
          <a:endParaRPr lang="uk-UA"/>
        </a:p>
      </dgm:t>
    </dgm:pt>
    <dgm:pt modelId="{0BC8F7D0-38E6-4AB2-AD39-1598F0AF5879}" type="sibTrans" cxnId="{0F7E5296-2732-46BB-83E4-1E41362D6EC8}">
      <dgm:prSet/>
      <dgm:spPr/>
      <dgm:t>
        <a:bodyPr/>
        <a:lstStyle/>
        <a:p>
          <a:endParaRPr lang="uk-UA"/>
        </a:p>
      </dgm:t>
    </dgm:pt>
    <dgm:pt modelId="{FDCE89BF-A76A-406E-9402-CBBCBA052924}">
      <dgm:prSet phldrT="[Текст]"/>
      <dgm:spPr/>
      <dgm:t>
        <a:bodyPr/>
        <a:lstStyle/>
        <a:p>
          <a:r>
            <a:rPr lang="uk-UA" dirty="0" smtClean="0"/>
            <a:t>Партесний спів (церковні братства)</a:t>
          </a:r>
          <a:endParaRPr lang="uk-UA" dirty="0"/>
        </a:p>
      </dgm:t>
    </dgm:pt>
    <dgm:pt modelId="{750DF906-CDFA-4BB4-912F-E0EED86E836C}" type="parTrans" cxnId="{809D764C-24F2-44A2-B16D-D180F2D2CBAD}">
      <dgm:prSet/>
      <dgm:spPr/>
      <dgm:t>
        <a:bodyPr/>
        <a:lstStyle/>
        <a:p>
          <a:endParaRPr lang="uk-UA"/>
        </a:p>
      </dgm:t>
    </dgm:pt>
    <dgm:pt modelId="{CA24CE16-B477-43D0-B7E7-AE96D7B79F02}" type="sibTrans" cxnId="{809D764C-24F2-44A2-B16D-D180F2D2CBAD}">
      <dgm:prSet/>
      <dgm:spPr/>
      <dgm:t>
        <a:bodyPr/>
        <a:lstStyle/>
        <a:p>
          <a:endParaRPr lang="uk-UA"/>
        </a:p>
      </dgm:t>
    </dgm:pt>
    <dgm:pt modelId="{4F0FCD19-8DD6-4DD6-828E-FF73DFB98058}">
      <dgm:prSet phldrT="[Текст]"/>
      <dgm:spPr/>
      <dgm:t>
        <a:bodyPr/>
        <a:lstStyle/>
        <a:p>
          <a:r>
            <a:rPr lang="uk-UA" dirty="0" smtClean="0"/>
            <a:t>Партесний концерт</a:t>
          </a:r>
          <a:endParaRPr lang="uk-UA" dirty="0"/>
        </a:p>
      </dgm:t>
    </dgm:pt>
    <dgm:pt modelId="{18CB928B-781B-442E-9F64-0457D3AF0DFA}" type="parTrans" cxnId="{662DDAA3-E505-4481-A22B-37F1B0587D7B}">
      <dgm:prSet/>
      <dgm:spPr/>
      <dgm:t>
        <a:bodyPr/>
        <a:lstStyle/>
        <a:p>
          <a:endParaRPr lang="uk-UA"/>
        </a:p>
      </dgm:t>
    </dgm:pt>
    <dgm:pt modelId="{4E59659F-013B-4514-82AF-0AF1EE8AED6C}" type="sibTrans" cxnId="{662DDAA3-E505-4481-A22B-37F1B0587D7B}">
      <dgm:prSet/>
      <dgm:spPr/>
      <dgm:t>
        <a:bodyPr/>
        <a:lstStyle/>
        <a:p>
          <a:endParaRPr lang="uk-UA"/>
        </a:p>
      </dgm:t>
    </dgm:pt>
    <dgm:pt modelId="{97C145E3-AC0C-4FB6-B07C-3273519BD26C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Х</a:t>
          </a:r>
          <a:r>
            <a:rPr lang="en-US" sz="2400" dirty="0" smtClean="0">
              <a:solidFill>
                <a:schemeClr val="tx1"/>
              </a:solidFill>
            </a:rPr>
            <a:t>VIII c</a:t>
          </a:r>
          <a:r>
            <a:rPr lang="uk-UA" sz="2400" dirty="0" smtClean="0">
              <a:solidFill>
                <a:schemeClr val="tx1"/>
              </a:solidFill>
            </a:rPr>
            <a:t>т.</a:t>
          </a:r>
          <a:endParaRPr lang="uk-UA" sz="2400" dirty="0">
            <a:solidFill>
              <a:schemeClr val="tx1"/>
            </a:solidFill>
          </a:endParaRPr>
        </a:p>
      </dgm:t>
    </dgm:pt>
    <dgm:pt modelId="{26E54BD9-BEA2-4FA0-A29B-831B722850BE}" type="parTrans" cxnId="{274B4983-3E8D-441E-A420-94BB01664800}">
      <dgm:prSet/>
      <dgm:spPr/>
      <dgm:t>
        <a:bodyPr/>
        <a:lstStyle/>
        <a:p>
          <a:endParaRPr lang="uk-UA"/>
        </a:p>
      </dgm:t>
    </dgm:pt>
    <dgm:pt modelId="{5DB42C00-AEB0-4A3A-A92D-E0C0644B1E60}" type="sibTrans" cxnId="{274B4983-3E8D-441E-A420-94BB01664800}">
      <dgm:prSet/>
      <dgm:spPr/>
      <dgm:t>
        <a:bodyPr/>
        <a:lstStyle/>
        <a:p>
          <a:endParaRPr lang="uk-UA"/>
        </a:p>
      </dgm:t>
    </dgm:pt>
    <dgm:pt modelId="{24ED24D8-3CF6-4AEC-81CE-F6D3ECFD6906}">
      <dgm:prSet/>
      <dgm:spPr/>
      <dgm:t>
        <a:bodyPr/>
        <a:lstStyle/>
        <a:p>
          <a:r>
            <a:rPr lang="uk-UA" dirty="0" smtClean="0"/>
            <a:t>Духовний циклічний концерт</a:t>
          </a:r>
          <a:endParaRPr lang="uk-UA" dirty="0"/>
        </a:p>
      </dgm:t>
    </dgm:pt>
    <dgm:pt modelId="{64FC208A-8027-41EF-BAB2-3ECB643BF4C2}" type="parTrans" cxnId="{2BC27B53-2A30-424F-AF79-B737FE062E40}">
      <dgm:prSet/>
      <dgm:spPr/>
      <dgm:t>
        <a:bodyPr/>
        <a:lstStyle/>
        <a:p>
          <a:endParaRPr lang="uk-UA"/>
        </a:p>
      </dgm:t>
    </dgm:pt>
    <dgm:pt modelId="{AFE0536A-345E-4A5B-8E1B-D78493A4F5D2}" type="sibTrans" cxnId="{2BC27B53-2A30-424F-AF79-B737FE062E40}">
      <dgm:prSet/>
      <dgm:spPr/>
      <dgm:t>
        <a:bodyPr/>
        <a:lstStyle/>
        <a:p>
          <a:endParaRPr lang="uk-UA"/>
        </a:p>
      </dgm:t>
    </dgm:pt>
    <dgm:pt modelId="{9886B350-8899-4140-A3DB-7257EF42EF44}">
      <dgm:prSet/>
      <dgm:spPr/>
      <dgm:t>
        <a:bodyPr/>
        <a:lstStyle/>
        <a:p>
          <a:r>
            <a:rPr lang="uk-UA" dirty="0" smtClean="0"/>
            <a:t>Світська хорова музика</a:t>
          </a:r>
          <a:endParaRPr lang="uk-UA" dirty="0"/>
        </a:p>
      </dgm:t>
    </dgm:pt>
    <dgm:pt modelId="{C70B5809-6459-4B6A-8220-F5675D0C29D8}" type="parTrans" cxnId="{E622E41D-D799-4269-9E50-C78E8BDD7BB0}">
      <dgm:prSet/>
      <dgm:spPr/>
      <dgm:t>
        <a:bodyPr/>
        <a:lstStyle/>
        <a:p>
          <a:endParaRPr lang="uk-UA"/>
        </a:p>
      </dgm:t>
    </dgm:pt>
    <dgm:pt modelId="{003DEDFD-7CA1-487D-B90E-ADE6891FFA8E}" type="sibTrans" cxnId="{E622E41D-D799-4269-9E50-C78E8BDD7BB0}">
      <dgm:prSet/>
      <dgm:spPr/>
      <dgm:t>
        <a:bodyPr/>
        <a:lstStyle/>
        <a:p>
          <a:endParaRPr lang="uk-UA"/>
        </a:p>
      </dgm:t>
    </dgm:pt>
    <dgm:pt modelId="{3BFF66F8-9027-4EE9-94F2-B2533D1EE44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XIX c</a:t>
          </a:r>
          <a:r>
            <a:rPr lang="uk-UA" dirty="0" smtClean="0">
              <a:solidFill>
                <a:schemeClr val="tx1"/>
              </a:solidFill>
            </a:rPr>
            <a:t>т.</a:t>
          </a:r>
          <a:endParaRPr lang="uk-UA" dirty="0">
            <a:solidFill>
              <a:schemeClr val="tx1"/>
            </a:solidFill>
          </a:endParaRPr>
        </a:p>
      </dgm:t>
    </dgm:pt>
    <dgm:pt modelId="{9F166ECD-7518-40D6-912C-FA3124365D63}" type="sibTrans" cxnId="{127D3E6C-E2F8-422C-85A9-43FFA970CB92}">
      <dgm:prSet/>
      <dgm:spPr/>
      <dgm:t>
        <a:bodyPr/>
        <a:lstStyle/>
        <a:p>
          <a:endParaRPr lang="uk-UA"/>
        </a:p>
      </dgm:t>
    </dgm:pt>
    <dgm:pt modelId="{A052E4F0-AD4A-4A84-B6D7-129073EA28F9}" type="parTrans" cxnId="{127D3E6C-E2F8-422C-85A9-43FFA970CB92}">
      <dgm:prSet/>
      <dgm:spPr/>
      <dgm:t>
        <a:bodyPr/>
        <a:lstStyle/>
        <a:p>
          <a:endParaRPr lang="uk-UA"/>
        </a:p>
      </dgm:t>
    </dgm:pt>
    <dgm:pt modelId="{88EFDA52-0EDC-417F-BF8F-17D436D029DC}" type="pres">
      <dgm:prSet presAssocID="{ADF6DAE6-10FC-4CE2-8AE6-96A5060FA0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A2C80B0-DF93-4D35-8375-1C8E0CE92B66}" type="pres">
      <dgm:prSet presAssocID="{2893F950-4B2A-4419-8BCC-1CD1BC5EA398}" presName="composite" presStyleCnt="0"/>
      <dgm:spPr/>
    </dgm:pt>
    <dgm:pt modelId="{1F344B91-99DE-44D8-A51B-7193BBB12E19}" type="pres">
      <dgm:prSet presAssocID="{2893F950-4B2A-4419-8BCC-1CD1BC5EA3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1E4954-50B5-4ED2-BCF0-A39EAF7B8ECB}" type="pres">
      <dgm:prSet presAssocID="{2893F950-4B2A-4419-8BCC-1CD1BC5EA3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9AAB0-2F7F-4017-B94B-512E9EC218AF}" type="pres">
      <dgm:prSet presAssocID="{0255A05F-7FF5-437B-A68C-65A83456C971}" presName="sp" presStyleCnt="0"/>
      <dgm:spPr/>
    </dgm:pt>
    <dgm:pt modelId="{422EF515-C7AA-415F-AFFF-C07A2BC9AB6F}" type="pres">
      <dgm:prSet presAssocID="{0640F674-D177-4476-95F9-DC39C489BA6E}" presName="composite" presStyleCnt="0"/>
      <dgm:spPr/>
    </dgm:pt>
    <dgm:pt modelId="{928E05DD-540F-4980-88AE-496F7689D46A}" type="pres">
      <dgm:prSet presAssocID="{0640F674-D177-4476-95F9-DC39C489BA6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DB9734-A801-44A7-BE5E-28F1E9A700F2}" type="pres">
      <dgm:prSet presAssocID="{0640F674-D177-4476-95F9-DC39C489BA6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AF5A68-90AE-4ACD-8272-CF7573C34BF2}" type="pres">
      <dgm:prSet presAssocID="{FBD46D8F-3816-43ED-97E3-B967480D46B1}" presName="sp" presStyleCnt="0"/>
      <dgm:spPr/>
    </dgm:pt>
    <dgm:pt modelId="{B9B84EF6-4184-46FD-BED1-2AA0C565A203}" type="pres">
      <dgm:prSet presAssocID="{559702C5-A923-49D3-8971-67C774AE7BD9}" presName="composite" presStyleCnt="0"/>
      <dgm:spPr/>
    </dgm:pt>
    <dgm:pt modelId="{51E311F4-849D-43C5-8920-8F92323BDE6C}" type="pres">
      <dgm:prSet presAssocID="{559702C5-A923-49D3-8971-67C774AE7BD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E32CB9-547E-4836-8E92-2BE526FAA41E}" type="pres">
      <dgm:prSet presAssocID="{559702C5-A923-49D3-8971-67C774AE7BD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2576E-8C3D-47BB-A377-01F8E0A8E222}" type="pres">
      <dgm:prSet presAssocID="{0BC8F7D0-38E6-4AB2-AD39-1598F0AF5879}" presName="sp" presStyleCnt="0"/>
      <dgm:spPr/>
    </dgm:pt>
    <dgm:pt modelId="{9A90F4A4-B6D2-4BEA-A831-98E791F1B52F}" type="pres">
      <dgm:prSet presAssocID="{97C145E3-AC0C-4FB6-B07C-3273519BD26C}" presName="composite" presStyleCnt="0"/>
      <dgm:spPr/>
    </dgm:pt>
    <dgm:pt modelId="{B7FF2F45-BCF1-4718-A1D4-FF8AE0A1858F}" type="pres">
      <dgm:prSet presAssocID="{97C145E3-AC0C-4FB6-B07C-3273519BD26C}" presName="parentText" presStyleLbl="alignNode1" presStyleIdx="3" presStyleCnt="5" custLinFactNeighborX="0" custLinFactNeighborY="32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4CBEE-C00A-45BF-91C5-F904179E8F9D}" type="pres">
      <dgm:prSet presAssocID="{97C145E3-AC0C-4FB6-B07C-3273519BD26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33CA89-55A4-43F7-8E1F-A211670CD269}" type="pres">
      <dgm:prSet presAssocID="{5DB42C00-AEB0-4A3A-A92D-E0C0644B1E60}" presName="sp" presStyleCnt="0"/>
      <dgm:spPr/>
    </dgm:pt>
    <dgm:pt modelId="{A681A63D-9F5F-4CB2-9AFC-C2F221F7AB0E}" type="pres">
      <dgm:prSet presAssocID="{3BFF66F8-9027-4EE9-94F2-B2533D1EE448}" presName="composite" presStyleCnt="0"/>
      <dgm:spPr/>
    </dgm:pt>
    <dgm:pt modelId="{23E4DB33-794C-4F32-8C7C-7BD69EA61BA6}" type="pres">
      <dgm:prSet presAssocID="{3BFF66F8-9027-4EE9-94F2-B2533D1EE4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454CC-AB25-45EB-8485-42D86FCF7C13}" type="pres">
      <dgm:prSet presAssocID="{3BFF66F8-9027-4EE9-94F2-B2533D1EE4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1FF2C7A-9613-450C-9547-67553B94E884}" type="presOf" srcId="{4F0FCD19-8DD6-4DD6-828E-FF73DFB98058}" destId="{96E32CB9-547E-4836-8E92-2BE526FAA41E}" srcOrd="0" destOrd="1" presId="urn:microsoft.com/office/officeart/2005/8/layout/chevron2"/>
    <dgm:cxn modelId="{D6BCFBC4-513E-4D10-8005-4CB6CA2D2880}" srcId="{2893F950-4B2A-4419-8BCC-1CD1BC5EA398}" destId="{249581EB-3B56-4FB6-854A-07490A483009}" srcOrd="0" destOrd="0" parTransId="{D1EA4D9E-BAD4-40D1-8AB4-1B6B43581A88}" sibTransId="{1DA92488-A6C6-4AF4-ABFB-18872FCA7917}"/>
    <dgm:cxn modelId="{537F554A-3C83-422C-A236-E34876B53163}" type="presOf" srcId="{559702C5-A923-49D3-8971-67C774AE7BD9}" destId="{51E311F4-849D-43C5-8920-8F92323BDE6C}" srcOrd="0" destOrd="0" presId="urn:microsoft.com/office/officeart/2005/8/layout/chevron2"/>
    <dgm:cxn modelId="{274B4983-3E8D-441E-A420-94BB01664800}" srcId="{ADF6DAE6-10FC-4CE2-8AE6-96A5060FA06A}" destId="{97C145E3-AC0C-4FB6-B07C-3273519BD26C}" srcOrd="3" destOrd="0" parTransId="{26E54BD9-BEA2-4FA0-A29B-831B722850BE}" sibTransId="{5DB42C00-AEB0-4A3A-A92D-E0C0644B1E60}"/>
    <dgm:cxn modelId="{662DDAA3-E505-4481-A22B-37F1B0587D7B}" srcId="{559702C5-A923-49D3-8971-67C774AE7BD9}" destId="{4F0FCD19-8DD6-4DD6-828E-FF73DFB98058}" srcOrd="1" destOrd="0" parTransId="{18CB928B-781B-442E-9F64-0457D3AF0DFA}" sibTransId="{4E59659F-013B-4514-82AF-0AF1EE8AED6C}"/>
    <dgm:cxn modelId="{47BE655A-5164-4077-971F-7D4E08BFFB93}" srcId="{ADF6DAE6-10FC-4CE2-8AE6-96A5060FA06A}" destId="{2893F950-4B2A-4419-8BCC-1CD1BC5EA398}" srcOrd="0" destOrd="0" parTransId="{8C60B550-A89C-4C1A-B03A-B99129D232DA}" sibTransId="{0255A05F-7FF5-437B-A68C-65A83456C971}"/>
    <dgm:cxn modelId="{3F9DF5E5-5C27-43B4-BF5E-F7D1DBECB237}" type="presOf" srcId="{FDCE89BF-A76A-406E-9402-CBBCBA052924}" destId="{96E32CB9-547E-4836-8E92-2BE526FAA41E}" srcOrd="0" destOrd="0" presId="urn:microsoft.com/office/officeart/2005/8/layout/chevron2"/>
    <dgm:cxn modelId="{809D764C-24F2-44A2-B16D-D180F2D2CBAD}" srcId="{559702C5-A923-49D3-8971-67C774AE7BD9}" destId="{FDCE89BF-A76A-406E-9402-CBBCBA052924}" srcOrd="0" destOrd="0" parTransId="{750DF906-CDFA-4BB4-912F-E0EED86E836C}" sibTransId="{CA24CE16-B477-43D0-B7E7-AE96D7B79F02}"/>
    <dgm:cxn modelId="{EEDED4E1-FDF2-4924-9617-1D7DE91FCC0D}" type="presOf" srcId="{97C145E3-AC0C-4FB6-B07C-3273519BD26C}" destId="{B7FF2F45-BCF1-4718-A1D4-FF8AE0A1858F}" srcOrd="0" destOrd="0" presId="urn:microsoft.com/office/officeart/2005/8/layout/chevron2"/>
    <dgm:cxn modelId="{13EB61B7-57F4-4D17-9F21-3700FFBB8D94}" type="presOf" srcId="{ADF6DAE6-10FC-4CE2-8AE6-96A5060FA06A}" destId="{88EFDA52-0EDC-417F-BF8F-17D436D029DC}" srcOrd="0" destOrd="0" presId="urn:microsoft.com/office/officeart/2005/8/layout/chevron2"/>
    <dgm:cxn modelId="{4264863D-E81C-466B-B8DD-484CBD16D90C}" type="presOf" srcId="{249581EB-3B56-4FB6-854A-07490A483009}" destId="{671E4954-50B5-4ED2-BCF0-A39EAF7B8ECB}" srcOrd="0" destOrd="0" presId="urn:microsoft.com/office/officeart/2005/8/layout/chevron2"/>
    <dgm:cxn modelId="{127D3E6C-E2F8-422C-85A9-43FFA970CB92}" srcId="{ADF6DAE6-10FC-4CE2-8AE6-96A5060FA06A}" destId="{3BFF66F8-9027-4EE9-94F2-B2533D1EE448}" srcOrd="4" destOrd="0" parTransId="{A052E4F0-AD4A-4A84-B6D7-129073EA28F9}" sibTransId="{9F166ECD-7518-40D6-912C-FA3124365D63}"/>
    <dgm:cxn modelId="{B685FB2A-939C-4C42-B8A4-C9E18B3D0899}" type="presOf" srcId="{A0D4B2D8-4C65-43F8-AE84-830F0BD80993}" destId="{89DB9734-A801-44A7-BE5E-28F1E9A700F2}" srcOrd="0" destOrd="0" presId="urn:microsoft.com/office/officeart/2005/8/layout/chevron2"/>
    <dgm:cxn modelId="{9FC46B10-5D87-4E3D-9A8E-BCE0C730270B}" srcId="{ADF6DAE6-10FC-4CE2-8AE6-96A5060FA06A}" destId="{0640F674-D177-4476-95F9-DC39C489BA6E}" srcOrd="1" destOrd="0" parTransId="{E5EDB988-6EC8-4E15-A403-4893D14BA03E}" sibTransId="{FBD46D8F-3816-43ED-97E3-B967480D46B1}"/>
    <dgm:cxn modelId="{DD9CA379-13BB-40BE-B681-EDF06734D699}" type="presOf" srcId="{2893F950-4B2A-4419-8BCC-1CD1BC5EA398}" destId="{1F344B91-99DE-44D8-A51B-7193BBB12E19}" srcOrd="0" destOrd="0" presId="urn:microsoft.com/office/officeart/2005/8/layout/chevron2"/>
    <dgm:cxn modelId="{A4249294-8093-4BE2-93AB-577089CEB784}" type="presOf" srcId="{9886B350-8899-4140-A3DB-7257EF42EF44}" destId="{E8A454CC-AB25-45EB-8485-42D86FCF7C13}" srcOrd="0" destOrd="0" presId="urn:microsoft.com/office/officeart/2005/8/layout/chevron2"/>
    <dgm:cxn modelId="{4023E7B8-3ACC-4A4E-9414-0942DBFD2AFC}" type="presOf" srcId="{324FEBC8-865C-4B33-B584-ADDE4A4A24F6}" destId="{89DB9734-A801-44A7-BE5E-28F1E9A700F2}" srcOrd="0" destOrd="1" presId="urn:microsoft.com/office/officeart/2005/8/layout/chevron2"/>
    <dgm:cxn modelId="{2BC27B53-2A30-424F-AF79-B737FE062E40}" srcId="{97C145E3-AC0C-4FB6-B07C-3273519BD26C}" destId="{24ED24D8-3CF6-4AEC-81CE-F6D3ECFD6906}" srcOrd="0" destOrd="0" parTransId="{64FC208A-8027-41EF-BAB2-3ECB643BF4C2}" sibTransId="{AFE0536A-345E-4A5B-8E1B-D78493A4F5D2}"/>
    <dgm:cxn modelId="{0F7E5296-2732-46BB-83E4-1E41362D6EC8}" srcId="{ADF6DAE6-10FC-4CE2-8AE6-96A5060FA06A}" destId="{559702C5-A923-49D3-8971-67C774AE7BD9}" srcOrd="2" destOrd="0" parTransId="{7757FDD6-FD4A-40B0-953E-FFAB9028C863}" sibTransId="{0BC8F7D0-38E6-4AB2-AD39-1598F0AF5879}"/>
    <dgm:cxn modelId="{86B474F1-A24A-4012-BDA6-1C8F22449641}" type="presOf" srcId="{0640F674-D177-4476-95F9-DC39C489BA6E}" destId="{928E05DD-540F-4980-88AE-496F7689D46A}" srcOrd="0" destOrd="0" presId="urn:microsoft.com/office/officeart/2005/8/layout/chevron2"/>
    <dgm:cxn modelId="{F904C511-A9F3-40CC-971E-5899F4221BE2}" type="presOf" srcId="{24ED24D8-3CF6-4AEC-81CE-F6D3ECFD6906}" destId="{E184CBEE-C00A-45BF-91C5-F904179E8F9D}" srcOrd="0" destOrd="0" presId="urn:microsoft.com/office/officeart/2005/8/layout/chevron2"/>
    <dgm:cxn modelId="{E622E41D-D799-4269-9E50-C78E8BDD7BB0}" srcId="{3BFF66F8-9027-4EE9-94F2-B2533D1EE448}" destId="{9886B350-8899-4140-A3DB-7257EF42EF44}" srcOrd="0" destOrd="0" parTransId="{C70B5809-6459-4B6A-8220-F5675D0C29D8}" sibTransId="{003DEDFD-7CA1-487D-B90E-ADE6891FFA8E}"/>
    <dgm:cxn modelId="{0781244A-A676-403A-A99C-381B942A5E54}" type="presOf" srcId="{3BFF66F8-9027-4EE9-94F2-B2533D1EE448}" destId="{23E4DB33-794C-4F32-8C7C-7BD69EA61BA6}" srcOrd="0" destOrd="0" presId="urn:microsoft.com/office/officeart/2005/8/layout/chevron2"/>
    <dgm:cxn modelId="{12151063-4E77-4B95-8CBF-CDBF2418B467}" srcId="{0640F674-D177-4476-95F9-DC39C489BA6E}" destId="{324FEBC8-865C-4B33-B584-ADDE4A4A24F6}" srcOrd="1" destOrd="0" parTransId="{26410D09-B10D-4E69-B5B2-4C5EC8739504}" sibTransId="{3547F6E2-72DA-4EE6-8E6B-F15B62F05A90}"/>
    <dgm:cxn modelId="{5CB8A8A2-AE86-4DD0-B323-9BC89F05DF1F}" srcId="{0640F674-D177-4476-95F9-DC39C489BA6E}" destId="{A0D4B2D8-4C65-43F8-AE84-830F0BD80993}" srcOrd="0" destOrd="0" parTransId="{B20B4A48-87DA-40CB-957E-3852AAF55F4F}" sibTransId="{EBE43B01-1FC1-4946-89B4-6979BCB7419B}"/>
    <dgm:cxn modelId="{2F1E22F8-D943-4E94-9F59-DED3A976849F}" type="presParOf" srcId="{88EFDA52-0EDC-417F-BF8F-17D436D029DC}" destId="{1A2C80B0-DF93-4D35-8375-1C8E0CE92B66}" srcOrd="0" destOrd="0" presId="urn:microsoft.com/office/officeart/2005/8/layout/chevron2"/>
    <dgm:cxn modelId="{0ABB53BF-F230-4A0B-AE81-B9FAD5A6B3B1}" type="presParOf" srcId="{1A2C80B0-DF93-4D35-8375-1C8E0CE92B66}" destId="{1F344B91-99DE-44D8-A51B-7193BBB12E19}" srcOrd="0" destOrd="0" presId="urn:microsoft.com/office/officeart/2005/8/layout/chevron2"/>
    <dgm:cxn modelId="{A6862172-A97E-4F9D-B080-4BCF5DF15F74}" type="presParOf" srcId="{1A2C80B0-DF93-4D35-8375-1C8E0CE92B66}" destId="{671E4954-50B5-4ED2-BCF0-A39EAF7B8ECB}" srcOrd="1" destOrd="0" presId="urn:microsoft.com/office/officeart/2005/8/layout/chevron2"/>
    <dgm:cxn modelId="{8D57CA7E-A1C4-472C-8845-B3711892F429}" type="presParOf" srcId="{88EFDA52-0EDC-417F-BF8F-17D436D029DC}" destId="{69E9AAB0-2F7F-4017-B94B-512E9EC218AF}" srcOrd="1" destOrd="0" presId="urn:microsoft.com/office/officeart/2005/8/layout/chevron2"/>
    <dgm:cxn modelId="{54114DA1-FCB8-40AF-8E4A-FA4EE42CE420}" type="presParOf" srcId="{88EFDA52-0EDC-417F-BF8F-17D436D029DC}" destId="{422EF515-C7AA-415F-AFFF-C07A2BC9AB6F}" srcOrd="2" destOrd="0" presId="urn:microsoft.com/office/officeart/2005/8/layout/chevron2"/>
    <dgm:cxn modelId="{F10F5A7F-A568-4BBA-92DF-785FC50D5457}" type="presParOf" srcId="{422EF515-C7AA-415F-AFFF-C07A2BC9AB6F}" destId="{928E05DD-540F-4980-88AE-496F7689D46A}" srcOrd="0" destOrd="0" presId="urn:microsoft.com/office/officeart/2005/8/layout/chevron2"/>
    <dgm:cxn modelId="{83A0087E-8A5D-4F1B-A295-446B45F09A63}" type="presParOf" srcId="{422EF515-C7AA-415F-AFFF-C07A2BC9AB6F}" destId="{89DB9734-A801-44A7-BE5E-28F1E9A700F2}" srcOrd="1" destOrd="0" presId="urn:microsoft.com/office/officeart/2005/8/layout/chevron2"/>
    <dgm:cxn modelId="{465378FB-0A50-4EAF-9F81-1A984FC0C77D}" type="presParOf" srcId="{88EFDA52-0EDC-417F-BF8F-17D436D029DC}" destId="{C3AF5A68-90AE-4ACD-8272-CF7573C34BF2}" srcOrd="3" destOrd="0" presId="urn:microsoft.com/office/officeart/2005/8/layout/chevron2"/>
    <dgm:cxn modelId="{E56CF7A1-95FD-4A6D-9C8E-DFF496B8BFF0}" type="presParOf" srcId="{88EFDA52-0EDC-417F-BF8F-17D436D029DC}" destId="{B9B84EF6-4184-46FD-BED1-2AA0C565A203}" srcOrd="4" destOrd="0" presId="urn:microsoft.com/office/officeart/2005/8/layout/chevron2"/>
    <dgm:cxn modelId="{253B9554-205A-4832-9D54-1C62B4574DF5}" type="presParOf" srcId="{B9B84EF6-4184-46FD-BED1-2AA0C565A203}" destId="{51E311F4-849D-43C5-8920-8F92323BDE6C}" srcOrd="0" destOrd="0" presId="urn:microsoft.com/office/officeart/2005/8/layout/chevron2"/>
    <dgm:cxn modelId="{E83FF3B8-624C-4517-A626-E4949CC8CF76}" type="presParOf" srcId="{B9B84EF6-4184-46FD-BED1-2AA0C565A203}" destId="{96E32CB9-547E-4836-8E92-2BE526FAA41E}" srcOrd="1" destOrd="0" presId="urn:microsoft.com/office/officeart/2005/8/layout/chevron2"/>
    <dgm:cxn modelId="{3B768428-113E-4B25-A3A7-64A26F6494D9}" type="presParOf" srcId="{88EFDA52-0EDC-417F-BF8F-17D436D029DC}" destId="{32F2576E-8C3D-47BB-A377-01F8E0A8E222}" srcOrd="5" destOrd="0" presId="urn:microsoft.com/office/officeart/2005/8/layout/chevron2"/>
    <dgm:cxn modelId="{09ECA278-3B8D-4FC7-93FC-EBB0219410E1}" type="presParOf" srcId="{88EFDA52-0EDC-417F-BF8F-17D436D029DC}" destId="{9A90F4A4-B6D2-4BEA-A831-98E791F1B52F}" srcOrd="6" destOrd="0" presId="urn:microsoft.com/office/officeart/2005/8/layout/chevron2"/>
    <dgm:cxn modelId="{7C8F9638-486D-4C21-8319-0B02B17794B4}" type="presParOf" srcId="{9A90F4A4-B6D2-4BEA-A831-98E791F1B52F}" destId="{B7FF2F45-BCF1-4718-A1D4-FF8AE0A1858F}" srcOrd="0" destOrd="0" presId="urn:microsoft.com/office/officeart/2005/8/layout/chevron2"/>
    <dgm:cxn modelId="{29E6BD3D-CFC1-4EE2-ADF6-AE5D053A5111}" type="presParOf" srcId="{9A90F4A4-B6D2-4BEA-A831-98E791F1B52F}" destId="{E184CBEE-C00A-45BF-91C5-F904179E8F9D}" srcOrd="1" destOrd="0" presId="urn:microsoft.com/office/officeart/2005/8/layout/chevron2"/>
    <dgm:cxn modelId="{37EEECB4-26DA-4462-9296-B0460BAD87F5}" type="presParOf" srcId="{88EFDA52-0EDC-417F-BF8F-17D436D029DC}" destId="{A533CA89-55A4-43F7-8E1F-A211670CD269}" srcOrd="7" destOrd="0" presId="urn:microsoft.com/office/officeart/2005/8/layout/chevron2"/>
    <dgm:cxn modelId="{9B13CA86-EC4C-4D3E-8845-43B022DCA8CE}" type="presParOf" srcId="{88EFDA52-0EDC-417F-BF8F-17D436D029DC}" destId="{A681A63D-9F5F-4CB2-9AFC-C2F221F7AB0E}" srcOrd="8" destOrd="0" presId="urn:microsoft.com/office/officeart/2005/8/layout/chevron2"/>
    <dgm:cxn modelId="{A0154E84-F90F-46ED-B58A-62F11AC2D423}" type="presParOf" srcId="{A681A63D-9F5F-4CB2-9AFC-C2F221F7AB0E}" destId="{23E4DB33-794C-4F32-8C7C-7BD69EA61BA6}" srcOrd="0" destOrd="0" presId="urn:microsoft.com/office/officeart/2005/8/layout/chevron2"/>
    <dgm:cxn modelId="{3AAB6151-B7DB-4226-B9CC-A63FD28B4B34}" type="presParOf" srcId="{A681A63D-9F5F-4CB2-9AFC-C2F221F7AB0E}" destId="{E8A454CC-AB25-45EB-8485-42D86FCF7C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44B91-99DE-44D8-A51B-7193BBB12E19}">
      <dsp:nvSpPr>
        <dsp:cNvPr id="0" name=""/>
        <dsp:cNvSpPr/>
      </dsp:nvSpPr>
      <dsp:spPr>
        <a:xfrm rot="5400000">
          <a:off x="-198492" y="202885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До Х ст.</a:t>
          </a:r>
          <a:endParaRPr lang="uk-UA" sz="2400" b="1" kern="1200" baseline="0" dirty="0">
            <a:solidFill>
              <a:schemeClr val="tx1"/>
            </a:solidFill>
          </a:endParaRPr>
        </a:p>
      </dsp:txBody>
      <dsp:txXfrm rot="-5400000">
        <a:off x="1" y="467541"/>
        <a:ext cx="926298" cy="396985"/>
      </dsp:txXfrm>
    </dsp:sp>
    <dsp:sp modelId="{671E4954-50B5-4ED2-BCF0-A39EAF7B8ECB}">
      <dsp:nvSpPr>
        <dsp:cNvPr id="0" name=""/>
        <dsp:cNvSpPr/>
      </dsp:nvSpPr>
      <dsp:spPr>
        <a:xfrm rot="5400000">
          <a:off x="4604855" y="-3674164"/>
          <a:ext cx="860586" cy="8217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Народна пісня (фольклор)</a:t>
          </a:r>
          <a:endParaRPr lang="uk-UA" sz="2400" kern="1200" dirty="0"/>
        </a:p>
      </dsp:txBody>
      <dsp:txXfrm rot="-5400000">
        <a:off x="926298" y="46403"/>
        <a:ext cx="8175691" cy="776566"/>
      </dsp:txXfrm>
    </dsp:sp>
    <dsp:sp modelId="{928E05DD-540F-4980-88AE-496F7689D46A}">
      <dsp:nvSpPr>
        <dsp:cNvPr id="0" name=""/>
        <dsp:cNvSpPr/>
      </dsp:nvSpPr>
      <dsp:spPr>
        <a:xfrm rot="5400000">
          <a:off x="-198492" y="1411194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 Х ст.</a:t>
          </a:r>
          <a:endParaRPr lang="uk-UA" sz="2400" b="1" kern="1200" dirty="0">
            <a:solidFill>
              <a:schemeClr val="tx1"/>
            </a:solidFill>
          </a:endParaRPr>
        </a:p>
      </dsp:txBody>
      <dsp:txXfrm rot="-5400000">
        <a:off x="1" y="1675850"/>
        <a:ext cx="926298" cy="396985"/>
      </dsp:txXfrm>
    </dsp:sp>
    <dsp:sp modelId="{89DB9734-A801-44A7-BE5E-28F1E9A700F2}">
      <dsp:nvSpPr>
        <dsp:cNvPr id="0" name=""/>
        <dsp:cNvSpPr/>
      </dsp:nvSpPr>
      <dsp:spPr>
        <a:xfrm rot="5400000">
          <a:off x="4605082" y="-2466081"/>
          <a:ext cx="860134" cy="8217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Монастирі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Княжий двір</a:t>
          </a:r>
          <a:endParaRPr lang="uk-UA" sz="2400" kern="1200" dirty="0"/>
        </a:p>
      </dsp:txBody>
      <dsp:txXfrm rot="-5400000">
        <a:off x="926299" y="1254690"/>
        <a:ext cx="8175713" cy="776158"/>
      </dsp:txXfrm>
    </dsp:sp>
    <dsp:sp modelId="{51E311F4-849D-43C5-8920-8F92323BDE6C}">
      <dsp:nvSpPr>
        <dsp:cNvPr id="0" name=""/>
        <dsp:cNvSpPr/>
      </dsp:nvSpPr>
      <dsp:spPr>
        <a:xfrm rot="5400000">
          <a:off x="-198492" y="2619502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 Х</a:t>
          </a:r>
          <a:r>
            <a:rPr lang="en-US" sz="2400" b="1" kern="1200" dirty="0" smtClean="0">
              <a:solidFill>
                <a:schemeClr val="tx1"/>
              </a:solidFill>
            </a:rPr>
            <a:t>VI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smtClean="0">
              <a:solidFill>
                <a:schemeClr val="tx1"/>
              </a:solidFill>
            </a:rPr>
            <a:t>c</a:t>
          </a:r>
          <a:r>
            <a:rPr lang="uk-UA" sz="2400" kern="1200" dirty="0" smtClean="0">
              <a:solidFill>
                <a:schemeClr val="tx1"/>
              </a:solidFill>
            </a:rPr>
            <a:t>т.</a:t>
          </a:r>
          <a:endParaRPr lang="uk-UA" sz="2400" kern="1200" dirty="0">
            <a:solidFill>
              <a:schemeClr val="tx1"/>
            </a:solidFill>
          </a:endParaRPr>
        </a:p>
      </dsp:txBody>
      <dsp:txXfrm rot="-5400000">
        <a:off x="1" y="2884158"/>
        <a:ext cx="926298" cy="396985"/>
      </dsp:txXfrm>
    </dsp:sp>
    <dsp:sp modelId="{96E32CB9-547E-4836-8E92-2BE526FAA41E}">
      <dsp:nvSpPr>
        <dsp:cNvPr id="0" name=""/>
        <dsp:cNvSpPr/>
      </dsp:nvSpPr>
      <dsp:spPr>
        <a:xfrm rot="5400000">
          <a:off x="4605082" y="-1257773"/>
          <a:ext cx="860134" cy="8217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Партесний спів (церковні братства)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Партесний концерт</a:t>
          </a:r>
          <a:endParaRPr lang="uk-UA" sz="2400" kern="1200" dirty="0"/>
        </a:p>
      </dsp:txBody>
      <dsp:txXfrm rot="-5400000">
        <a:off x="926299" y="2462998"/>
        <a:ext cx="8175713" cy="776158"/>
      </dsp:txXfrm>
    </dsp:sp>
    <dsp:sp modelId="{B7FF2F45-BCF1-4718-A1D4-FF8AE0A1858F}">
      <dsp:nvSpPr>
        <dsp:cNvPr id="0" name=""/>
        <dsp:cNvSpPr/>
      </dsp:nvSpPr>
      <dsp:spPr>
        <a:xfrm rot="5400000">
          <a:off x="-198492" y="3870897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Х</a:t>
          </a:r>
          <a:r>
            <a:rPr lang="en-US" sz="2400" kern="1200" dirty="0" smtClean="0">
              <a:solidFill>
                <a:schemeClr val="tx1"/>
              </a:solidFill>
            </a:rPr>
            <a:t>VIII c</a:t>
          </a:r>
          <a:r>
            <a:rPr lang="uk-UA" sz="2400" kern="1200" dirty="0" smtClean="0">
              <a:solidFill>
                <a:schemeClr val="tx1"/>
              </a:solidFill>
            </a:rPr>
            <a:t>т.</a:t>
          </a:r>
          <a:endParaRPr lang="uk-UA" sz="2400" kern="1200" dirty="0">
            <a:solidFill>
              <a:schemeClr val="tx1"/>
            </a:solidFill>
          </a:endParaRPr>
        </a:p>
      </dsp:txBody>
      <dsp:txXfrm rot="-5400000">
        <a:off x="1" y="4135553"/>
        <a:ext cx="926298" cy="396985"/>
      </dsp:txXfrm>
    </dsp:sp>
    <dsp:sp modelId="{E184CBEE-C00A-45BF-91C5-F904179E8F9D}">
      <dsp:nvSpPr>
        <dsp:cNvPr id="0" name=""/>
        <dsp:cNvSpPr/>
      </dsp:nvSpPr>
      <dsp:spPr>
        <a:xfrm rot="5400000">
          <a:off x="4605082" y="-49464"/>
          <a:ext cx="860134" cy="8217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Духовний циклічний концерт</a:t>
          </a:r>
          <a:endParaRPr lang="uk-UA" sz="2400" kern="1200" dirty="0"/>
        </a:p>
      </dsp:txBody>
      <dsp:txXfrm rot="-5400000">
        <a:off x="926299" y="3671307"/>
        <a:ext cx="8175713" cy="776158"/>
      </dsp:txXfrm>
    </dsp:sp>
    <dsp:sp modelId="{23E4DB33-794C-4F32-8C7C-7BD69EA61BA6}">
      <dsp:nvSpPr>
        <dsp:cNvPr id="0" name=""/>
        <dsp:cNvSpPr/>
      </dsp:nvSpPr>
      <dsp:spPr>
        <a:xfrm rot="5400000">
          <a:off x="-198492" y="5036119"/>
          <a:ext cx="1323283" cy="92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XIX c</a:t>
          </a:r>
          <a:r>
            <a:rPr lang="uk-UA" sz="2600" kern="1200" dirty="0" smtClean="0">
              <a:solidFill>
                <a:schemeClr val="tx1"/>
              </a:solidFill>
            </a:rPr>
            <a:t>т.</a:t>
          </a:r>
          <a:endParaRPr lang="uk-UA" sz="2600" kern="1200" dirty="0">
            <a:solidFill>
              <a:schemeClr val="tx1"/>
            </a:solidFill>
          </a:endParaRPr>
        </a:p>
      </dsp:txBody>
      <dsp:txXfrm rot="-5400000">
        <a:off x="1" y="5300775"/>
        <a:ext cx="926298" cy="396985"/>
      </dsp:txXfrm>
    </dsp:sp>
    <dsp:sp modelId="{E8A454CC-AB25-45EB-8485-42D86FCF7C13}">
      <dsp:nvSpPr>
        <dsp:cNvPr id="0" name=""/>
        <dsp:cNvSpPr/>
      </dsp:nvSpPr>
      <dsp:spPr>
        <a:xfrm rot="5400000">
          <a:off x="4605082" y="1158843"/>
          <a:ext cx="860134" cy="8217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Світська хорова музика</a:t>
          </a:r>
          <a:endParaRPr lang="uk-UA" sz="2400" kern="1200" dirty="0"/>
        </a:p>
      </dsp:txBody>
      <dsp:txXfrm rot="-5400000">
        <a:off x="926299" y="4879614"/>
        <a:ext cx="8175713" cy="77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7884-E630-4589-A6F2-E76724C44706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5BAF-7B3B-4C7C-BA43-EF33CB9FE6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2;\6&#1082;&#1083;\10\031%20-%209%20&#1091;&#1088;&#1086;&#1082;%20-%203.&#1055;.%20&#1041;&#1072;&#1090;&#1102;&#1082;%20-%20&#1058;&#1080;&#1093;&#1086;%20&#1085;&#1072;&#1076;%20&#1088;&#1110;&#1095;&#1082;&#1086;&#110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52;\6&#1082;&#1083;\10\033%20-%2010%20&#1091;&#1088;&#1086;&#1082;%20-%201.%20&#171;&#1044;&#1091;&#1076;&#1072;&#1088;&#1080;&#1082;&#187;%20&#1074;%20&#1086;&#1073;&#1088;.%20&#1052;.%20&#1051;&#1077;&#1086;&#1085;&#1090;&#1086;&#1074;&#1080;&#1095;&#1072;%20(&#1093;&#1086;&#1088;%20&#1110;&#1084;.%20&#1043;.&#1042;&#1110;&#1088;&#1100;&#1086;&#1074;&#1082;&#1080;)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52;\6&#1082;&#1083;\10\&#1076;&#1077;&#1090;&#1089;&#1082;&#1072;&#1103;%20&#1075;&#1088;&#1091;&#1087;&#1087;&#1072;%20&#1042;&#1045;&#1051;&#1048;&#1050;&#1040;&#1053;%20-%20&#1050;&#1086;&#1096;&#1082;&#1072;%20&#1073;&#1077;&#1089;&#1087;&#1086;&#1088;&#1086;&#1076;&#1085;&#1072;&#1103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52;\6&#1082;&#1083;\10\&#1059;&#1082;&#1088;&#1072;&#1111;&#1085;&#1089;&#1100;&#1082;&#1072;%20&#1085;&#1072;&#1088;&#1086;&#1076;&#1085;&#1072;%20&#1087;&#1110;&#1089;&#1085;&#1103;-&#1050;&#1091;&#1073;&#1072;&#1085;&#1089;&#1082;&#1080;&#1081;%20&#1082;&#1072;&#1079;&#1072;&#1095;&#1080;&#1081;%20&#1093;&#1086;&#1088;%20-%20&#1031;&#1093;&#1072;&#1083;&#1080;%20&#1082;&#1086;&#1079;&#1072;&#1082;&#1080;%20&#1110;&#1079;%20&#1044;&#1086;&#1085;&#1091;%20&#1076;&#1086;.mp3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6&#1082;&#1083;\10\032%20-%209%20&#1091;&#1088;&#1086;&#1082;%20-%204.&#1055;.%20&#1041;&#1072;&#1090;&#1102;&#1082;%20-%20&#1058;&#1080;&#1093;&#1086;%20&#1085;&#1072;&#1076;%20&#1088;&#1110;&#1095;&#1082;&#1086;&#1102;%20(-).mp3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6&#1082;&#1083;\10\031%20-%209%20&#1091;&#1088;&#1086;&#1082;%20-%203.&#1055;.%20&#1041;&#1072;&#1090;&#1102;&#1082;%20-%20&#1058;&#1080;&#1093;&#1086;%20&#1085;&#1072;&#1076;%20&#1088;&#1110;&#1095;&#1082;&#1086;&#1102;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r>
              <a:rPr lang="uk-UA" b="1" dirty="0" smtClean="0"/>
              <a:t>Видатні імена в хоровому мистецтві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204864"/>
            <a:ext cx="5724128" cy="4653136"/>
          </a:xfrm>
        </p:spPr>
        <p:txBody>
          <a:bodyPr>
            <a:normAutofit/>
          </a:bodyPr>
          <a:lstStyle/>
          <a:p>
            <a:pPr algn="l"/>
            <a:endParaRPr lang="uk-UA" dirty="0" smtClean="0"/>
          </a:p>
          <a:p>
            <a:pPr algn="l"/>
            <a:r>
              <a:rPr lang="uk-UA" dirty="0" smtClean="0"/>
              <a:t>Основні поняття: різновиди хорових колективів, хорова енциклопедія виконавства, історія розвитку хорового жанру в Україні, видатні хорові колективи.</a:t>
            </a:r>
          </a:p>
        </p:txBody>
      </p:sp>
      <p:pic>
        <p:nvPicPr>
          <p:cNvPr id="5" name="031 - 9 урок - 3.П. Батюк - Тихо над річко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304800" cy="304800"/>
          </a:xfrm>
          <a:prstGeom prst="rect">
            <a:avLst/>
          </a:prstGeom>
        </p:spPr>
      </p:pic>
      <p:pic>
        <p:nvPicPr>
          <p:cNvPr id="6" name="Рисунок 5" descr="2746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33478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2155" y="0"/>
            <a:ext cx="139184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Національний заслужений академічний народний хор  України ім. Г. Верьовки</a:t>
            </a:r>
            <a:endParaRPr lang="uk-UA" dirty="0"/>
          </a:p>
        </p:txBody>
      </p:sp>
      <p:pic>
        <p:nvPicPr>
          <p:cNvPr id="7" name="Содержимое 6" descr="xkgdbgaiktaqz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93262" y="332656"/>
            <a:ext cx="5327403" cy="626469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3465513" cy="5184576"/>
          </a:xfrm>
        </p:spPr>
        <p:txBody>
          <a:bodyPr>
            <a:normAutofit/>
          </a:bodyPr>
          <a:lstStyle/>
          <a:p>
            <a:r>
              <a:rPr lang="uk-UA" dirty="0" smtClean="0"/>
              <a:t>Відомий український колектив, заснований 1943 року. Організатором і першим керівником був Григорій Гурійович Вірьовка, ім’я якого колектив носить із 1965 року. До складу хору увійшли 134 виконавці: 84 хористи, 34 артисти оркестру, 16 артистів балету. У хорі сформувався спосіб відкритої співочої манери, яка відповідає народній. Пісні на слова Т. Шевченка «Реве та стогне Дніпр широкий», «Думи мої», «Заповіт» давно стали візитною карткою</a:t>
            </a:r>
          </a:p>
          <a:p>
            <a:r>
              <a:rPr lang="uk-UA" dirty="0" smtClean="0"/>
              <a:t>колективу. У 1965 р. хор очолив Анатолій Авдієвський, за якого були створені блискучі програми українських народних пісень (понад 500), а також колядок і щедрівок. У колективі існує творча лабораторія з автентичного виконання народної пісні. Це фольклорна група, яка</a:t>
            </a:r>
          </a:p>
          <a:p>
            <a:r>
              <a:rPr lang="uk-UA" dirty="0" smtClean="0"/>
              <a:t>систематично записує і розшифровує народні пісні, організовує серії</a:t>
            </a:r>
          </a:p>
          <a:p>
            <a:r>
              <a:rPr lang="uk-UA" dirty="0" smtClean="0"/>
              <a:t>самостійних концертів.</a:t>
            </a:r>
            <a:endParaRPr lang="uk-UA" dirty="0"/>
          </a:p>
        </p:txBody>
      </p:sp>
      <p:pic>
        <p:nvPicPr>
          <p:cNvPr id="8" name="033 - 10 урок - 1. «Дударик» в обр. М. Леонтовича (хор ім. Г.Вірьовк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Національна</a:t>
            </a:r>
            <a:r>
              <a:rPr lang="ru-RU" dirty="0" smtClean="0"/>
              <a:t> заслужена </a:t>
            </a:r>
            <a:r>
              <a:rPr lang="ru-RU" dirty="0" err="1" smtClean="0"/>
              <a:t>академічна</a:t>
            </a:r>
            <a:r>
              <a:rPr lang="ru-RU" dirty="0" smtClean="0"/>
              <a:t> </a:t>
            </a:r>
            <a:r>
              <a:rPr lang="ru-RU" dirty="0" err="1" smtClean="0"/>
              <a:t>капела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«Думка»</a:t>
            </a:r>
            <a:endParaRPr lang="uk-UA" dirty="0"/>
          </a:p>
        </p:txBody>
      </p:sp>
      <p:pic>
        <p:nvPicPr>
          <p:cNvPr id="6" name="Содержимое 5" descr="1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2832" y="476672"/>
            <a:ext cx="518457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3465513" cy="525658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Створена у 1919 році в Києві. Від 1920 і до 1997 року була відома як Державна українська мандрівна капела (від початкових літер і походить назва «Думка»), Цей колектив заклав основи професійного хорового виконавства і став взірцем </a:t>
            </a:r>
            <a:r>
              <a:rPr lang="uk-UA" dirty="0" err="1" smtClean="0"/>
              <a:t>акапельного</a:t>
            </a:r>
            <a:r>
              <a:rPr lang="uk-UA" dirty="0" smtClean="0"/>
              <a:t> співу в Україні.</a:t>
            </a:r>
          </a:p>
          <a:p>
            <a:r>
              <a:rPr lang="uk-UA" dirty="0" smtClean="0"/>
              <a:t>Капела має славетну історію — в різні часи тут працювали найвидатніші українські хорові диригенти: Н. </a:t>
            </a:r>
            <a:r>
              <a:rPr lang="uk-UA" dirty="0" err="1" smtClean="0"/>
              <a:t>Городовенко</a:t>
            </a:r>
            <a:r>
              <a:rPr lang="uk-UA" dirty="0" smtClean="0"/>
              <a:t>, М. </a:t>
            </a:r>
            <a:r>
              <a:rPr lang="uk-UA" dirty="0" err="1" smtClean="0"/>
              <a:t>Вериківський</a:t>
            </a:r>
            <a:r>
              <a:rPr lang="uk-UA" dirty="0" smtClean="0"/>
              <a:t>, О. Сорока, П. Муравський, М. </a:t>
            </a:r>
            <a:r>
              <a:rPr lang="uk-UA" dirty="0" err="1" smtClean="0"/>
              <a:t>Кречко</a:t>
            </a:r>
            <a:r>
              <a:rPr lang="uk-UA" dirty="0" smtClean="0"/>
              <a:t> та інші. З 1984 року «Думку» очолює народний артист України, член-кореспондент Академії мистецтв України, голова хорового товариства України ім. М. Леонтовича, професор Євген Савчук.</a:t>
            </a:r>
          </a:p>
          <a:p>
            <a:r>
              <a:rPr lang="uk-UA" dirty="0" smtClean="0"/>
              <a:t>У репертуарі капели — майже всі світові шедеври для хору з оркестром: «</a:t>
            </a:r>
            <a:r>
              <a:rPr lang="en-US" dirty="0" err="1" smtClean="0"/>
              <a:t>Missa</a:t>
            </a:r>
            <a:r>
              <a:rPr lang="en-US" dirty="0" smtClean="0"/>
              <a:t> </a:t>
            </a:r>
            <a:r>
              <a:rPr lang="en-US" dirty="0" err="1" smtClean="0"/>
              <a:t>solemnis</a:t>
            </a:r>
            <a:r>
              <a:rPr lang="en-US" dirty="0" smtClean="0"/>
              <a:t>» </a:t>
            </a:r>
            <a:r>
              <a:rPr lang="uk-UA" dirty="0" smtClean="0"/>
              <a:t>та симфонія №9 Л. </a:t>
            </a:r>
            <a:r>
              <a:rPr lang="uk-UA" dirty="0" err="1" smtClean="0"/>
              <a:t>ван</a:t>
            </a:r>
            <a:r>
              <a:rPr lang="uk-UA" dirty="0" smtClean="0"/>
              <a:t> Бетховена, «Реквієм» Дж. Верді, ораторія «Пори року» Й. </a:t>
            </a:r>
            <a:r>
              <a:rPr lang="uk-UA" dirty="0" err="1" smtClean="0"/>
              <a:t>Гайдна</a:t>
            </a:r>
            <a:r>
              <a:rPr lang="uk-UA" dirty="0" smtClean="0"/>
              <a:t>, «Реквієм» А. Шнітке і «</a:t>
            </a:r>
            <a:r>
              <a:rPr lang="en-US" dirty="0" smtClean="0"/>
              <a:t>Credo» </a:t>
            </a:r>
            <a:r>
              <a:rPr lang="uk-UA" dirty="0" smtClean="0"/>
              <a:t>К. </a:t>
            </a:r>
            <a:r>
              <a:rPr lang="uk-UA" dirty="0" err="1" smtClean="0"/>
              <a:t>Пендерецького</a:t>
            </a:r>
            <a:r>
              <a:rPr lang="uk-UA" dirty="0" smtClean="0"/>
              <a:t> та ряд концертів </a:t>
            </a:r>
            <a:r>
              <a:rPr lang="en-US" dirty="0" smtClean="0"/>
              <a:t>a cappella.</a:t>
            </a:r>
          </a:p>
          <a:p>
            <a:r>
              <a:rPr lang="en-US" dirty="0" smtClean="0"/>
              <a:t>«</a:t>
            </a:r>
            <a:r>
              <a:rPr lang="uk-UA" dirty="0" smtClean="0"/>
              <a:t>Думка» — це високопрофесійний хор, найскладніші сучасні твори вона виконує з дивовижною легкістю.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465513" cy="57606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Музичнй</a:t>
            </a:r>
            <a:r>
              <a:rPr lang="uk-UA" dirty="0" smtClean="0"/>
              <a:t> словничок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27465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4067944" cy="612068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Народний хор </a:t>
            </a:r>
            <a:r>
              <a:rPr lang="uk-UA" sz="2400" dirty="0" smtClean="0"/>
              <a:t>— колектив виконавців, який виконує народні пісні в автентичній манері.</a:t>
            </a:r>
          </a:p>
          <a:p>
            <a:r>
              <a:rPr lang="uk-UA" sz="2400" b="1" dirty="0" smtClean="0"/>
              <a:t>Академічний хор </a:t>
            </a:r>
            <a:r>
              <a:rPr lang="uk-UA" sz="2400" dirty="0" smtClean="0"/>
              <a:t>— колектив виконавців, який виконує хорові твори в академічній (класичній) манері співу.</a:t>
            </a:r>
          </a:p>
          <a:p>
            <a:r>
              <a:rPr lang="uk-UA" sz="2400" b="1" dirty="0" smtClean="0"/>
              <a:t>Естрадний хор </a:t>
            </a:r>
            <a:r>
              <a:rPr lang="uk-UA" sz="2400" dirty="0" smtClean="0"/>
              <a:t>(шоу-хор) — колектив виконавців, який поєднує у своїх виступах хоровий спів і хореографію, інколи в контексті певного сюжету. </a:t>
            </a:r>
            <a:endParaRPr lang="uk-UA" sz="2400" dirty="0"/>
          </a:p>
        </p:txBody>
      </p:sp>
      <p:pic>
        <p:nvPicPr>
          <p:cNvPr id="7" name="Рисунок 6" descr="article-12542-0-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4309710" cy="310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детская группа ВЕЛИКАН - Кошка беспород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Відомості про манери виконання.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465513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Особливістю </a:t>
            </a:r>
            <a:r>
              <a:rPr lang="uk-UA" b="1" i="1" dirty="0" smtClean="0"/>
              <a:t>народної манери </a:t>
            </a:r>
            <a:r>
              <a:rPr lang="uk-UA" dirty="0" smtClean="0"/>
              <a:t>виконання є специфічний характер співочого звуку, імпровізаційність, </a:t>
            </a:r>
            <a:r>
              <a:rPr lang="uk-UA" dirty="0" err="1" smtClean="0"/>
              <a:t>варіаційність</a:t>
            </a:r>
            <a:r>
              <a:rPr lang="uk-UA" dirty="0" smtClean="0"/>
              <a:t>, наявність підголосків, використання натурального регістрового звучання голосів у хорі. У репертуарі народного хору провідне місце займають здебільшого різноманітні пісенні жанри.</a:t>
            </a:r>
          </a:p>
          <a:p>
            <a:r>
              <a:rPr lang="uk-UA" i="1" u="sng" dirty="0" smtClean="0"/>
              <a:t>Академічний</a:t>
            </a:r>
            <a:r>
              <a:rPr lang="uk-UA" dirty="0" smtClean="0"/>
              <a:t> (або класичний) спів характеризується певною штучністю </a:t>
            </a:r>
            <a:r>
              <a:rPr lang="uk-UA" dirty="0" err="1" smtClean="0"/>
              <a:t>звуковидобування</a:t>
            </a:r>
            <a:r>
              <a:rPr lang="uk-UA" dirty="0" smtClean="0"/>
              <a:t> і поділяється на три </a:t>
            </a:r>
            <a:r>
              <a:rPr lang="uk-UA" b="1" dirty="0" smtClean="0"/>
              <a:t>основні стилі: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кантиленний — наспівний, коли звук ллється плавно, без переривання звучання;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декламаційний — наближений до інтонацій мовлення;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колоратурний</a:t>
            </a:r>
            <a:r>
              <a:rPr lang="ru-RU" dirty="0" smtClean="0"/>
              <a:t> — </a:t>
            </a:r>
            <a:r>
              <a:rPr lang="ru-RU" dirty="0" err="1" smtClean="0"/>
              <a:t>наближений</a:t>
            </a:r>
            <a:r>
              <a:rPr lang="ru-RU" dirty="0" smtClean="0"/>
              <a:t> до </a:t>
            </a:r>
            <a:r>
              <a:rPr lang="ru-RU" dirty="0" err="1" smtClean="0"/>
              <a:t>кантиленного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збагачений</a:t>
            </a:r>
            <a:r>
              <a:rPr lang="ru-RU" dirty="0" smtClean="0"/>
              <a:t> </a:t>
            </a:r>
            <a:r>
              <a:rPr lang="ru-RU" dirty="0" err="1" smtClean="0"/>
              <a:t>віртуозними</a:t>
            </a:r>
            <a:r>
              <a:rPr lang="ru-RU" dirty="0" smtClean="0"/>
              <a:t> прикрасами, </a:t>
            </a:r>
            <a:r>
              <a:rPr lang="ru-RU" dirty="0" err="1" smtClean="0"/>
              <a:t>пасажами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Українська народна пісня-Кубанский казачий хор - Їхали козаки із Дону д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48680"/>
            <a:ext cx="304800" cy="304800"/>
          </a:xfrm>
          <a:prstGeom prst="rect">
            <a:avLst/>
          </a:prstGeom>
        </p:spPr>
      </p:pic>
      <p:pic>
        <p:nvPicPr>
          <p:cNvPr id="6" name="Рисунок 5" descr="1999475514_3a4a097c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980728"/>
            <a:ext cx="5197872" cy="5584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Гра «Музична вікторина».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khor_detej-300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4015" y="764704"/>
            <a:ext cx="5256584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07904" cy="46910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 Прослухали уважно декілька уривків у виконанні хорових колективів. </a:t>
            </a:r>
          </a:p>
          <a:p>
            <a:r>
              <a:rPr lang="uk-UA" dirty="0" smtClean="0"/>
              <a:t>Ваше завдання:</a:t>
            </a:r>
          </a:p>
          <a:p>
            <a:r>
              <a:rPr lang="uk-UA" sz="2400" b="1" dirty="0" smtClean="0"/>
              <a:t>— вирізнити манеру співу (народна чи академічна);</a:t>
            </a:r>
          </a:p>
          <a:p>
            <a:r>
              <a:rPr lang="uk-UA" sz="2400" b="1" dirty="0" smtClean="0"/>
              <a:t>— визначити вид хору (жіночий, чоловічий, дитячий, мішаний);</a:t>
            </a:r>
          </a:p>
          <a:p>
            <a:r>
              <a:rPr lang="uk-UA" sz="2400" b="1" dirty="0" smtClean="0"/>
              <a:t>— вид виконання (а капела чи з інструментальним супроводом).</a:t>
            </a:r>
          </a:p>
          <a:p>
            <a:r>
              <a:rPr lang="uk-UA" dirty="0" smtClean="0"/>
              <a:t>Позмагайтеся з друзями, хто найкраще впорається із завданням.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</a:t>
            </a:r>
            <a:r>
              <a:rPr lang="ru-RU" sz="2400" b="1" dirty="0" err="1" smtClean="0"/>
              <a:t>Виконуємо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пісню</a:t>
            </a:r>
            <a:r>
              <a:rPr lang="ru-RU" sz="2400" b="1" dirty="0" smtClean="0"/>
              <a:t>. «Реве  та  стогне  </a:t>
            </a:r>
            <a:r>
              <a:rPr lang="ru-RU" sz="2400" b="1" dirty="0" err="1" smtClean="0"/>
              <a:t>Дніпр</a:t>
            </a:r>
            <a:r>
              <a:rPr lang="ru-RU" sz="2400" b="1" dirty="0" smtClean="0"/>
              <a:t>  широкий»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uk-UA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33123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Виконання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творчого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завдання</a:t>
            </a:r>
            <a:r>
              <a:rPr lang="ru-RU" dirty="0" smtClean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виконання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пісні.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заспівати</a:t>
            </a:r>
            <a:r>
              <a:rPr lang="ru-RU" dirty="0" smtClean="0"/>
              <a:t> </a:t>
            </a:r>
            <a:r>
              <a:rPr lang="ru-RU" dirty="0" err="1" smtClean="0"/>
              <a:t>пісню</a:t>
            </a:r>
            <a:r>
              <a:rPr lang="ru-RU" dirty="0" smtClean="0"/>
              <a:t>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друзями</a:t>
            </a:r>
            <a:r>
              <a:rPr lang="ru-RU" dirty="0" smtClean="0"/>
              <a:t>. </a:t>
            </a:r>
            <a:r>
              <a:rPr lang="ru-RU" dirty="0" err="1" smtClean="0"/>
              <a:t>Об’єднайтеся</a:t>
            </a:r>
            <a:r>
              <a:rPr lang="ru-RU" dirty="0" smtClean="0"/>
              <a:t> у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гуртів</a:t>
            </a:r>
            <a:r>
              <a:rPr lang="ru-RU" dirty="0" smtClean="0"/>
              <a:t> та придумайте </a:t>
            </a:r>
            <a:r>
              <a:rPr lang="ru-RU" dirty="0" err="1" smtClean="0"/>
              <a:t>назву</a:t>
            </a:r>
            <a:r>
              <a:rPr lang="ru-RU" dirty="0" smtClean="0"/>
              <a:t> для кожного </a:t>
            </a:r>
            <a:r>
              <a:rPr lang="ru-RU" dirty="0" err="1" smtClean="0"/>
              <a:t>з</a:t>
            </a:r>
            <a:r>
              <a:rPr lang="ru-RU" dirty="0" smtClean="0"/>
              <a:t> них. </a:t>
            </a:r>
            <a:r>
              <a:rPr lang="ru-RU" dirty="0" err="1" smtClean="0"/>
              <a:t>Виконайте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по одному куплету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фонограму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9" name="Рисунок 8" descr="children+sing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420140"/>
            <a:ext cx="3837036" cy="2437860"/>
          </a:xfrm>
          <a:prstGeom prst="rect">
            <a:avLst/>
          </a:prstGeom>
        </p:spPr>
      </p:pic>
      <p:pic>
        <p:nvPicPr>
          <p:cNvPr id="5" name="032 - 9 урок - 4.П. Батюк - Тихо над річкою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Узагальнення.</a:t>
            </a:r>
            <a:endParaRPr lang="uk-UA" b="1" dirty="0" smtClean="0"/>
          </a:p>
          <a:p>
            <a:r>
              <a:rPr lang="uk-UA" dirty="0" smtClean="0"/>
              <a:t>• Пригадайте історію становлення хорового співу.</a:t>
            </a:r>
          </a:p>
          <a:p>
            <a:r>
              <a:rPr lang="uk-UA" dirty="0" smtClean="0"/>
              <a:t>• Що ви знаєте про розвиток хорового співу в Україні?</a:t>
            </a:r>
          </a:p>
          <a:p>
            <a:r>
              <a:rPr lang="uk-UA" dirty="0" smtClean="0"/>
              <a:t>• Дайте визначення манерам хорового співу.</a:t>
            </a:r>
          </a:p>
          <a:p>
            <a:r>
              <a:rPr lang="uk-UA" dirty="0" smtClean="0"/>
              <a:t>• Назвіть авторів та виконавців творів, які ми слухали.</a:t>
            </a:r>
          </a:p>
          <a:p>
            <a:r>
              <a:rPr lang="uk-UA" dirty="0" smtClean="0"/>
              <a:t>• Чим, на вашу думку, хоровий спів відрізняється від соль­</a:t>
            </a:r>
          </a:p>
          <a:p>
            <a:r>
              <a:rPr lang="uk-UA" dirty="0" err="1" smtClean="0"/>
              <a:t>ного</a:t>
            </a:r>
            <a:r>
              <a:rPr lang="uk-UA" dirty="0" smtClean="0"/>
              <a:t> та ансамблевого?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/>
              <a:t>Домашнє завдання.</a:t>
            </a:r>
          </a:p>
          <a:p>
            <a:r>
              <a:rPr lang="uk-UA" dirty="0" smtClean="0"/>
              <a:t>Чи вміє ваша родина співати хором? Спробуйте разом виконати</a:t>
            </a:r>
          </a:p>
          <a:p>
            <a:r>
              <a:rPr lang="uk-UA" dirty="0" smtClean="0"/>
              <a:t>кілька народних пісень.</a:t>
            </a:r>
          </a:p>
          <a:p>
            <a:r>
              <a:rPr lang="uk-UA" dirty="0" smtClean="0"/>
              <a:t>Розпочніть роботу над створенням власної міні-енциклопедії</a:t>
            </a:r>
          </a:p>
          <a:p>
            <a:r>
              <a:rPr lang="uk-UA" dirty="0" smtClean="0"/>
              <a:t>хорового виконавства.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smtClean="0">
                <a:solidFill>
                  <a:srgbClr val="00B050"/>
                </a:solidFill>
              </a:rPr>
              <a:t>Дякую!</a:t>
            </a:r>
            <a:endParaRPr lang="uk-UA" sz="8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x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467544" y="1521370"/>
            <a:ext cx="8208912" cy="5162634"/>
          </a:xfrm>
        </p:spPr>
      </p:pic>
      <p:pic>
        <p:nvPicPr>
          <p:cNvPr id="5" name="031 - 9 урок - 3.П. Батюк - Тихо над річко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Музичні твори за способом виконання поділяються на :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animashki-muzika-99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3460347" cy="3888432"/>
          </a:xfrm>
        </p:spPr>
      </p:pic>
      <p:pic>
        <p:nvPicPr>
          <p:cNvPr id="6" name="Рисунок 5" descr="smiles-muzyka-7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3550" y="2924944"/>
            <a:ext cx="405045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43075" y="436563"/>
            <a:ext cx="5637213" cy="5238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Constantia" pitchFamily="18" charset="0"/>
              </a:rPr>
              <a:t>Жанри</a:t>
            </a: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Constantia" pitchFamily="18" charset="0"/>
              </a:rPr>
              <a:t>вокальної</a:t>
            </a: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Constantia" pitchFamily="18" charset="0"/>
              </a:rPr>
              <a:t>музики</a:t>
            </a:r>
            <a:endParaRPr lang="ru-RU" sz="28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68313" y="1712913"/>
            <a:ext cx="3959225" cy="427831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Constantia" pitchFamily="18" charset="0"/>
              </a:rPr>
              <a:t>Сольно-вокальні</a:t>
            </a:r>
            <a:endParaRPr lang="ru-RU" sz="2400" b="1" dirty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Constantia" pitchFamily="18" charset="0"/>
              </a:rPr>
              <a:t>жанри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пісня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романс,</a:t>
            </a: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балада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арія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єлегія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серенада,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баркарола,</a:t>
            </a: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вокальний</a:t>
            </a:r>
            <a:r>
              <a:rPr lang="ru-RU" sz="2800" b="1" dirty="0" smtClean="0">
                <a:solidFill>
                  <a:srgbClr val="00FF00"/>
                </a:solidFill>
                <a:latin typeface="Constantia" pitchFamily="18" charset="0"/>
              </a:rPr>
              <a:t> 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цикл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435600" y="1844675"/>
            <a:ext cx="3384550" cy="434022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Constantia" pitchFamily="18" charset="0"/>
              </a:rPr>
              <a:t>Хорові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nstantia" pitchFamily="18" charset="0"/>
              </a:rPr>
              <a:t>жанри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хорова</a:t>
            </a:r>
            <a:endParaRPr lang="ru-RU" sz="2800" b="1" dirty="0">
              <a:solidFill>
                <a:srgbClr val="00FF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мініатюра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хоровой 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цикл,</a:t>
            </a:r>
          </a:p>
          <a:p>
            <a:pPr algn="ctr"/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кантата,</a:t>
            </a: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ораторія</a:t>
            </a:r>
            <a:r>
              <a:rPr lang="ru-RU" sz="2800" b="1" dirty="0">
                <a:solidFill>
                  <a:srgbClr val="00FF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FF00"/>
                </a:solidFill>
                <a:latin typeface="Constantia" pitchFamily="18" charset="0"/>
              </a:rPr>
              <a:t>твори</a:t>
            </a:r>
            <a:endParaRPr lang="ru-RU" sz="2800" b="1" dirty="0">
              <a:solidFill>
                <a:srgbClr val="00FF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FF00"/>
                </a:solidFill>
                <a:latin typeface="Constantia" pitchFamily="18" charset="0"/>
              </a:rPr>
              <a:t>літургічного</a:t>
            </a:r>
            <a:endParaRPr lang="ru-RU" sz="2800" b="1" dirty="0">
              <a:solidFill>
                <a:srgbClr val="00FF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FF00"/>
                </a:solidFill>
                <a:latin typeface="Constantia" pitchFamily="18" charset="0"/>
              </a:rPr>
              <a:t>характеру</a:t>
            </a:r>
            <a:endParaRPr lang="ru-RU" sz="2800" b="1" dirty="0">
              <a:solidFill>
                <a:srgbClr val="00FF00"/>
              </a:solidFill>
              <a:latin typeface="Constantia" pitchFamily="18" charset="0"/>
            </a:endParaRP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2124075" y="981075"/>
            <a:ext cx="2087563" cy="7191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211638" y="981075"/>
            <a:ext cx="2447925" cy="7921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Хорова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музика</a:t>
            </a:r>
            <a:r>
              <a:rPr lang="ru-RU" sz="3600" b="1" dirty="0" smtClean="0"/>
              <a:t> — </a:t>
            </a:r>
            <a:r>
              <a:rPr lang="ru-RU" sz="3600" b="1" dirty="0" err="1" smtClean="0"/>
              <a:t>музичні</a:t>
            </a:r>
            <a:r>
              <a:rPr lang="ru-RU" sz="3600" b="1" dirty="0" smtClean="0"/>
              <a:t> твори, </a:t>
            </a:r>
            <a:r>
              <a:rPr lang="ru-RU" sz="3600" b="1" dirty="0" err="1" smtClean="0"/>
              <a:t>призначені</a:t>
            </a:r>
            <a:r>
              <a:rPr lang="ru-RU" sz="3600" b="1" dirty="0" smtClean="0"/>
              <a:t> для хорового </a:t>
            </a:r>
            <a:r>
              <a:rPr lang="ru-RU" sz="3600" b="1" dirty="0" err="1" smtClean="0"/>
              <a:t>виконання</a:t>
            </a:r>
            <a:r>
              <a:rPr lang="ru-RU" sz="3600" b="1" dirty="0" smtClean="0"/>
              <a:t>.</a:t>
            </a:r>
            <a:endParaRPr lang="uk-UA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80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" y="764704"/>
            <a:ext cx="5580111" cy="60932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хор </a:t>
            </a:r>
            <a:r>
              <a:rPr lang="ru-RU" sz="2400" dirty="0" smtClean="0"/>
              <a:t>—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жіночих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чоловічих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голосів</a:t>
            </a:r>
            <a:r>
              <a:rPr lang="ru-RU" sz="2400" dirty="0" smtClean="0"/>
              <a:t>. </a:t>
            </a:r>
            <a:r>
              <a:rPr lang="ru-RU" sz="2400" u="sng" dirty="0" err="1" smtClean="0"/>
              <a:t>Жіночі</a:t>
            </a:r>
            <a:r>
              <a:rPr lang="ru-RU" sz="2400" u="sng" dirty="0" smtClean="0"/>
              <a:t> голоси -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сопрано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альтів</a:t>
            </a:r>
            <a:r>
              <a:rPr lang="ru-RU" sz="2400" dirty="0" smtClean="0"/>
              <a:t>, </a:t>
            </a:r>
            <a:r>
              <a:rPr lang="ru-RU" sz="2400" u="sng" dirty="0" err="1" smtClean="0"/>
              <a:t>чоловічі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голосаи</a:t>
            </a:r>
            <a:r>
              <a:rPr lang="ru-RU" sz="2400" dirty="0" smtClean="0"/>
              <a:t>-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тенорів</a:t>
            </a:r>
            <a:r>
              <a:rPr lang="ru-RU" sz="2400" dirty="0" smtClean="0"/>
              <a:t> </a:t>
            </a:r>
            <a:r>
              <a:rPr lang="ru-RU" sz="2400" dirty="0" err="1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басів</a:t>
            </a:r>
            <a:r>
              <a:rPr lang="ru-RU" sz="2400" dirty="0" smtClean="0"/>
              <a:t>. 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хлопчиків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4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партію</a:t>
            </a:r>
            <a:r>
              <a:rPr lang="ru-RU" sz="2400" dirty="0" smtClean="0"/>
              <a:t> сопрано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хлопчики</a:t>
            </a:r>
            <a:r>
              <a:rPr lang="ru-RU" sz="2400" dirty="0"/>
              <a:t>-</a:t>
            </a:r>
            <a:r>
              <a:rPr lang="ru-RU" sz="2400" dirty="0" smtClean="0"/>
              <a:t>  </a:t>
            </a:r>
            <a:r>
              <a:rPr lang="ru-RU" sz="2400" dirty="0" err="1" smtClean="0"/>
              <a:t>дисканти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партію</a:t>
            </a:r>
            <a:r>
              <a:rPr lang="ru-RU" sz="2400" dirty="0" smtClean="0"/>
              <a:t> </a:t>
            </a:r>
            <a:r>
              <a:rPr lang="ru-RU" sz="2400" dirty="0" err="1" smtClean="0"/>
              <a:t>альтів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низькі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хлопчачі</a:t>
            </a:r>
            <a:r>
              <a:rPr lang="ru-RU" sz="2400" dirty="0" smtClean="0"/>
              <a:t> голоси;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тенорів</a:t>
            </a:r>
            <a:r>
              <a:rPr lang="ru-RU" sz="2400" dirty="0" smtClean="0"/>
              <a:t> </a:t>
            </a:r>
            <a:r>
              <a:rPr lang="ru-RU" sz="2400" dirty="0" err="1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басів</a:t>
            </a:r>
            <a:r>
              <a:rPr lang="ru-RU" sz="2400" dirty="0" smtClean="0"/>
              <a:t> 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 </a:t>
            </a:r>
            <a:r>
              <a:rPr lang="ru-RU" sz="2400" dirty="0" err="1" smtClean="0"/>
              <a:t>чоловіки</a:t>
            </a:r>
            <a:r>
              <a:rPr lang="ru-RU" sz="2400" dirty="0" smtClean="0"/>
              <a:t>;</a:t>
            </a:r>
          </a:p>
          <a:p>
            <a:pPr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</a:t>
            </a:r>
            <a:endParaRPr lang="ru-RU" sz="24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980728"/>
            <a:ext cx="33697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5543550" cy="650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Хорові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жанри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Хор</a:t>
            </a:r>
            <a:r>
              <a:rPr lang="ru-RU" dirty="0" smtClean="0"/>
              <a:t> (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χορός </a:t>
            </a:r>
            <a:r>
              <a:rPr lang="ru-RU" dirty="0" smtClean="0"/>
              <a:t>— толпа)         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співочий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ансамбль,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хористів</a:t>
            </a:r>
            <a:r>
              <a:rPr lang="ru-RU" dirty="0" smtClean="0"/>
              <a:t>, </a:t>
            </a:r>
            <a:r>
              <a:rPr lang="ru-RU" dirty="0" err="1" smtClean="0"/>
              <a:t>артистів</a:t>
            </a:r>
            <a:r>
              <a:rPr lang="ru-RU" dirty="0" smtClean="0"/>
              <a:t> хора);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звучання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голосів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вокального ансамбля </a:t>
            </a:r>
            <a:r>
              <a:rPr lang="ru-RU" dirty="0" smtClean="0"/>
              <a:t>(</a:t>
            </a:r>
            <a:r>
              <a:rPr lang="ru-RU" dirty="0" err="1" smtClean="0"/>
              <a:t>вокальне</a:t>
            </a:r>
            <a:r>
              <a:rPr lang="ru-RU" dirty="0" smtClean="0"/>
              <a:t> </a:t>
            </a:r>
            <a:r>
              <a:rPr lang="ru-RU" dirty="0" err="1" smtClean="0"/>
              <a:t>тріо</a:t>
            </a:r>
            <a:r>
              <a:rPr lang="ru-RU" dirty="0" smtClean="0"/>
              <a:t>, квартета, </a:t>
            </a:r>
            <a:r>
              <a:rPr lang="ru-RU" dirty="0" err="1" smtClean="0"/>
              <a:t>квінтета</a:t>
            </a:r>
            <a:r>
              <a:rPr lang="ru-RU" dirty="0" smtClean="0"/>
              <a:t> и т. д.)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одну й ту ж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ru-RU" dirty="0" smtClean="0"/>
              <a:t>Хором  </a:t>
            </a:r>
            <a:r>
              <a:rPr lang="ru-RU" dirty="0" err="1" smtClean="0"/>
              <a:t>керує</a:t>
            </a:r>
            <a:r>
              <a:rPr lang="ru-RU" dirty="0" smtClean="0"/>
              <a:t>  </a:t>
            </a:r>
            <a:r>
              <a:rPr lang="ru-RU" b="1" dirty="0" err="1" smtClean="0"/>
              <a:t>диригент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хормейстер.</a:t>
            </a:r>
            <a:r>
              <a:rPr lang="ru-RU" b="1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церковного хору </a:t>
            </a:r>
            <a:r>
              <a:rPr lang="ru-RU" dirty="0" err="1" smtClean="0"/>
              <a:t>називають</a:t>
            </a:r>
            <a:r>
              <a:rPr lang="ru-RU" dirty="0" smtClean="0"/>
              <a:t> регентом.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88913"/>
            <a:ext cx="3124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Розвиток хорового мистецтва в Україні</a:t>
            </a:r>
            <a:endParaRPr lang="uk-UA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Творці хорової музики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4680520" cy="5976664"/>
          </a:xfrm>
        </p:spPr>
        <p:txBody>
          <a:bodyPr/>
          <a:lstStyle/>
          <a:p>
            <a:r>
              <a:rPr lang="uk-UA" dirty="0" smtClean="0"/>
              <a:t>Дмитро Бортнянський</a:t>
            </a:r>
          </a:p>
          <a:p>
            <a:r>
              <a:rPr lang="uk-UA" dirty="0" smtClean="0"/>
              <a:t>Максим Березовський</a:t>
            </a:r>
          </a:p>
          <a:p>
            <a:r>
              <a:rPr lang="uk-UA" dirty="0" smtClean="0"/>
              <a:t>Артем Ведель</a:t>
            </a:r>
          </a:p>
          <a:p>
            <a:r>
              <a:rPr lang="uk-UA" dirty="0" smtClean="0"/>
              <a:t>Микола Лисенко</a:t>
            </a:r>
          </a:p>
          <a:p>
            <a:r>
              <a:rPr lang="uk-UA" dirty="0" smtClean="0"/>
              <a:t>Микола Леонтович</a:t>
            </a:r>
          </a:p>
          <a:p>
            <a:r>
              <a:rPr lang="uk-UA" dirty="0" smtClean="0"/>
              <a:t>Кирило </a:t>
            </a:r>
            <a:r>
              <a:rPr lang="uk-UA" dirty="0" err="1" smtClean="0"/>
              <a:t>Стеценко</a:t>
            </a:r>
            <a:endParaRPr lang="uk-UA" dirty="0" smtClean="0"/>
          </a:p>
          <a:p>
            <a:r>
              <a:rPr lang="uk-UA" dirty="0" smtClean="0"/>
              <a:t>Олександр Кошиць</a:t>
            </a:r>
          </a:p>
          <a:p>
            <a:r>
              <a:rPr lang="uk-UA" dirty="0" smtClean="0"/>
              <a:t>Станіслав Людкевич</a:t>
            </a:r>
          </a:p>
          <a:p>
            <a:r>
              <a:rPr lang="uk-UA" dirty="0" smtClean="0"/>
              <a:t>Пилип Козицький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1224136" cy="17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95066"/>
            <a:ext cx="1296144" cy="17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1295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420888"/>
            <a:ext cx="1362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20888"/>
            <a:ext cx="1476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09120"/>
            <a:ext cx="1440160" cy="193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Гра «Музична вікторина».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khor_detej-300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4015" y="764704"/>
            <a:ext cx="5256584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07904" cy="46910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Прослухайте уважно декілька уривків у виконанні хорових колективів. </a:t>
            </a:r>
          </a:p>
          <a:p>
            <a:r>
              <a:rPr lang="uk-UA" dirty="0" smtClean="0"/>
              <a:t>Ваше завдання:</a:t>
            </a:r>
          </a:p>
          <a:p>
            <a:r>
              <a:rPr lang="uk-UA" sz="2400" b="1" dirty="0" smtClean="0"/>
              <a:t>— вирізнити манеру співу (народна чи академічна);</a:t>
            </a:r>
          </a:p>
          <a:p>
            <a:r>
              <a:rPr lang="uk-UA" sz="2400" b="1" dirty="0" smtClean="0"/>
              <a:t>— визначити вид хору (жіночий, чоловічий, дитячий, мішаний);</a:t>
            </a:r>
          </a:p>
          <a:p>
            <a:r>
              <a:rPr lang="uk-UA" sz="2400" b="1" dirty="0" smtClean="0"/>
              <a:t>— вид виконання (а капела чи з інструментальним супроводом).</a:t>
            </a:r>
          </a:p>
          <a:p>
            <a:r>
              <a:rPr lang="uk-UA" dirty="0" smtClean="0"/>
              <a:t>Позмагайтеся з друзями, хто найкраще впорається із завданням.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1059</Words>
  <Application>Microsoft Office PowerPoint</Application>
  <PresentationFormat>Экран (4:3)</PresentationFormat>
  <Paragraphs>112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Видатні імена в хоровому мистецтві</vt:lpstr>
      <vt:lpstr>Музичні твори за способом виконання поділяються на : </vt:lpstr>
      <vt:lpstr>Презентация PowerPoint</vt:lpstr>
      <vt:lpstr>Хорова музика — музичні твори, призначені для хорового виконання.</vt:lpstr>
      <vt:lpstr>Види хорів</vt:lpstr>
      <vt:lpstr>Хорові жанри:</vt:lpstr>
      <vt:lpstr>Розвиток хорового мистецтва в Україні</vt:lpstr>
      <vt:lpstr>Творці хорової музики</vt:lpstr>
      <vt:lpstr> Гра «Музична вікторина». </vt:lpstr>
      <vt:lpstr>Національний заслужений академічний народний хор  України ім. Г. Верьовки</vt:lpstr>
      <vt:lpstr>Національна заслужена академічна капела України «Думка»</vt:lpstr>
      <vt:lpstr>Музичнй словничок </vt:lpstr>
      <vt:lpstr>Відомості про манери виконання.</vt:lpstr>
      <vt:lpstr> Гра «Музична вікторина». </vt:lpstr>
      <vt:lpstr>  Виконуємо пісню. «Реве  та  стогне  Дніпр  широкий»  </vt:lpstr>
      <vt:lpstr>Презентация PowerPoint</vt:lpstr>
      <vt:lpstr>Дякую!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імена в хоровому мистецтві</dc:title>
  <dc:creator>Таня</dc:creator>
  <cp:lastModifiedBy>ACER</cp:lastModifiedBy>
  <cp:revision>42</cp:revision>
  <dcterms:created xsi:type="dcterms:W3CDTF">2014-11-01T09:17:03Z</dcterms:created>
  <dcterms:modified xsi:type="dcterms:W3CDTF">2022-04-08T07:51:48Z</dcterms:modified>
</cp:coreProperties>
</file>