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4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299A-5D41-45D8-8A38-C7C234C1F88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62FE-1029-4BF0-925F-7355B04209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808311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Біологія 8 клас. </a:t>
            </a:r>
            <a:r>
              <a:rPr lang="uk-UA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27</a:t>
            </a:r>
            <a:r>
              <a:rPr lang="uk-UA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.04.2022. </a:t>
            </a:r>
            <a:r>
              <a:rPr lang="uk-UA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Тема: Свідомість. Пам’ять. Дослідження різних видів пам'яті.</a:t>
            </a:r>
            <a:r>
              <a:rPr lang="uk-UA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P.S.</a:t>
            </a:r>
            <a:r>
              <a:rPr lang="uk-UA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Прочитайте інформацію на сторінці 232 – 233. Попросіть когось із дорослих, щоб допоміг провести вам дослідження.</a:t>
            </a:r>
            <a:br>
              <a:rPr lang="uk-UA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uk-UA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2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D:\шаблони для презентацій\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91014"/>
            <a:ext cx="2286016" cy="299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Інструктивна картка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r>
              <a:rPr lang="uk-UA" dirty="0" smtClean="0"/>
              <a:t>Результати досліджень заносьте до таблиці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77346"/>
              </p:ext>
            </p:extLst>
          </p:nvPr>
        </p:nvGraphicFramePr>
        <p:xfrm>
          <a:off x="714348" y="2143116"/>
          <a:ext cx="7602068" cy="4075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0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1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681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Види пам'яті 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Результат 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41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Рухова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463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Слухова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Зорова 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72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Короткочасна 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929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Словесно-логічна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52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Словесно-механічна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Дослідження рухової пам'яті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Запам</a:t>
            </a:r>
            <a:r>
              <a:rPr lang="en-US" dirty="0" smtClean="0"/>
              <a:t>’</a:t>
            </a:r>
            <a:r>
              <a:rPr lang="uk-UA" dirty="0" err="1" smtClean="0"/>
              <a:t>ятайте</a:t>
            </a:r>
            <a:r>
              <a:rPr lang="uk-UA" dirty="0" smtClean="0"/>
              <a:t> 7 рухів вашого помічника, який показує їх у певній послідовності.</a:t>
            </a:r>
          </a:p>
          <a:p>
            <a:r>
              <a:rPr lang="uk-UA" dirty="0" smtClean="0"/>
              <a:t>Відтворіть характер та послідовність рухів, записуючи їх у тому порядку, в якому показував помічник.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Дослідження слухової пам'яті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Помічник зачитує 10 слів. Ви уважно слухаєте, а потім запишіть у довільному порядку</a:t>
            </a:r>
          </a:p>
          <a:p>
            <a:r>
              <a:rPr lang="uk-UA" sz="2800" dirty="0" smtClean="0">
                <a:solidFill>
                  <a:srgbClr val="000099"/>
                </a:solidFill>
              </a:rPr>
              <a:t>Олія, нейрон, папір, дієслово, вишня, свічка, ножиці, любов, словник, совість.</a:t>
            </a:r>
          </a:p>
          <a:p>
            <a:r>
              <a:rPr lang="uk-UA" sz="2800" dirty="0">
                <a:solidFill>
                  <a:srgbClr val="000099"/>
                </a:solidFill>
              </a:rPr>
              <a:t>Слова помічник може зачитати </a:t>
            </a:r>
            <a:r>
              <a:rPr lang="uk-UA" sz="2800" dirty="0" smtClean="0">
                <a:solidFill>
                  <a:srgbClr val="000099"/>
                </a:solidFill>
              </a:rPr>
              <a:t>інші.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Дослідження зорової пам'яті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Протягом 3 – 4 секунд уважно розгляньте картинки.  Запишіть картинки, які запам'ятали.</a:t>
            </a:r>
            <a:endParaRPr lang="ru-RU" dirty="0"/>
          </a:p>
        </p:txBody>
      </p:sp>
      <p:pic>
        <p:nvPicPr>
          <p:cNvPr id="1026" name="Picture 2" descr="C:\Users\Галина\Desktop\од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3929070" cy="4524380"/>
          </a:xfrm>
          <a:prstGeom prst="rect">
            <a:avLst/>
          </a:prstGeom>
          <a:noFill/>
        </p:spPr>
      </p:pic>
      <p:pic>
        <p:nvPicPr>
          <p:cNvPr id="1027" name="Picture 3" descr="C:\Users\Галина\Desktop\Три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571612"/>
            <a:ext cx="4286280" cy="5072098"/>
          </a:xfrm>
          <a:prstGeom prst="rect">
            <a:avLst/>
          </a:prstGeom>
          <a:noFill/>
        </p:spPr>
      </p:pic>
      <p:pic>
        <p:nvPicPr>
          <p:cNvPr id="1028" name="Picture 4" descr="C:\Users\Галина\Desktop\девять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214422"/>
            <a:ext cx="4000528" cy="5214974"/>
          </a:xfrm>
          <a:prstGeom prst="rect">
            <a:avLst/>
          </a:prstGeom>
          <a:noFill/>
        </p:spPr>
      </p:pic>
      <p:pic>
        <p:nvPicPr>
          <p:cNvPr id="1029" name="Picture 5" descr="C:\Users\Галина\Desktop\квіт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286124"/>
            <a:ext cx="3571900" cy="2451562"/>
          </a:xfrm>
          <a:prstGeom prst="rect">
            <a:avLst/>
          </a:prstGeom>
          <a:noFill/>
        </p:spPr>
      </p:pic>
      <p:pic>
        <p:nvPicPr>
          <p:cNvPr id="1030" name="Picture 6" descr="C:\Users\Галина\Desktop\маши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428736"/>
            <a:ext cx="5357850" cy="2857520"/>
          </a:xfrm>
          <a:prstGeom prst="rect">
            <a:avLst/>
          </a:prstGeom>
          <a:noFill/>
        </p:spPr>
      </p:pic>
      <p:pic>
        <p:nvPicPr>
          <p:cNvPr id="1031" name="Picture 7" descr="C:\Users\Галина\Desktop\будинок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38275" y="1062038"/>
            <a:ext cx="6267450" cy="4733925"/>
          </a:xfrm>
          <a:prstGeom prst="rect">
            <a:avLst/>
          </a:prstGeom>
          <a:noFill/>
        </p:spPr>
      </p:pic>
      <p:pic>
        <p:nvPicPr>
          <p:cNvPr id="1032" name="Picture 8" descr="C:\Users\Галина\Desktop\дерево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97000" y="247650"/>
            <a:ext cx="6348413" cy="6361113"/>
          </a:xfrm>
          <a:prstGeom prst="rect">
            <a:avLst/>
          </a:prstGeom>
          <a:noFill/>
        </p:spPr>
      </p:pic>
      <p:pic>
        <p:nvPicPr>
          <p:cNvPr id="1033" name="Picture 9" descr="C:\Users\Галина\Desktop\сонце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75" y="1285875"/>
            <a:ext cx="4286250" cy="4286250"/>
          </a:xfrm>
          <a:prstGeom prst="rect">
            <a:avLst/>
          </a:prstGeom>
          <a:noFill/>
        </p:spPr>
      </p:pic>
      <p:pic>
        <p:nvPicPr>
          <p:cNvPr id="1034" name="Picture 10" descr="C:\Users\Галина\Desktop\собака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48" y="2857496"/>
            <a:ext cx="3810000" cy="3057525"/>
          </a:xfrm>
          <a:prstGeom prst="rect">
            <a:avLst/>
          </a:prstGeom>
          <a:noFill/>
        </p:spPr>
      </p:pic>
      <p:pic>
        <p:nvPicPr>
          <p:cNvPr id="1035" name="Picture 11" descr="C:\Users\Галина\Desktop\чотири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628" y="1571612"/>
            <a:ext cx="3286128" cy="3952876"/>
          </a:xfrm>
          <a:prstGeom prst="rect">
            <a:avLst/>
          </a:prstGeom>
          <a:noFill/>
        </p:spPr>
      </p:pic>
      <p:pic>
        <p:nvPicPr>
          <p:cNvPr id="1036" name="Picture 12" descr="C:\Users\Галина\Desktop\телевізор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55820" y="2543174"/>
            <a:ext cx="4011580" cy="2743213"/>
          </a:xfrm>
          <a:prstGeom prst="rect">
            <a:avLst/>
          </a:prstGeom>
          <a:noFill/>
        </p:spPr>
      </p:pic>
      <p:pic>
        <p:nvPicPr>
          <p:cNvPr id="1037" name="Picture 13" descr="C:\Users\Галина\Desktop\олівець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571480"/>
            <a:ext cx="3773845" cy="1990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Дослідження короткочасної пам'яті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Намалюйте квадрат, розділіть його на 9 час</a:t>
            </a:r>
            <a:r>
              <a:rPr lang="uk-UA" sz="2800" i="1" dirty="0"/>
              <a:t>т</a:t>
            </a:r>
            <a:r>
              <a:rPr lang="uk-UA" sz="2800" dirty="0" smtClean="0"/>
              <a:t>ин і спробуйте відтворити ілюстрації.</a:t>
            </a:r>
            <a:endParaRPr lang="ru-RU" sz="28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1537" y="2571743"/>
          <a:ext cx="6548463" cy="371477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8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82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Полилиния 19"/>
          <p:cNvSpPr/>
          <p:nvPr/>
        </p:nvSpPr>
        <p:spPr>
          <a:xfrm>
            <a:off x="1631852" y="3043870"/>
            <a:ext cx="970671" cy="558942"/>
          </a:xfrm>
          <a:custGeom>
            <a:avLst/>
            <a:gdLst>
              <a:gd name="connsiteX0" fmla="*/ 140677 w 970671"/>
              <a:gd name="connsiteY0" fmla="*/ 501188 h 558942"/>
              <a:gd name="connsiteX1" fmla="*/ 126610 w 970671"/>
              <a:gd name="connsiteY1" fmla="*/ 458985 h 558942"/>
              <a:gd name="connsiteX2" fmla="*/ 70339 w 970671"/>
              <a:gd name="connsiteY2" fmla="*/ 346444 h 558942"/>
              <a:gd name="connsiteX3" fmla="*/ 42203 w 970671"/>
              <a:gd name="connsiteY3" fmla="*/ 233902 h 558942"/>
              <a:gd name="connsiteX4" fmla="*/ 0 w 970671"/>
              <a:gd name="connsiteY4" fmla="*/ 149496 h 558942"/>
              <a:gd name="connsiteX5" fmla="*/ 703385 w 970671"/>
              <a:gd name="connsiteY5" fmla="*/ 135428 h 558942"/>
              <a:gd name="connsiteX6" fmla="*/ 745588 w 970671"/>
              <a:gd name="connsiteY6" fmla="*/ 149496 h 558942"/>
              <a:gd name="connsiteX7" fmla="*/ 815926 w 970671"/>
              <a:gd name="connsiteY7" fmla="*/ 163564 h 558942"/>
              <a:gd name="connsiteX8" fmla="*/ 970671 w 970671"/>
              <a:gd name="connsiteY8" fmla="*/ 177632 h 558942"/>
              <a:gd name="connsiteX9" fmla="*/ 928468 w 970671"/>
              <a:gd name="connsiteY9" fmla="*/ 318308 h 558942"/>
              <a:gd name="connsiteX10" fmla="*/ 872197 w 970671"/>
              <a:gd name="connsiteY10" fmla="*/ 374579 h 558942"/>
              <a:gd name="connsiteX11" fmla="*/ 844062 w 970671"/>
              <a:gd name="connsiteY11" fmla="*/ 402715 h 558942"/>
              <a:gd name="connsiteX12" fmla="*/ 815926 w 970671"/>
              <a:gd name="connsiteY12" fmla="*/ 430850 h 558942"/>
              <a:gd name="connsiteX13" fmla="*/ 759656 w 970671"/>
              <a:gd name="connsiteY13" fmla="*/ 501188 h 558942"/>
              <a:gd name="connsiteX14" fmla="*/ 731520 w 970671"/>
              <a:gd name="connsiteY14" fmla="*/ 543392 h 558942"/>
              <a:gd name="connsiteX15" fmla="*/ 675250 w 970671"/>
              <a:gd name="connsiteY15" fmla="*/ 557459 h 55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0671" h="558942">
                <a:moveTo>
                  <a:pt x="140677" y="501188"/>
                </a:moveTo>
                <a:cubicBezTo>
                  <a:pt x="135988" y="487120"/>
                  <a:pt x="132746" y="472484"/>
                  <a:pt x="126610" y="458985"/>
                </a:cubicBezTo>
                <a:cubicBezTo>
                  <a:pt x="109254" y="420803"/>
                  <a:pt x="80512" y="387133"/>
                  <a:pt x="70339" y="346444"/>
                </a:cubicBezTo>
                <a:cubicBezTo>
                  <a:pt x="60960" y="308930"/>
                  <a:pt x="63652" y="266076"/>
                  <a:pt x="42203" y="233902"/>
                </a:cubicBezTo>
                <a:cubicBezTo>
                  <a:pt x="5843" y="179361"/>
                  <a:pt x="19415" y="207739"/>
                  <a:pt x="0" y="149496"/>
                </a:cubicBezTo>
                <a:cubicBezTo>
                  <a:pt x="224246" y="0"/>
                  <a:pt x="43266" y="109024"/>
                  <a:pt x="703385" y="135428"/>
                </a:cubicBezTo>
                <a:cubicBezTo>
                  <a:pt x="718202" y="136021"/>
                  <a:pt x="731202" y="145899"/>
                  <a:pt x="745588" y="149496"/>
                </a:cubicBezTo>
                <a:cubicBezTo>
                  <a:pt x="768784" y="155295"/>
                  <a:pt x="792200" y="160598"/>
                  <a:pt x="815926" y="163564"/>
                </a:cubicBezTo>
                <a:cubicBezTo>
                  <a:pt x="867320" y="169988"/>
                  <a:pt x="919089" y="172943"/>
                  <a:pt x="970671" y="177632"/>
                </a:cubicBezTo>
                <a:cubicBezTo>
                  <a:pt x="961101" y="235050"/>
                  <a:pt x="963517" y="271576"/>
                  <a:pt x="928468" y="318308"/>
                </a:cubicBezTo>
                <a:cubicBezTo>
                  <a:pt x="912552" y="339529"/>
                  <a:pt x="890954" y="355822"/>
                  <a:pt x="872197" y="374579"/>
                </a:cubicBezTo>
                <a:lnTo>
                  <a:pt x="844062" y="402715"/>
                </a:lnTo>
                <a:lnTo>
                  <a:pt x="815926" y="430850"/>
                </a:lnTo>
                <a:cubicBezTo>
                  <a:pt x="788540" y="513010"/>
                  <a:pt x="823287" y="437557"/>
                  <a:pt x="759656" y="501188"/>
                </a:cubicBezTo>
                <a:cubicBezTo>
                  <a:pt x="747700" y="513144"/>
                  <a:pt x="744723" y="532830"/>
                  <a:pt x="731520" y="543392"/>
                </a:cubicBezTo>
                <a:cubicBezTo>
                  <a:pt x="712083" y="558942"/>
                  <a:pt x="695540" y="557459"/>
                  <a:pt x="675250" y="5574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682850" y="2616591"/>
            <a:ext cx="1156436" cy="942535"/>
          </a:xfrm>
          <a:custGeom>
            <a:avLst/>
            <a:gdLst>
              <a:gd name="connsiteX0" fmla="*/ 1142368 w 1156436"/>
              <a:gd name="connsiteY0" fmla="*/ 717452 h 942535"/>
              <a:gd name="connsiteX1" fmla="*/ 1156436 w 1156436"/>
              <a:gd name="connsiteY1" fmla="*/ 675249 h 942535"/>
              <a:gd name="connsiteX2" fmla="*/ 1128301 w 1156436"/>
              <a:gd name="connsiteY2" fmla="*/ 464234 h 942535"/>
              <a:gd name="connsiteX3" fmla="*/ 1114233 w 1156436"/>
              <a:gd name="connsiteY3" fmla="*/ 422031 h 942535"/>
              <a:gd name="connsiteX4" fmla="*/ 1086098 w 1156436"/>
              <a:gd name="connsiteY4" fmla="*/ 365760 h 942535"/>
              <a:gd name="connsiteX5" fmla="*/ 1043895 w 1156436"/>
              <a:gd name="connsiteY5" fmla="*/ 295421 h 942535"/>
              <a:gd name="connsiteX6" fmla="*/ 1015759 w 1156436"/>
              <a:gd name="connsiteY6" fmla="*/ 253218 h 942535"/>
              <a:gd name="connsiteX7" fmla="*/ 987624 w 1156436"/>
              <a:gd name="connsiteY7" fmla="*/ 196947 h 942535"/>
              <a:gd name="connsiteX8" fmla="*/ 959488 w 1156436"/>
              <a:gd name="connsiteY8" fmla="*/ 168812 h 942535"/>
              <a:gd name="connsiteX9" fmla="*/ 917285 w 1156436"/>
              <a:gd name="connsiteY9" fmla="*/ 112541 h 942535"/>
              <a:gd name="connsiteX10" fmla="*/ 875082 w 1156436"/>
              <a:gd name="connsiteY10" fmla="*/ 84406 h 942535"/>
              <a:gd name="connsiteX11" fmla="*/ 832879 w 1156436"/>
              <a:gd name="connsiteY11" fmla="*/ 42203 h 942535"/>
              <a:gd name="connsiteX12" fmla="*/ 790676 w 1156436"/>
              <a:gd name="connsiteY12" fmla="*/ 28135 h 942535"/>
              <a:gd name="connsiteX13" fmla="*/ 748473 w 1156436"/>
              <a:gd name="connsiteY13" fmla="*/ 0 h 942535"/>
              <a:gd name="connsiteX14" fmla="*/ 720338 w 1156436"/>
              <a:gd name="connsiteY14" fmla="*/ 42203 h 942535"/>
              <a:gd name="connsiteX15" fmla="*/ 678135 w 1156436"/>
              <a:gd name="connsiteY15" fmla="*/ 70338 h 942535"/>
              <a:gd name="connsiteX16" fmla="*/ 649999 w 1156436"/>
              <a:gd name="connsiteY16" fmla="*/ 98474 h 942535"/>
              <a:gd name="connsiteX17" fmla="*/ 579661 w 1156436"/>
              <a:gd name="connsiteY17" fmla="*/ 140677 h 942535"/>
              <a:gd name="connsiteX18" fmla="*/ 467119 w 1156436"/>
              <a:gd name="connsiteY18" fmla="*/ 225083 h 942535"/>
              <a:gd name="connsiteX19" fmla="*/ 424916 w 1156436"/>
              <a:gd name="connsiteY19" fmla="*/ 253218 h 942535"/>
              <a:gd name="connsiteX20" fmla="*/ 382713 w 1156436"/>
              <a:gd name="connsiteY20" fmla="*/ 295421 h 942535"/>
              <a:gd name="connsiteX21" fmla="*/ 256104 w 1156436"/>
              <a:gd name="connsiteY21" fmla="*/ 407963 h 942535"/>
              <a:gd name="connsiteX22" fmla="*/ 157630 w 1156436"/>
              <a:gd name="connsiteY22" fmla="*/ 534572 h 942535"/>
              <a:gd name="connsiteX23" fmla="*/ 115427 w 1156436"/>
              <a:gd name="connsiteY23" fmla="*/ 633046 h 942535"/>
              <a:gd name="connsiteX24" fmla="*/ 59156 w 1156436"/>
              <a:gd name="connsiteY24" fmla="*/ 745587 h 942535"/>
              <a:gd name="connsiteX25" fmla="*/ 115427 w 1156436"/>
              <a:gd name="connsiteY25" fmla="*/ 858129 h 942535"/>
              <a:gd name="connsiteX26" fmla="*/ 199833 w 1156436"/>
              <a:gd name="connsiteY26" fmla="*/ 872197 h 942535"/>
              <a:gd name="connsiteX27" fmla="*/ 270172 w 1156436"/>
              <a:gd name="connsiteY27" fmla="*/ 900332 h 942535"/>
              <a:gd name="connsiteX28" fmla="*/ 424916 w 1156436"/>
              <a:gd name="connsiteY28" fmla="*/ 928467 h 942535"/>
              <a:gd name="connsiteX29" fmla="*/ 495255 w 1156436"/>
              <a:gd name="connsiteY29" fmla="*/ 942535 h 942535"/>
              <a:gd name="connsiteX30" fmla="*/ 706270 w 1156436"/>
              <a:gd name="connsiteY30" fmla="*/ 928467 h 942535"/>
              <a:gd name="connsiteX31" fmla="*/ 790676 w 1156436"/>
              <a:gd name="connsiteY31" fmla="*/ 900332 h 942535"/>
              <a:gd name="connsiteX32" fmla="*/ 846947 w 1156436"/>
              <a:gd name="connsiteY32" fmla="*/ 886264 h 942535"/>
              <a:gd name="connsiteX33" fmla="*/ 875082 w 1156436"/>
              <a:gd name="connsiteY33" fmla="*/ 787791 h 942535"/>
              <a:gd name="connsiteX34" fmla="*/ 861015 w 1156436"/>
              <a:gd name="connsiteY34" fmla="*/ 675249 h 942535"/>
              <a:gd name="connsiteX35" fmla="*/ 762541 w 1156436"/>
              <a:gd name="connsiteY35" fmla="*/ 618978 h 942535"/>
              <a:gd name="connsiteX36" fmla="*/ 678135 w 1156436"/>
              <a:gd name="connsiteY36" fmla="*/ 590843 h 942535"/>
              <a:gd name="connsiteX37" fmla="*/ 593728 w 1156436"/>
              <a:gd name="connsiteY37" fmla="*/ 548640 h 942535"/>
              <a:gd name="connsiteX38" fmla="*/ 523390 w 1156436"/>
              <a:gd name="connsiteY38" fmla="*/ 520504 h 94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6436" h="942535">
                <a:moveTo>
                  <a:pt x="1142368" y="717452"/>
                </a:moveTo>
                <a:cubicBezTo>
                  <a:pt x="1147057" y="703384"/>
                  <a:pt x="1156436" y="690078"/>
                  <a:pt x="1156436" y="675249"/>
                </a:cubicBezTo>
                <a:cubicBezTo>
                  <a:pt x="1156436" y="592291"/>
                  <a:pt x="1149025" y="536768"/>
                  <a:pt x="1128301" y="464234"/>
                </a:cubicBezTo>
                <a:cubicBezTo>
                  <a:pt x="1124227" y="449976"/>
                  <a:pt x="1120074" y="435661"/>
                  <a:pt x="1114233" y="422031"/>
                </a:cubicBezTo>
                <a:cubicBezTo>
                  <a:pt x="1105972" y="402756"/>
                  <a:pt x="1096282" y="384092"/>
                  <a:pt x="1086098" y="365760"/>
                </a:cubicBezTo>
                <a:cubicBezTo>
                  <a:pt x="1072819" y="341858"/>
                  <a:pt x="1058387" y="318608"/>
                  <a:pt x="1043895" y="295421"/>
                </a:cubicBezTo>
                <a:cubicBezTo>
                  <a:pt x="1034934" y="281084"/>
                  <a:pt x="1024147" y="267898"/>
                  <a:pt x="1015759" y="253218"/>
                </a:cubicBezTo>
                <a:cubicBezTo>
                  <a:pt x="1005355" y="235010"/>
                  <a:pt x="999257" y="214396"/>
                  <a:pt x="987624" y="196947"/>
                </a:cubicBezTo>
                <a:cubicBezTo>
                  <a:pt x="980267" y="185911"/>
                  <a:pt x="967979" y="179001"/>
                  <a:pt x="959488" y="168812"/>
                </a:cubicBezTo>
                <a:cubicBezTo>
                  <a:pt x="944478" y="150800"/>
                  <a:pt x="933864" y="129120"/>
                  <a:pt x="917285" y="112541"/>
                </a:cubicBezTo>
                <a:cubicBezTo>
                  <a:pt x="905330" y="100586"/>
                  <a:pt x="888070" y="95230"/>
                  <a:pt x="875082" y="84406"/>
                </a:cubicBezTo>
                <a:cubicBezTo>
                  <a:pt x="859798" y="71670"/>
                  <a:pt x="849432" y="53239"/>
                  <a:pt x="832879" y="42203"/>
                </a:cubicBezTo>
                <a:cubicBezTo>
                  <a:pt x="820541" y="33978"/>
                  <a:pt x="803939" y="34767"/>
                  <a:pt x="790676" y="28135"/>
                </a:cubicBezTo>
                <a:cubicBezTo>
                  <a:pt x="775554" y="20574"/>
                  <a:pt x="762541" y="9378"/>
                  <a:pt x="748473" y="0"/>
                </a:cubicBezTo>
                <a:cubicBezTo>
                  <a:pt x="739095" y="14068"/>
                  <a:pt x="732293" y="30248"/>
                  <a:pt x="720338" y="42203"/>
                </a:cubicBezTo>
                <a:cubicBezTo>
                  <a:pt x="708383" y="54158"/>
                  <a:pt x="691337" y="59776"/>
                  <a:pt x="678135" y="70338"/>
                </a:cubicBezTo>
                <a:cubicBezTo>
                  <a:pt x="667778" y="78624"/>
                  <a:pt x="660792" y="90765"/>
                  <a:pt x="649999" y="98474"/>
                </a:cubicBezTo>
                <a:cubicBezTo>
                  <a:pt x="627750" y="114367"/>
                  <a:pt x="602142" y="125113"/>
                  <a:pt x="579661" y="140677"/>
                </a:cubicBezTo>
                <a:cubicBezTo>
                  <a:pt x="541106" y="167369"/>
                  <a:pt x="506136" y="199072"/>
                  <a:pt x="467119" y="225083"/>
                </a:cubicBezTo>
                <a:cubicBezTo>
                  <a:pt x="453051" y="234461"/>
                  <a:pt x="437904" y="242394"/>
                  <a:pt x="424916" y="253218"/>
                </a:cubicBezTo>
                <a:cubicBezTo>
                  <a:pt x="409632" y="265954"/>
                  <a:pt x="397818" y="282474"/>
                  <a:pt x="382713" y="295421"/>
                </a:cubicBezTo>
                <a:cubicBezTo>
                  <a:pt x="333916" y="337247"/>
                  <a:pt x="294937" y="349713"/>
                  <a:pt x="256104" y="407963"/>
                </a:cubicBezTo>
                <a:cubicBezTo>
                  <a:pt x="188797" y="508922"/>
                  <a:pt x="223743" y="468459"/>
                  <a:pt x="157630" y="534572"/>
                </a:cubicBezTo>
                <a:cubicBezTo>
                  <a:pt x="120415" y="683429"/>
                  <a:pt x="170942" y="508136"/>
                  <a:pt x="115427" y="633046"/>
                </a:cubicBezTo>
                <a:cubicBezTo>
                  <a:pt x="63701" y="749431"/>
                  <a:pt x="116938" y="687807"/>
                  <a:pt x="59156" y="745587"/>
                </a:cubicBezTo>
                <a:cubicBezTo>
                  <a:pt x="24528" y="849473"/>
                  <a:pt x="0" y="829272"/>
                  <a:pt x="115427" y="858129"/>
                </a:cubicBezTo>
                <a:cubicBezTo>
                  <a:pt x="143099" y="865047"/>
                  <a:pt x="171698" y="867508"/>
                  <a:pt x="199833" y="872197"/>
                </a:cubicBezTo>
                <a:cubicBezTo>
                  <a:pt x="223279" y="881575"/>
                  <a:pt x="246215" y="892346"/>
                  <a:pt x="270172" y="900332"/>
                </a:cubicBezTo>
                <a:cubicBezTo>
                  <a:pt x="324195" y="918340"/>
                  <a:pt x="366324" y="918702"/>
                  <a:pt x="424916" y="928467"/>
                </a:cubicBezTo>
                <a:cubicBezTo>
                  <a:pt x="448501" y="932398"/>
                  <a:pt x="471809" y="937846"/>
                  <a:pt x="495255" y="942535"/>
                </a:cubicBezTo>
                <a:cubicBezTo>
                  <a:pt x="565593" y="937846"/>
                  <a:pt x="636484" y="938436"/>
                  <a:pt x="706270" y="928467"/>
                </a:cubicBezTo>
                <a:cubicBezTo>
                  <a:pt x="735629" y="924273"/>
                  <a:pt x="761904" y="907525"/>
                  <a:pt x="790676" y="900332"/>
                </a:cubicBezTo>
                <a:lnTo>
                  <a:pt x="846947" y="886264"/>
                </a:lnTo>
                <a:cubicBezTo>
                  <a:pt x="853582" y="866361"/>
                  <a:pt x="875082" y="805458"/>
                  <a:pt x="875082" y="787791"/>
                </a:cubicBezTo>
                <a:cubicBezTo>
                  <a:pt x="875082" y="749985"/>
                  <a:pt x="875056" y="710351"/>
                  <a:pt x="861015" y="675249"/>
                </a:cubicBezTo>
                <a:cubicBezTo>
                  <a:pt x="856182" y="663165"/>
                  <a:pt x="765939" y="620337"/>
                  <a:pt x="762541" y="618978"/>
                </a:cubicBezTo>
                <a:cubicBezTo>
                  <a:pt x="735005" y="607964"/>
                  <a:pt x="702811" y="607294"/>
                  <a:pt x="678135" y="590843"/>
                </a:cubicBezTo>
                <a:cubicBezTo>
                  <a:pt x="597026" y="536769"/>
                  <a:pt x="675273" y="583588"/>
                  <a:pt x="593728" y="548640"/>
                </a:cubicBezTo>
                <a:cubicBezTo>
                  <a:pt x="523184" y="518407"/>
                  <a:pt x="560683" y="520504"/>
                  <a:pt x="523390" y="5205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6031042" y="2940148"/>
            <a:ext cx="32133" cy="618978"/>
          </a:xfrm>
          <a:custGeom>
            <a:avLst/>
            <a:gdLst>
              <a:gd name="connsiteX0" fmla="*/ 32133 w 32133"/>
              <a:gd name="connsiteY0" fmla="*/ 0 h 618978"/>
              <a:gd name="connsiteX1" fmla="*/ 18066 w 32133"/>
              <a:gd name="connsiteY1" fmla="*/ 140677 h 618978"/>
              <a:gd name="connsiteX2" fmla="*/ 3998 w 32133"/>
              <a:gd name="connsiteY2" fmla="*/ 211015 h 618978"/>
              <a:gd name="connsiteX3" fmla="*/ 3998 w 32133"/>
              <a:gd name="connsiteY3" fmla="*/ 618978 h 61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33" h="618978">
                <a:moveTo>
                  <a:pt x="32133" y="0"/>
                </a:moveTo>
                <a:cubicBezTo>
                  <a:pt x="27444" y="46892"/>
                  <a:pt x="24294" y="93964"/>
                  <a:pt x="18066" y="140677"/>
                </a:cubicBezTo>
                <a:cubicBezTo>
                  <a:pt x="14906" y="164378"/>
                  <a:pt x="4701" y="187115"/>
                  <a:pt x="3998" y="211015"/>
                </a:cubicBezTo>
                <a:cubicBezTo>
                  <a:pt x="0" y="346944"/>
                  <a:pt x="3998" y="482990"/>
                  <a:pt x="3998" y="61897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6077243" y="2920878"/>
            <a:ext cx="654917" cy="47405"/>
          </a:xfrm>
          <a:custGeom>
            <a:avLst/>
            <a:gdLst>
              <a:gd name="connsiteX0" fmla="*/ 0 w 654917"/>
              <a:gd name="connsiteY0" fmla="*/ 47405 h 47405"/>
              <a:gd name="connsiteX1" fmla="*/ 576775 w 654917"/>
              <a:gd name="connsiteY1" fmla="*/ 33337 h 47405"/>
              <a:gd name="connsiteX2" fmla="*/ 647114 w 654917"/>
              <a:gd name="connsiteY2" fmla="*/ 5202 h 47405"/>
              <a:gd name="connsiteX3" fmla="*/ 618979 w 654917"/>
              <a:gd name="connsiteY3" fmla="*/ 5202 h 4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917" h="47405">
                <a:moveTo>
                  <a:pt x="0" y="47405"/>
                </a:moveTo>
                <a:cubicBezTo>
                  <a:pt x="192258" y="42716"/>
                  <a:pt x="384867" y="45853"/>
                  <a:pt x="576775" y="33337"/>
                </a:cubicBezTo>
                <a:cubicBezTo>
                  <a:pt x="601974" y="31694"/>
                  <a:pt x="626103" y="19209"/>
                  <a:pt x="647114" y="5202"/>
                </a:cubicBezTo>
                <a:cubicBezTo>
                  <a:pt x="654917" y="0"/>
                  <a:pt x="628357" y="5202"/>
                  <a:pt x="618979" y="520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6020972" y="3291517"/>
            <a:ext cx="478302" cy="28458"/>
          </a:xfrm>
          <a:custGeom>
            <a:avLst/>
            <a:gdLst>
              <a:gd name="connsiteX0" fmla="*/ 0 w 478302"/>
              <a:gd name="connsiteY0" fmla="*/ 28458 h 28458"/>
              <a:gd name="connsiteX1" fmla="*/ 42203 w 478302"/>
              <a:gd name="connsiteY1" fmla="*/ 14391 h 28458"/>
              <a:gd name="connsiteX2" fmla="*/ 478302 w 478302"/>
              <a:gd name="connsiteY2" fmla="*/ 323 h 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02" h="28458">
                <a:moveTo>
                  <a:pt x="0" y="28458"/>
                </a:moveTo>
                <a:cubicBezTo>
                  <a:pt x="14068" y="23769"/>
                  <a:pt x="27403" y="15316"/>
                  <a:pt x="42203" y="14391"/>
                </a:cubicBezTo>
                <a:cubicBezTo>
                  <a:pt x="272466" y="0"/>
                  <a:pt x="326992" y="323"/>
                  <a:pt x="478302" y="32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6020972" y="3573194"/>
            <a:ext cx="562708" cy="14068"/>
          </a:xfrm>
          <a:custGeom>
            <a:avLst/>
            <a:gdLst>
              <a:gd name="connsiteX0" fmla="*/ 0 w 562708"/>
              <a:gd name="connsiteY0" fmla="*/ 14068 h 14068"/>
              <a:gd name="connsiteX1" fmla="*/ 562708 w 562708"/>
              <a:gd name="connsiteY1" fmla="*/ 0 h 1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708" h="14068">
                <a:moveTo>
                  <a:pt x="0" y="14068"/>
                </a:moveTo>
                <a:lnTo>
                  <a:pt x="56270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960457" y="5387926"/>
            <a:ext cx="541205" cy="479977"/>
          </a:xfrm>
          <a:custGeom>
            <a:avLst/>
            <a:gdLst>
              <a:gd name="connsiteX0" fmla="*/ 541205 w 541205"/>
              <a:gd name="connsiteY0" fmla="*/ 0 h 479977"/>
              <a:gd name="connsiteX1" fmla="*/ 513069 w 541205"/>
              <a:gd name="connsiteY1" fmla="*/ 42203 h 479977"/>
              <a:gd name="connsiteX2" fmla="*/ 470866 w 541205"/>
              <a:gd name="connsiteY2" fmla="*/ 56271 h 479977"/>
              <a:gd name="connsiteX3" fmla="*/ 400528 w 541205"/>
              <a:gd name="connsiteY3" fmla="*/ 98474 h 479977"/>
              <a:gd name="connsiteX4" fmla="*/ 344257 w 541205"/>
              <a:gd name="connsiteY4" fmla="*/ 140677 h 479977"/>
              <a:gd name="connsiteX5" fmla="*/ 302054 w 541205"/>
              <a:gd name="connsiteY5" fmla="*/ 154745 h 479977"/>
              <a:gd name="connsiteX6" fmla="*/ 217648 w 541205"/>
              <a:gd name="connsiteY6" fmla="*/ 196948 h 479977"/>
              <a:gd name="connsiteX7" fmla="*/ 147309 w 541205"/>
              <a:gd name="connsiteY7" fmla="*/ 267286 h 479977"/>
              <a:gd name="connsiteX8" fmla="*/ 105106 w 541205"/>
              <a:gd name="connsiteY8" fmla="*/ 309489 h 479977"/>
              <a:gd name="connsiteX9" fmla="*/ 48835 w 541205"/>
              <a:gd name="connsiteY9" fmla="*/ 379828 h 479977"/>
              <a:gd name="connsiteX10" fmla="*/ 34768 w 541205"/>
              <a:gd name="connsiteY10" fmla="*/ 422031 h 479977"/>
              <a:gd name="connsiteX11" fmla="*/ 6632 w 541205"/>
              <a:gd name="connsiteY11" fmla="*/ 478302 h 47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205" h="479977">
                <a:moveTo>
                  <a:pt x="541205" y="0"/>
                </a:moveTo>
                <a:cubicBezTo>
                  <a:pt x="531826" y="14068"/>
                  <a:pt x="526271" y="31641"/>
                  <a:pt x="513069" y="42203"/>
                </a:cubicBezTo>
                <a:cubicBezTo>
                  <a:pt x="501490" y="51466"/>
                  <a:pt x="484129" y="49639"/>
                  <a:pt x="470866" y="56271"/>
                </a:cubicBezTo>
                <a:cubicBezTo>
                  <a:pt x="446410" y="68499"/>
                  <a:pt x="423278" y="83307"/>
                  <a:pt x="400528" y="98474"/>
                </a:cubicBezTo>
                <a:cubicBezTo>
                  <a:pt x="381020" y="111480"/>
                  <a:pt x="364614" y="129044"/>
                  <a:pt x="344257" y="140677"/>
                </a:cubicBezTo>
                <a:cubicBezTo>
                  <a:pt x="331382" y="148034"/>
                  <a:pt x="315317" y="148113"/>
                  <a:pt x="302054" y="154745"/>
                </a:cubicBezTo>
                <a:cubicBezTo>
                  <a:pt x="192972" y="209286"/>
                  <a:pt x="323727" y="161588"/>
                  <a:pt x="217648" y="196948"/>
                </a:cubicBezTo>
                <a:lnTo>
                  <a:pt x="147309" y="267286"/>
                </a:lnTo>
                <a:cubicBezTo>
                  <a:pt x="133241" y="281354"/>
                  <a:pt x="116141" y="292936"/>
                  <a:pt x="105106" y="309489"/>
                </a:cubicBezTo>
                <a:cubicBezTo>
                  <a:pt x="69614" y="362728"/>
                  <a:pt x="88926" y="339737"/>
                  <a:pt x="48835" y="379828"/>
                </a:cubicBezTo>
                <a:cubicBezTo>
                  <a:pt x="44146" y="393896"/>
                  <a:pt x="42397" y="409316"/>
                  <a:pt x="34768" y="422031"/>
                </a:cubicBezTo>
                <a:cubicBezTo>
                  <a:pt x="0" y="479977"/>
                  <a:pt x="6632" y="420512"/>
                  <a:pt x="6632" y="47830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178105" y="5542671"/>
            <a:ext cx="801858" cy="464234"/>
          </a:xfrm>
          <a:custGeom>
            <a:avLst/>
            <a:gdLst>
              <a:gd name="connsiteX0" fmla="*/ 801858 w 801858"/>
              <a:gd name="connsiteY0" fmla="*/ 0 h 464234"/>
              <a:gd name="connsiteX1" fmla="*/ 773723 w 801858"/>
              <a:gd name="connsiteY1" fmla="*/ 42203 h 464234"/>
              <a:gd name="connsiteX2" fmla="*/ 604910 w 801858"/>
              <a:gd name="connsiteY2" fmla="*/ 126609 h 464234"/>
              <a:gd name="connsiteX3" fmla="*/ 534572 w 801858"/>
              <a:gd name="connsiteY3" fmla="*/ 168812 h 464234"/>
              <a:gd name="connsiteX4" fmla="*/ 393895 w 801858"/>
              <a:gd name="connsiteY4" fmla="*/ 239151 h 464234"/>
              <a:gd name="connsiteX5" fmla="*/ 267286 w 801858"/>
              <a:gd name="connsiteY5" fmla="*/ 295421 h 464234"/>
              <a:gd name="connsiteX6" fmla="*/ 182880 w 801858"/>
              <a:gd name="connsiteY6" fmla="*/ 323557 h 464234"/>
              <a:gd name="connsiteX7" fmla="*/ 140677 w 801858"/>
              <a:gd name="connsiteY7" fmla="*/ 365760 h 464234"/>
              <a:gd name="connsiteX8" fmla="*/ 56270 w 801858"/>
              <a:gd name="connsiteY8" fmla="*/ 422031 h 464234"/>
              <a:gd name="connsiteX9" fmla="*/ 0 w 801858"/>
              <a:gd name="connsiteY9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1858" h="464234">
                <a:moveTo>
                  <a:pt x="801858" y="0"/>
                </a:moveTo>
                <a:cubicBezTo>
                  <a:pt x="792480" y="14068"/>
                  <a:pt x="786447" y="31070"/>
                  <a:pt x="773723" y="42203"/>
                </a:cubicBezTo>
                <a:cubicBezTo>
                  <a:pt x="680401" y="123861"/>
                  <a:pt x="707574" y="79944"/>
                  <a:pt x="604910" y="126609"/>
                </a:cubicBezTo>
                <a:cubicBezTo>
                  <a:pt x="580018" y="137923"/>
                  <a:pt x="558698" y="155945"/>
                  <a:pt x="534572" y="168812"/>
                </a:cubicBezTo>
                <a:cubicBezTo>
                  <a:pt x="488313" y="193484"/>
                  <a:pt x="440787" y="215705"/>
                  <a:pt x="393895" y="239151"/>
                </a:cubicBezTo>
                <a:cubicBezTo>
                  <a:pt x="334929" y="268634"/>
                  <a:pt x="333143" y="271473"/>
                  <a:pt x="267286" y="295421"/>
                </a:cubicBezTo>
                <a:cubicBezTo>
                  <a:pt x="239414" y="305556"/>
                  <a:pt x="182880" y="323557"/>
                  <a:pt x="182880" y="323557"/>
                </a:cubicBezTo>
                <a:cubicBezTo>
                  <a:pt x="168812" y="337625"/>
                  <a:pt x="156381" y="353546"/>
                  <a:pt x="140677" y="365760"/>
                </a:cubicBezTo>
                <a:cubicBezTo>
                  <a:pt x="113985" y="386520"/>
                  <a:pt x="84406" y="403274"/>
                  <a:pt x="56270" y="422031"/>
                </a:cubicBezTo>
                <a:cubicBezTo>
                  <a:pt x="8549" y="453845"/>
                  <a:pt x="26022" y="438210"/>
                  <a:pt x="0" y="46423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5894363" y="3826412"/>
            <a:ext cx="1702191" cy="1083213"/>
          </a:xfrm>
          <a:custGeom>
            <a:avLst/>
            <a:gdLst>
              <a:gd name="connsiteX0" fmla="*/ 0 w 1702191"/>
              <a:gd name="connsiteY0" fmla="*/ 829994 h 1083213"/>
              <a:gd name="connsiteX1" fmla="*/ 42203 w 1702191"/>
              <a:gd name="connsiteY1" fmla="*/ 745588 h 1083213"/>
              <a:gd name="connsiteX2" fmla="*/ 112542 w 1702191"/>
              <a:gd name="connsiteY2" fmla="*/ 703385 h 1083213"/>
              <a:gd name="connsiteX3" fmla="*/ 182880 w 1702191"/>
              <a:gd name="connsiteY3" fmla="*/ 647114 h 1083213"/>
              <a:gd name="connsiteX4" fmla="*/ 379828 w 1702191"/>
              <a:gd name="connsiteY4" fmla="*/ 520505 h 1083213"/>
              <a:gd name="connsiteX5" fmla="*/ 548640 w 1702191"/>
              <a:gd name="connsiteY5" fmla="*/ 393896 h 1083213"/>
              <a:gd name="connsiteX6" fmla="*/ 647114 w 1702191"/>
              <a:gd name="connsiteY6" fmla="*/ 323557 h 1083213"/>
              <a:gd name="connsiteX7" fmla="*/ 801859 w 1702191"/>
              <a:gd name="connsiteY7" fmla="*/ 182880 h 1083213"/>
              <a:gd name="connsiteX8" fmla="*/ 844062 w 1702191"/>
              <a:gd name="connsiteY8" fmla="*/ 126610 h 1083213"/>
              <a:gd name="connsiteX9" fmla="*/ 900332 w 1702191"/>
              <a:gd name="connsiteY9" fmla="*/ 42203 h 1083213"/>
              <a:gd name="connsiteX10" fmla="*/ 928468 w 1702191"/>
              <a:gd name="connsiteY10" fmla="*/ 0 h 1083213"/>
              <a:gd name="connsiteX11" fmla="*/ 900332 w 1702191"/>
              <a:gd name="connsiteY11" fmla="*/ 182880 h 1083213"/>
              <a:gd name="connsiteX12" fmla="*/ 872197 w 1702191"/>
              <a:gd name="connsiteY12" fmla="*/ 267286 h 1083213"/>
              <a:gd name="connsiteX13" fmla="*/ 858129 w 1702191"/>
              <a:gd name="connsiteY13" fmla="*/ 309490 h 1083213"/>
              <a:gd name="connsiteX14" fmla="*/ 844062 w 1702191"/>
              <a:gd name="connsiteY14" fmla="*/ 478302 h 1083213"/>
              <a:gd name="connsiteX15" fmla="*/ 829994 w 1702191"/>
              <a:gd name="connsiteY15" fmla="*/ 520505 h 1083213"/>
              <a:gd name="connsiteX16" fmla="*/ 815926 w 1702191"/>
              <a:gd name="connsiteY16" fmla="*/ 576776 h 1083213"/>
              <a:gd name="connsiteX17" fmla="*/ 787791 w 1702191"/>
              <a:gd name="connsiteY17" fmla="*/ 661182 h 1083213"/>
              <a:gd name="connsiteX18" fmla="*/ 759655 w 1702191"/>
              <a:gd name="connsiteY18" fmla="*/ 759656 h 1083213"/>
              <a:gd name="connsiteX19" fmla="*/ 745588 w 1702191"/>
              <a:gd name="connsiteY19" fmla="*/ 815926 h 1083213"/>
              <a:gd name="connsiteX20" fmla="*/ 731520 w 1702191"/>
              <a:gd name="connsiteY20" fmla="*/ 858130 h 1083213"/>
              <a:gd name="connsiteX21" fmla="*/ 801859 w 1702191"/>
              <a:gd name="connsiteY21" fmla="*/ 801859 h 1083213"/>
              <a:gd name="connsiteX22" fmla="*/ 914400 w 1702191"/>
              <a:gd name="connsiteY22" fmla="*/ 745588 h 1083213"/>
              <a:gd name="connsiteX23" fmla="*/ 998806 w 1702191"/>
              <a:gd name="connsiteY23" fmla="*/ 703385 h 1083213"/>
              <a:gd name="connsiteX24" fmla="*/ 1083212 w 1702191"/>
              <a:gd name="connsiteY24" fmla="*/ 675250 h 1083213"/>
              <a:gd name="connsiteX25" fmla="*/ 1266092 w 1702191"/>
              <a:gd name="connsiteY25" fmla="*/ 604911 h 1083213"/>
              <a:gd name="connsiteX26" fmla="*/ 1350499 w 1702191"/>
              <a:gd name="connsiteY26" fmla="*/ 590843 h 1083213"/>
              <a:gd name="connsiteX27" fmla="*/ 1434905 w 1702191"/>
              <a:gd name="connsiteY27" fmla="*/ 562708 h 1083213"/>
              <a:gd name="connsiteX28" fmla="*/ 1575582 w 1702191"/>
              <a:gd name="connsiteY28" fmla="*/ 534573 h 1083213"/>
              <a:gd name="connsiteX29" fmla="*/ 1659988 w 1702191"/>
              <a:gd name="connsiteY29" fmla="*/ 492370 h 1083213"/>
              <a:gd name="connsiteX30" fmla="*/ 1702191 w 1702191"/>
              <a:gd name="connsiteY30" fmla="*/ 478302 h 1083213"/>
              <a:gd name="connsiteX31" fmla="*/ 1674055 w 1702191"/>
              <a:gd name="connsiteY31" fmla="*/ 534573 h 1083213"/>
              <a:gd name="connsiteX32" fmla="*/ 1631852 w 1702191"/>
              <a:gd name="connsiteY32" fmla="*/ 548640 h 1083213"/>
              <a:gd name="connsiteX33" fmla="*/ 1589649 w 1702191"/>
              <a:gd name="connsiteY33" fmla="*/ 576776 h 1083213"/>
              <a:gd name="connsiteX34" fmla="*/ 1533379 w 1702191"/>
              <a:gd name="connsiteY34" fmla="*/ 604911 h 1083213"/>
              <a:gd name="connsiteX35" fmla="*/ 1434905 w 1702191"/>
              <a:gd name="connsiteY35" fmla="*/ 661182 h 1083213"/>
              <a:gd name="connsiteX36" fmla="*/ 1406769 w 1702191"/>
              <a:gd name="connsiteY36" fmla="*/ 689317 h 1083213"/>
              <a:gd name="connsiteX37" fmla="*/ 1322363 w 1702191"/>
              <a:gd name="connsiteY37" fmla="*/ 731520 h 1083213"/>
              <a:gd name="connsiteX38" fmla="*/ 1266092 w 1702191"/>
              <a:gd name="connsiteY38" fmla="*/ 787791 h 1083213"/>
              <a:gd name="connsiteX39" fmla="*/ 1223889 w 1702191"/>
              <a:gd name="connsiteY39" fmla="*/ 829994 h 1083213"/>
              <a:gd name="connsiteX40" fmla="*/ 1181686 w 1702191"/>
              <a:gd name="connsiteY40" fmla="*/ 858130 h 1083213"/>
              <a:gd name="connsiteX41" fmla="*/ 1139483 w 1702191"/>
              <a:gd name="connsiteY41" fmla="*/ 914400 h 1083213"/>
              <a:gd name="connsiteX42" fmla="*/ 1083212 w 1702191"/>
              <a:gd name="connsiteY42" fmla="*/ 970671 h 1083213"/>
              <a:gd name="connsiteX43" fmla="*/ 1041009 w 1702191"/>
              <a:gd name="connsiteY43" fmla="*/ 1012874 h 1083213"/>
              <a:gd name="connsiteX44" fmla="*/ 1012874 w 1702191"/>
              <a:gd name="connsiteY44" fmla="*/ 1041010 h 1083213"/>
              <a:gd name="connsiteX45" fmla="*/ 956603 w 1702191"/>
              <a:gd name="connsiteY45" fmla="*/ 1083213 h 108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02191" h="1083213">
                <a:moveTo>
                  <a:pt x="0" y="829994"/>
                </a:moveTo>
                <a:cubicBezTo>
                  <a:pt x="14068" y="801859"/>
                  <a:pt x="21305" y="769099"/>
                  <a:pt x="42203" y="745588"/>
                </a:cubicBezTo>
                <a:cubicBezTo>
                  <a:pt x="60369" y="725152"/>
                  <a:pt x="90142" y="719065"/>
                  <a:pt x="112542" y="703385"/>
                </a:cubicBezTo>
                <a:cubicBezTo>
                  <a:pt x="137140" y="686166"/>
                  <a:pt x="158100" y="664069"/>
                  <a:pt x="182880" y="647114"/>
                </a:cubicBezTo>
                <a:cubicBezTo>
                  <a:pt x="247291" y="603044"/>
                  <a:pt x="316321" y="565868"/>
                  <a:pt x="379828" y="520505"/>
                </a:cubicBezTo>
                <a:cubicBezTo>
                  <a:pt x="694278" y="295896"/>
                  <a:pt x="304230" y="577204"/>
                  <a:pt x="548640" y="393896"/>
                </a:cubicBezTo>
                <a:cubicBezTo>
                  <a:pt x="580911" y="369693"/>
                  <a:pt x="615141" y="348152"/>
                  <a:pt x="647114" y="323557"/>
                </a:cubicBezTo>
                <a:cubicBezTo>
                  <a:pt x="699850" y="282991"/>
                  <a:pt x="757358" y="232943"/>
                  <a:pt x="801859" y="182880"/>
                </a:cubicBezTo>
                <a:cubicBezTo>
                  <a:pt x="817436" y="165356"/>
                  <a:pt x="830617" y="145818"/>
                  <a:pt x="844062" y="126610"/>
                </a:cubicBezTo>
                <a:cubicBezTo>
                  <a:pt x="863453" y="98908"/>
                  <a:pt x="881575" y="70339"/>
                  <a:pt x="900332" y="42203"/>
                </a:cubicBezTo>
                <a:lnTo>
                  <a:pt x="928468" y="0"/>
                </a:lnTo>
                <a:cubicBezTo>
                  <a:pt x="921885" y="52663"/>
                  <a:pt x="915205" y="128346"/>
                  <a:pt x="900332" y="182880"/>
                </a:cubicBezTo>
                <a:cubicBezTo>
                  <a:pt x="892529" y="211492"/>
                  <a:pt x="881575" y="239151"/>
                  <a:pt x="872197" y="267286"/>
                </a:cubicBezTo>
                <a:lnTo>
                  <a:pt x="858129" y="309490"/>
                </a:lnTo>
                <a:cubicBezTo>
                  <a:pt x="853440" y="365761"/>
                  <a:pt x="851525" y="422332"/>
                  <a:pt x="844062" y="478302"/>
                </a:cubicBezTo>
                <a:cubicBezTo>
                  <a:pt x="842102" y="493001"/>
                  <a:pt x="834068" y="506247"/>
                  <a:pt x="829994" y="520505"/>
                </a:cubicBezTo>
                <a:cubicBezTo>
                  <a:pt x="824682" y="539095"/>
                  <a:pt x="821482" y="558257"/>
                  <a:pt x="815926" y="576776"/>
                </a:cubicBezTo>
                <a:cubicBezTo>
                  <a:pt x="807404" y="605182"/>
                  <a:pt x="794984" y="632410"/>
                  <a:pt x="787791" y="661182"/>
                </a:cubicBezTo>
                <a:cubicBezTo>
                  <a:pt x="743803" y="837132"/>
                  <a:pt x="800027" y="618355"/>
                  <a:pt x="759655" y="759656"/>
                </a:cubicBezTo>
                <a:cubicBezTo>
                  <a:pt x="754344" y="778246"/>
                  <a:pt x="750899" y="797336"/>
                  <a:pt x="745588" y="815926"/>
                </a:cubicBezTo>
                <a:cubicBezTo>
                  <a:pt x="741514" y="830184"/>
                  <a:pt x="717134" y="861726"/>
                  <a:pt x="731520" y="858130"/>
                </a:cubicBezTo>
                <a:cubicBezTo>
                  <a:pt x="760650" y="850848"/>
                  <a:pt x="777838" y="819875"/>
                  <a:pt x="801859" y="801859"/>
                </a:cubicBezTo>
                <a:cubicBezTo>
                  <a:pt x="857881" y="759842"/>
                  <a:pt x="839105" y="779813"/>
                  <a:pt x="914400" y="745588"/>
                </a:cubicBezTo>
                <a:cubicBezTo>
                  <a:pt x="943037" y="732571"/>
                  <a:pt x="969769" y="715484"/>
                  <a:pt x="998806" y="703385"/>
                </a:cubicBezTo>
                <a:cubicBezTo>
                  <a:pt x="1026182" y="691978"/>
                  <a:pt x="1055532" y="685896"/>
                  <a:pt x="1083212" y="675250"/>
                </a:cubicBezTo>
                <a:cubicBezTo>
                  <a:pt x="1161836" y="645010"/>
                  <a:pt x="1186928" y="624702"/>
                  <a:pt x="1266092" y="604911"/>
                </a:cubicBezTo>
                <a:cubicBezTo>
                  <a:pt x="1293764" y="597993"/>
                  <a:pt x="1322827" y="597761"/>
                  <a:pt x="1350499" y="590843"/>
                </a:cubicBezTo>
                <a:cubicBezTo>
                  <a:pt x="1379271" y="583650"/>
                  <a:pt x="1406499" y="571230"/>
                  <a:pt x="1434905" y="562708"/>
                </a:cubicBezTo>
                <a:cubicBezTo>
                  <a:pt x="1487376" y="546967"/>
                  <a:pt x="1518534" y="544081"/>
                  <a:pt x="1575582" y="534573"/>
                </a:cubicBezTo>
                <a:cubicBezTo>
                  <a:pt x="1681661" y="499213"/>
                  <a:pt x="1550906" y="546911"/>
                  <a:pt x="1659988" y="492370"/>
                </a:cubicBezTo>
                <a:cubicBezTo>
                  <a:pt x="1673251" y="485738"/>
                  <a:pt x="1688123" y="482991"/>
                  <a:pt x="1702191" y="478302"/>
                </a:cubicBezTo>
                <a:cubicBezTo>
                  <a:pt x="1692812" y="497059"/>
                  <a:pt x="1688884" y="519744"/>
                  <a:pt x="1674055" y="534573"/>
                </a:cubicBezTo>
                <a:cubicBezTo>
                  <a:pt x="1663570" y="545058"/>
                  <a:pt x="1645115" y="542008"/>
                  <a:pt x="1631852" y="548640"/>
                </a:cubicBezTo>
                <a:cubicBezTo>
                  <a:pt x="1616730" y="556201"/>
                  <a:pt x="1604329" y="568388"/>
                  <a:pt x="1589649" y="576776"/>
                </a:cubicBezTo>
                <a:cubicBezTo>
                  <a:pt x="1571441" y="587180"/>
                  <a:pt x="1551162" y="593797"/>
                  <a:pt x="1533379" y="604911"/>
                </a:cubicBezTo>
                <a:cubicBezTo>
                  <a:pt x="1436045" y="665745"/>
                  <a:pt x="1517819" y="633543"/>
                  <a:pt x="1434905" y="661182"/>
                </a:cubicBezTo>
                <a:cubicBezTo>
                  <a:pt x="1425526" y="670560"/>
                  <a:pt x="1418142" y="682493"/>
                  <a:pt x="1406769" y="689317"/>
                </a:cubicBezTo>
                <a:cubicBezTo>
                  <a:pt x="1323565" y="739239"/>
                  <a:pt x="1405364" y="660376"/>
                  <a:pt x="1322363" y="731520"/>
                </a:cubicBezTo>
                <a:cubicBezTo>
                  <a:pt x="1302223" y="748783"/>
                  <a:pt x="1284849" y="769034"/>
                  <a:pt x="1266092" y="787791"/>
                </a:cubicBezTo>
                <a:cubicBezTo>
                  <a:pt x="1252024" y="801859"/>
                  <a:pt x="1240442" y="818958"/>
                  <a:pt x="1223889" y="829994"/>
                </a:cubicBezTo>
                <a:cubicBezTo>
                  <a:pt x="1209821" y="839373"/>
                  <a:pt x="1193641" y="846175"/>
                  <a:pt x="1181686" y="858130"/>
                </a:cubicBezTo>
                <a:cubicBezTo>
                  <a:pt x="1165107" y="874709"/>
                  <a:pt x="1154922" y="896755"/>
                  <a:pt x="1139483" y="914400"/>
                </a:cubicBezTo>
                <a:cubicBezTo>
                  <a:pt x="1122015" y="934363"/>
                  <a:pt x="1101969" y="951914"/>
                  <a:pt x="1083212" y="970671"/>
                </a:cubicBezTo>
                <a:lnTo>
                  <a:pt x="1041009" y="1012874"/>
                </a:lnTo>
                <a:cubicBezTo>
                  <a:pt x="1031631" y="1022253"/>
                  <a:pt x="1023910" y="1033653"/>
                  <a:pt x="1012874" y="1041010"/>
                </a:cubicBezTo>
                <a:cubicBezTo>
                  <a:pt x="965153" y="1072824"/>
                  <a:pt x="982626" y="1057190"/>
                  <a:pt x="956603" y="108321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826412" y="4079631"/>
            <a:ext cx="920559" cy="886264"/>
          </a:xfrm>
          <a:custGeom>
            <a:avLst/>
            <a:gdLst>
              <a:gd name="connsiteX0" fmla="*/ 0 w 920559"/>
              <a:gd name="connsiteY0" fmla="*/ 675249 h 886264"/>
              <a:gd name="connsiteX1" fmla="*/ 14068 w 920559"/>
              <a:gd name="connsiteY1" fmla="*/ 506437 h 886264"/>
              <a:gd name="connsiteX2" fmla="*/ 42203 w 920559"/>
              <a:gd name="connsiteY2" fmla="*/ 365760 h 886264"/>
              <a:gd name="connsiteX3" fmla="*/ 56271 w 920559"/>
              <a:gd name="connsiteY3" fmla="*/ 323557 h 886264"/>
              <a:gd name="connsiteX4" fmla="*/ 84406 w 920559"/>
              <a:gd name="connsiteY4" fmla="*/ 295421 h 886264"/>
              <a:gd name="connsiteX5" fmla="*/ 98474 w 920559"/>
              <a:gd name="connsiteY5" fmla="*/ 225083 h 886264"/>
              <a:gd name="connsiteX6" fmla="*/ 126610 w 920559"/>
              <a:gd name="connsiteY6" fmla="*/ 168812 h 886264"/>
              <a:gd name="connsiteX7" fmla="*/ 140677 w 920559"/>
              <a:gd name="connsiteY7" fmla="*/ 84406 h 886264"/>
              <a:gd name="connsiteX8" fmla="*/ 168813 w 920559"/>
              <a:gd name="connsiteY8" fmla="*/ 0 h 886264"/>
              <a:gd name="connsiteX9" fmla="*/ 379828 w 920559"/>
              <a:gd name="connsiteY9" fmla="*/ 28135 h 886264"/>
              <a:gd name="connsiteX10" fmla="*/ 464234 w 920559"/>
              <a:gd name="connsiteY10" fmla="*/ 56271 h 886264"/>
              <a:gd name="connsiteX11" fmla="*/ 562708 w 920559"/>
              <a:gd name="connsiteY11" fmla="*/ 84406 h 886264"/>
              <a:gd name="connsiteX12" fmla="*/ 647114 w 920559"/>
              <a:gd name="connsiteY12" fmla="*/ 112541 h 886264"/>
              <a:gd name="connsiteX13" fmla="*/ 801859 w 920559"/>
              <a:gd name="connsiteY13" fmla="*/ 140677 h 886264"/>
              <a:gd name="connsiteX14" fmla="*/ 900333 w 920559"/>
              <a:gd name="connsiteY14" fmla="*/ 168812 h 886264"/>
              <a:gd name="connsiteX15" fmla="*/ 858130 w 920559"/>
              <a:gd name="connsiteY15" fmla="*/ 379827 h 886264"/>
              <a:gd name="connsiteX16" fmla="*/ 844062 w 920559"/>
              <a:gd name="connsiteY16" fmla="*/ 422031 h 886264"/>
              <a:gd name="connsiteX17" fmla="*/ 829994 w 920559"/>
              <a:gd name="connsiteY17" fmla="*/ 478301 h 886264"/>
              <a:gd name="connsiteX18" fmla="*/ 801859 w 920559"/>
              <a:gd name="connsiteY18" fmla="*/ 506437 h 886264"/>
              <a:gd name="connsiteX19" fmla="*/ 759656 w 920559"/>
              <a:gd name="connsiteY19" fmla="*/ 647114 h 886264"/>
              <a:gd name="connsiteX20" fmla="*/ 745588 w 920559"/>
              <a:gd name="connsiteY20" fmla="*/ 689317 h 886264"/>
              <a:gd name="connsiteX21" fmla="*/ 717453 w 920559"/>
              <a:gd name="connsiteY21" fmla="*/ 731520 h 886264"/>
              <a:gd name="connsiteX22" fmla="*/ 689317 w 920559"/>
              <a:gd name="connsiteY22" fmla="*/ 886264 h 8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20559" h="886264">
                <a:moveTo>
                  <a:pt x="0" y="675249"/>
                </a:moveTo>
                <a:cubicBezTo>
                  <a:pt x="4689" y="618978"/>
                  <a:pt x="6439" y="562385"/>
                  <a:pt x="14068" y="506437"/>
                </a:cubicBezTo>
                <a:cubicBezTo>
                  <a:pt x="20529" y="459055"/>
                  <a:pt x="27080" y="411127"/>
                  <a:pt x="42203" y="365760"/>
                </a:cubicBezTo>
                <a:cubicBezTo>
                  <a:pt x="46892" y="351692"/>
                  <a:pt x="48642" y="336273"/>
                  <a:pt x="56271" y="323557"/>
                </a:cubicBezTo>
                <a:cubicBezTo>
                  <a:pt x="63095" y="312184"/>
                  <a:pt x="75028" y="304800"/>
                  <a:pt x="84406" y="295421"/>
                </a:cubicBezTo>
                <a:cubicBezTo>
                  <a:pt x="89095" y="271975"/>
                  <a:pt x="90913" y="247766"/>
                  <a:pt x="98474" y="225083"/>
                </a:cubicBezTo>
                <a:cubicBezTo>
                  <a:pt x="105106" y="205188"/>
                  <a:pt x="120584" y="188899"/>
                  <a:pt x="126610" y="168812"/>
                </a:cubicBezTo>
                <a:cubicBezTo>
                  <a:pt x="134806" y="141492"/>
                  <a:pt x="133759" y="112078"/>
                  <a:pt x="140677" y="84406"/>
                </a:cubicBezTo>
                <a:cubicBezTo>
                  <a:pt x="147870" y="55634"/>
                  <a:pt x="168813" y="0"/>
                  <a:pt x="168813" y="0"/>
                </a:cubicBezTo>
                <a:cubicBezTo>
                  <a:pt x="210972" y="4684"/>
                  <a:pt x="329307" y="15505"/>
                  <a:pt x="379828" y="28135"/>
                </a:cubicBezTo>
                <a:cubicBezTo>
                  <a:pt x="408600" y="35328"/>
                  <a:pt x="435888" y="47549"/>
                  <a:pt x="464234" y="56271"/>
                </a:cubicBezTo>
                <a:cubicBezTo>
                  <a:pt x="496862" y="66311"/>
                  <a:pt x="530079" y="74367"/>
                  <a:pt x="562708" y="84406"/>
                </a:cubicBezTo>
                <a:cubicBezTo>
                  <a:pt x="591054" y="93128"/>
                  <a:pt x="618708" y="104019"/>
                  <a:pt x="647114" y="112541"/>
                </a:cubicBezTo>
                <a:cubicBezTo>
                  <a:pt x="720746" y="134631"/>
                  <a:pt x="709638" y="123910"/>
                  <a:pt x="801859" y="140677"/>
                </a:cubicBezTo>
                <a:cubicBezTo>
                  <a:pt x="840727" y="147744"/>
                  <a:pt x="864169" y="156757"/>
                  <a:pt x="900333" y="168812"/>
                </a:cubicBezTo>
                <a:cubicBezTo>
                  <a:pt x="874932" y="473617"/>
                  <a:pt x="920559" y="254967"/>
                  <a:pt x="858130" y="379827"/>
                </a:cubicBezTo>
                <a:cubicBezTo>
                  <a:pt x="851498" y="393090"/>
                  <a:pt x="848136" y="407773"/>
                  <a:pt x="844062" y="422031"/>
                </a:cubicBezTo>
                <a:cubicBezTo>
                  <a:pt x="838750" y="440621"/>
                  <a:pt x="838640" y="461008"/>
                  <a:pt x="829994" y="478301"/>
                </a:cubicBezTo>
                <a:cubicBezTo>
                  <a:pt x="824063" y="490164"/>
                  <a:pt x="811237" y="497058"/>
                  <a:pt x="801859" y="506437"/>
                </a:cubicBezTo>
                <a:cubicBezTo>
                  <a:pt x="780599" y="591475"/>
                  <a:pt x="793903" y="544372"/>
                  <a:pt x="759656" y="647114"/>
                </a:cubicBezTo>
                <a:cubicBezTo>
                  <a:pt x="754967" y="661182"/>
                  <a:pt x="753813" y="676979"/>
                  <a:pt x="745588" y="689317"/>
                </a:cubicBezTo>
                <a:cubicBezTo>
                  <a:pt x="736210" y="703385"/>
                  <a:pt x="724320" y="716070"/>
                  <a:pt x="717453" y="731520"/>
                </a:cubicBezTo>
                <a:cubicBezTo>
                  <a:pt x="681903" y="811508"/>
                  <a:pt x="689317" y="807346"/>
                  <a:pt x="689317" y="8862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882683" y="4431323"/>
            <a:ext cx="787791" cy="267286"/>
          </a:xfrm>
          <a:custGeom>
            <a:avLst/>
            <a:gdLst>
              <a:gd name="connsiteX0" fmla="*/ 0 w 787791"/>
              <a:gd name="connsiteY0" fmla="*/ 0 h 267286"/>
              <a:gd name="connsiteX1" fmla="*/ 84406 w 787791"/>
              <a:gd name="connsiteY1" fmla="*/ 28135 h 267286"/>
              <a:gd name="connsiteX2" fmla="*/ 126609 w 787791"/>
              <a:gd name="connsiteY2" fmla="*/ 42203 h 267286"/>
              <a:gd name="connsiteX3" fmla="*/ 239151 w 787791"/>
              <a:gd name="connsiteY3" fmla="*/ 84406 h 267286"/>
              <a:gd name="connsiteX4" fmla="*/ 309489 w 787791"/>
              <a:gd name="connsiteY4" fmla="*/ 112542 h 267286"/>
              <a:gd name="connsiteX5" fmla="*/ 365760 w 787791"/>
              <a:gd name="connsiteY5" fmla="*/ 126609 h 267286"/>
              <a:gd name="connsiteX6" fmla="*/ 407963 w 787791"/>
              <a:gd name="connsiteY6" fmla="*/ 154745 h 267286"/>
              <a:gd name="connsiteX7" fmla="*/ 450166 w 787791"/>
              <a:gd name="connsiteY7" fmla="*/ 168812 h 267286"/>
              <a:gd name="connsiteX8" fmla="*/ 548640 w 787791"/>
              <a:gd name="connsiteY8" fmla="*/ 211015 h 267286"/>
              <a:gd name="connsiteX9" fmla="*/ 745588 w 787791"/>
              <a:gd name="connsiteY9" fmla="*/ 267286 h 267286"/>
              <a:gd name="connsiteX10" fmla="*/ 787791 w 787791"/>
              <a:gd name="connsiteY10" fmla="*/ 267286 h 2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7791" h="267286">
                <a:moveTo>
                  <a:pt x="0" y="0"/>
                </a:moveTo>
                <a:lnTo>
                  <a:pt x="84406" y="28135"/>
                </a:lnTo>
                <a:cubicBezTo>
                  <a:pt x="98474" y="32824"/>
                  <a:pt x="114271" y="33977"/>
                  <a:pt x="126609" y="42203"/>
                </a:cubicBezTo>
                <a:cubicBezTo>
                  <a:pt x="188707" y="83602"/>
                  <a:pt x="152233" y="67023"/>
                  <a:pt x="239151" y="84406"/>
                </a:cubicBezTo>
                <a:cubicBezTo>
                  <a:pt x="262597" y="93785"/>
                  <a:pt x="285533" y="104557"/>
                  <a:pt x="309489" y="112542"/>
                </a:cubicBezTo>
                <a:cubicBezTo>
                  <a:pt x="327831" y="118656"/>
                  <a:pt x="347989" y="118993"/>
                  <a:pt x="365760" y="126609"/>
                </a:cubicBezTo>
                <a:cubicBezTo>
                  <a:pt x="381300" y="133269"/>
                  <a:pt x="392841" y="147184"/>
                  <a:pt x="407963" y="154745"/>
                </a:cubicBezTo>
                <a:cubicBezTo>
                  <a:pt x="421226" y="161377"/>
                  <a:pt x="436098" y="164123"/>
                  <a:pt x="450166" y="168812"/>
                </a:cubicBezTo>
                <a:cubicBezTo>
                  <a:pt x="517124" y="213452"/>
                  <a:pt x="466054" y="186239"/>
                  <a:pt x="548640" y="211015"/>
                </a:cubicBezTo>
                <a:cubicBezTo>
                  <a:pt x="592871" y="224284"/>
                  <a:pt x="704487" y="267286"/>
                  <a:pt x="745588" y="267286"/>
                </a:cubicBezTo>
                <a:lnTo>
                  <a:pt x="787791" y="26728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1719322" y="3995225"/>
            <a:ext cx="545576" cy="764344"/>
          </a:xfrm>
          <a:custGeom>
            <a:avLst/>
            <a:gdLst>
              <a:gd name="connsiteX0" fmla="*/ 137613 w 545576"/>
              <a:gd name="connsiteY0" fmla="*/ 0 h 764344"/>
              <a:gd name="connsiteX1" fmla="*/ 165749 w 545576"/>
              <a:gd name="connsiteY1" fmla="*/ 42203 h 764344"/>
              <a:gd name="connsiteX2" fmla="*/ 320493 w 545576"/>
              <a:gd name="connsiteY2" fmla="*/ 168812 h 764344"/>
              <a:gd name="connsiteX3" fmla="*/ 404900 w 545576"/>
              <a:gd name="connsiteY3" fmla="*/ 211015 h 764344"/>
              <a:gd name="connsiteX4" fmla="*/ 503373 w 545576"/>
              <a:gd name="connsiteY4" fmla="*/ 281353 h 764344"/>
              <a:gd name="connsiteX5" fmla="*/ 545576 w 545576"/>
              <a:gd name="connsiteY5" fmla="*/ 295421 h 764344"/>
              <a:gd name="connsiteX6" fmla="*/ 250155 w 545576"/>
              <a:gd name="connsiteY6" fmla="*/ 323557 h 764344"/>
              <a:gd name="connsiteX7" fmla="*/ 81343 w 545576"/>
              <a:gd name="connsiteY7" fmla="*/ 337624 h 764344"/>
              <a:gd name="connsiteX8" fmla="*/ 39140 w 545576"/>
              <a:gd name="connsiteY8" fmla="*/ 351692 h 764344"/>
              <a:gd name="connsiteX9" fmla="*/ 25072 w 545576"/>
              <a:gd name="connsiteY9" fmla="*/ 422030 h 764344"/>
              <a:gd name="connsiteX10" fmla="*/ 179816 w 545576"/>
              <a:gd name="connsiteY10" fmla="*/ 548640 h 764344"/>
              <a:gd name="connsiteX11" fmla="*/ 236087 w 545576"/>
              <a:gd name="connsiteY11" fmla="*/ 576775 h 764344"/>
              <a:gd name="connsiteX12" fmla="*/ 320493 w 545576"/>
              <a:gd name="connsiteY12" fmla="*/ 633046 h 764344"/>
              <a:gd name="connsiteX13" fmla="*/ 376764 w 545576"/>
              <a:gd name="connsiteY13" fmla="*/ 689317 h 764344"/>
              <a:gd name="connsiteX14" fmla="*/ 404900 w 545576"/>
              <a:gd name="connsiteY14" fmla="*/ 717452 h 764344"/>
              <a:gd name="connsiteX15" fmla="*/ 461170 w 545576"/>
              <a:gd name="connsiteY15" fmla="*/ 745587 h 764344"/>
              <a:gd name="connsiteX16" fmla="*/ 503373 w 545576"/>
              <a:gd name="connsiteY16" fmla="*/ 759655 h 764344"/>
              <a:gd name="connsiteX17" fmla="*/ 503373 w 545576"/>
              <a:gd name="connsiteY17" fmla="*/ 731520 h 7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5576" h="764344">
                <a:moveTo>
                  <a:pt x="137613" y="0"/>
                </a:moveTo>
                <a:cubicBezTo>
                  <a:pt x="146992" y="14068"/>
                  <a:pt x="154925" y="29214"/>
                  <a:pt x="165749" y="42203"/>
                </a:cubicBezTo>
                <a:cubicBezTo>
                  <a:pt x="204334" y="88505"/>
                  <a:pt x="278717" y="140962"/>
                  <a:pt x="320493" y="168812"/>
                </a:cubicBezTo>
                <a:cubicBezTo>
                  <a:pt x="375034" y="205173"/>
                  <a:pt x="346656" y="191600"/>
                  <a:pt x="404900" y="211015"/>
                </a:cubicBezTo>
                <a:cubicBezTo>
                  <a:pt x="417649" y="220577"/>
                  <a:pt x="482799" y="271066"/>
                  <a:pt x="503373" y="281353"/>
                </a:cubicBezTo>
                <a:cubicBezTo>
                  <a:pt x="516636" y="287985"/>
                  <a:pt x="531508" y="290732"/>
                  <a:pt x="545576" y="295421"/>
                </a:cubicBezTo>
                <a:cubicBezTo>
                  <a:pt x="383886" y="322370"/>
                  <a:pt x="508781" y="304400"/>
                  <a:pt x="250155" y="323557"/>
                </a:cubicBezTo>
                <a:lnTo>
                  <a:pt x="81343" y="337624"/>
                </a:lnTo>
                <a:cubicBezTo>
                  <a:pt x="67275" y="342313"/>
                  <a:pt x="51856" y="344063"/>
                  <a:pt x="39140" y="351692"/>
                </a:cubicBezTo>
                <a:cubicBezTo>
                  <a:pt x="6609" y="371210"/>
                  <a:pt x="0" y="388601"/>
                  <a:pt x="25072" y="422030"/>
                </a:cubicBezTo>
                <a:cubicBezTo>
                  <a:pt x="59657" y="468144"/>
                  <a:pt x="128666" y="523065"/>
                  <a:pt x="179816" y="548640"/>
                </a:cubicBezTo>
                <a:cubicBezTo>
                  <a:pt x="198573" y="558018"/>
                  <a:pt x="218105" y="565986"/>
                  <a:pt x="236087" y="576775"/>
                </a:cubicBezTo>
                <a:cubicBezTo>
                  <a:pt x="265083" y="594172"/>
                  <a:pt x="296583" y="609136"/>
                  <a:pt x="320493" y="633046"/>
                </a:cubicBezTo>
                <a:lnTo>
                  <a:pt x="376764" y="689317"/>
                </a:lnTo>
                <a:cubicBezTo>
                  <a:pt x="386143" y="698695"/>
                  <a:pt x="393037" y="711521"/>
                  <a:pt x="404900" y="717452"/>
                </a:cubicBezTo>
                <a:cubicBezTo>
                  <a:pt x="423657" y="726830"/>
                  <a:pt x="441895" y="737326"/>
                  <a:pt x="461170" y="745587"/>
                </a:cubicBezTo>
                <a:cubicBezTo>
                  <a:pt x="474800" y="751428"/>
                  <a:pt x="489305" y="764344"/>
                  <a:pt x="503373" y="759655"/>
                </a:cubicBezTo>
                <a:cubicBezTo>
                  <a:pt x="512270" y="756689"/>
                  <a:pt x="503373" y="740898"/>
                  <a:pt x="503373" y="7315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541515" y="4023360"/>
            <a:ext cx="667113" cy="662665"/>
          </a:xfrm>
          <a:custGeom>
            <a:avLst/>
            <a:gdLst>
              <a:gd name="connsiteX0" fmla="*/ 667113 w 667113"/>
              <a:gd name="connsiteY0" fmla="*/ 0 h 662665"/>
              <a:gd name="connsiteX1" fmla="*/ 638977 w 667113"/>
              <a:gd name="connsiteY1" fmla="*/ 42203 h 662665"/>
              <a:gd name="connsiteX2" fmla="*/ 526436 w 667113"/>
              <a:gd name="connsiteY2" fmla="*/ 70338 h 662665"/>
              <a:gd name="connsiteX3" fmla="*/ 442030 w 667113"/>
              <a:gd name="connsiteY3" fmla="*/ 98474 h 662665"/>
              <a:gd name="connsiteX4" fmla="*/ 399827 w 667113"/>
              <a:gd name="connsiteY4" fmla="*/ 112542 h 662665"/>
              <a:gd name="connsiteX5" fmla="*/ 357623 w 667113"/>
              <a:gd name="connsiteY5" fmla="*/ 126609 h 662665"/>
              <a:gd name="connsiteX6" fmla="*/ 329488 w 667113"/>
              <a:gd name="connsiteY6" fmla="*/ 154745 h 662665"/>
              <a:gd name="connsiteX7" fmla="*/ 287285 w 667113"/>
              <a:gd name="connsiteY7" fmla="*/ 182880 h 662665"/>
              <a:gd name="connsiteX8" fmla="*/ 315420 w 667113"/>
              <a:gd name="connsiteY8" fmla="*/ 281354 h 662665"/>
              <a:gd name="connsiteX9" fmla="*/ 357623 w 667113"/>
              <a:gd name="connsiteY9" fmla="*/ 422031 h 662665"/>
              <a:gd name="connsiteX10" fmla="*/ 371691 w 667113"/>
              <a:gd name="connsiteY10" fmla="*/ 464234 h 662665"/>
              <a:gd name="connsiteX11" fmla="*/ 399827 w 667113"/>
              <a:gd name="connsiteY11" fmla="*/ 506437 h 662665"/>
              <a:gd name="connsiteX12" fmla="*/ 413894 w 667113"/>
              <a:gd name="connsiteY12" fmla="*/ 548640 h 662665"/>
              <a:gd name="connsiteX13" fmla="*/ 442030 w 667113"/>
              <a:gd name="connsiteY13" fmla="*/ 590843 h 662665"/>
              <a:gd name="connsiteX14" fmla="*/ 132540 w 667113"/>
              <a:gd name="connsiteY14" fmla="*/ 633046 h 662665"/>
              <a:gd name="connsiteX15" fmla="*/ 62202 w 667113"/>
              <a:gd name="connsiteY15" fmla="*/ 647114 h 662665"/>
              <a:gd name="connsiteX16" fmla="*/ 5931 w 667113"/>
              <a:gd name="connsiteY16" fmla="*/ 661182 h 66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7113" h="662665">
                <a:moveTo>
                  <a:pt x="667113" y="0"/>
                </a:moveTo>
                <a:cubicBezTo>
                  <a:pt x="657734" y="14068"/>
                  <a:pt x="652179" y="31641"/>
                  <a:pt x="638977" y="42203"/>
                </a:cubicBezTo>
                <a:cubicBezTo>
                  <a:pt x="624256" y="53980"/>
                  <a:pt x="530426" y="69250"/>
                  <a:pt x="526436" y="70338"/>
                </a:cubicBezTo>
                <a:cubicBezTo>
                  <a:pt x="497824" y="78141"/>
                  <a:pt x="470165" y="89095"/>
                  <a:pt x="442030" y="98474"/>
                </a:cubicBezTo>
                <a:lnTo>
                  <a:pt x="399827" y="112542"/>
                </a:lnTo>
                <a:lnTo>
                  <a:pt x="357623" y="126609"/>
                </a:lnTo>
                <a:cubicBezTo>
                  <a:pt x="348245" y="135988"/>
                  <a:pt x="339845" y="146459"/>
                  <a:pt x="329488" y="154745"/>
                </a:cubicBezTo>
                <a:cubicBezTo>
                  <a:pt x="316286" y="165307"/>
                  <a:pt x="292631" y="166840"/>
                  <a:pt x="287285" y="182880"/>
                </a:cubicBezTo>
                <a:cubicBezTo>
                  <a:pt x="283903" y="193027"/>
                  <a:pt x="311381" y="267218"/>
                  <a:pt x="315420" y="281354"/>
                </a:cubicBezTo>
                <a:cubicBezTo>
                  <a:pt x="357933" y="430152"/>
                  <a:pt x="290775" y="221488"/>
                  <a:pt x="357623" y="422031"/>
                </a:cubicBezTo>
                <a:cubicBezTo>
                  <a:pt x="362312" y="436099"/>
                  <a:pt x="363465" y="451896"/>
                  <a:pt x="371691" y="464234"/>
                </a:cubicBezTo>
                <a:lnTo>
                  <a:pt x="399827" y="506437"/>
                </a:lnTo>
                <a:cubicBezTo>
                  <a:pt x="404516" y="520505"/>
                  <a:pt x="407262" y="535377"/>
                  <a:pt x="413894" y="548640"/>
                </a:cubicBezTo>
                <a:cubicBezTo>
                  <a:pt x="421455" y="563762"/>
                  <a:pt x="455019" y="580019"/>
                  <a:pt x="442030" y="590843"/>
                </a:cubicBezTo>
                <a:cubicBezTo>
                  <a:pt x="400689" y="625294"/>
                  <a:pt x="138189" y="632642"/>
                  <a:pt x="132540" y="633046"/>
                </a:cubicBezTo>
                <a:cubicBezTo>
                  <a:pt x="109094" y="637735"/>
                  <a:pt x="85398" y="641315"/>
                  <a:pt x="62202" y="647114"/>
                </a:cubicBezTo>
                <a:cubicBezTo>
                  <a:pt x="0" y="662665"/>
                  <a:pt x="39745" y="661182"/>
                  <a:pt x="5931" y="66118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1769134" y="5373858"/>
            <a:ext cx="791186" cy="631892"/>
          </a:xfrm>
          <a:custGeom>
            <a:avLst/>
            <a:gdLst>
              <a:gd name="connsiteX0" fmla="*/ 59666 w 791186"/>
              <a:gd name="connsiteY0" fmla="*/ 98474 h 631892"/>
              <a:gd name="connsiteX1" fmla="*/ 115937 w 791186"/>
              <a:gd name="connsiteY1" fmla="*/ 14068 h 631892"/>
              <a:gd name="connsiteX2" fmla="*/ 172208 w 791186"/>
              <a:gd name="connsiteY2" fmla="*/ 0 h 631892"/>
              <a:gd name="connsiteX3" fmla="*/ 523900 w 791186"/>
              <a:gd name="connsiteY3" fmla="*/ 28136 h 631892"/>
              <a:gd name="connsiteX4" fmla="*/ 594238 w 791186"/>
              <a:gd name="connsiteY4" fmla="*/ 70339 h 631892"/>
              <a:gd name="connsiteX5" fmla="*/ 636441 w 791186"/>
              <a:gd name="connsiteY5" fmla="*/ 84407 h 631892"/>
              <a:gd name="connsiteX6" fmla="*/ 692712 w 791186"/>
              <a:gd name="connsiteY6" fmla="*/ 126610 h 631892"/>
              <a:gd name="connsiteX7" fmla="*/ 748983 w 791186"/>
              <a:gd name="connsiteY7" fmla="*/ 154745 h 631892"/>
              <a:gd name="connsiteX8" fmla="*/ 791186 w 791186"/>
              <a:gd name="connsiteY8" fmla="*/ 182880 h 631892"/>
              <a:gd name="connsiteX9" fmla="*/ 777118 w 791186"/>
              <a:gd name="connsiteY9" fmla="*/ 436099 h 631892"/>
              <a:gd name="connsiteX10" fmla="*/ 734915 w 791186"/>
              <a:gd name="connsiteY10" fmla="*/ 506437 h 631892"/>
              <a:gd name="connsiteX11" fmla="*/ 650509 w 791186"/>
              <a:gd name="connsiteY11" fmla="*/ 534573 h 631892"/>
              <a:gd name="connsiteX12" fmla="*/ 537968 w 791186"/>
              <a:gd name="connsiteY12" fmla="*/ 562708 h 631892"/>
              <a:gd name="connsiteX13" fmla="*/ 256614 w 791186"/>
              <a:gd name="connsiteY13" fmla="*/ 576776 h 631892"/>
              <a:gd name="connsiteX14" fmla="*/ 172208 w 791186"/>
              <a:gd name="connsiteY14" fmla="*/ 548640 h 631892"/>
              <a:gd name="connsiteX15" fmla="*/ 101869 w 791186"/>
              <a:gd name="connsiteY15" fmla="*/ 492370 h 631892"/>
              <a:gd name="connsiteX16" fmla="*/ 45598 w 791186"/>
              <a:gd name="connsiteY16" fmla="*/ 436099 h 631892"/>
              <a:gd name="connsiteX17" fmla="*/ 3395 w 791186"/>
              <a:gd name="connsiteY17" fmla="*/ 267287 h 631892"/>
              <a:gd name="connsiteX18" fmla="*/ 45598 w 791186"/>
              <a:gd name="connsiteY18" fmla="*/ 112542 h 631892"/>
              <a:gd name="connsiteX19" fmla="*/ 59666 w 791186"/>
              <a:gd name="connsiteY19" fmla="*/ 98474 h 63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1186" h="631892">
                <a:moveTo>
                  <a:pt x="59666" y="98474"/>
                </a:moveTo>
                <a:cubicBezTo>
                  <a:pt x="71389" y="82062"/>
                  <a:pt x="72547" y="38862"/>
                  <a:pt x="115937" y="14068"/>
                </a:cubicBezTo>
                <a:cubicBezTo>
                  <a:pt x="132724" y="4475"/>
                  <a:pt x="153451" y="4689"/>
                  <a:pt x="172208" y="0"/>
                </a:cubicBezTo>
                <a:cubicBezTo>
                  <a:pt x="289439" y="9379"/>
                  <a:pt x="407895" y="8802"/>
                  <a:pt x="523900" y="28136"/>
                </a:cubicBezTo>
                <a:cubicBezTo>
                  <a:pt x="550871" y="32631"/>
                  <a:pt x="569782" y="58111"/>
                  <a:pt x="594238" y="70339"/>
                </a:cubicBezTo>
                <a:cubicBezTo>
                  <a:pt x="607501" y="76971"/>
                  <a:pt x="622373" y="79718"/>
                  <a:pt x="636441" y="84407"/>
                </a:cubicBezTo>
                <a:cubicBezTo>
                  <a:pt x="655198" y="98475"/>
                  <a:pt x="672830" y="114184"/>
                  <a:pt x="692712" y="126610"/>
                </a:cubicBezTo>
                <a:cubicBezTo>
                  <a:pt x="710495" y="137724"/>
                  <a:pt x="730775" y="144341"/>
                  <a:pt x="748983" y="154745"/>
                </a:cubicBezTo>
                <a:cubicBezTo>
                  <a:pt x="763663" y="163133"/>
                  <a:pt x="777118" y="173502"/>
                  <a:pt x="791186" y="182880"/>
                </a:cubicBezTo>
                <a:cubicBezTo>
                  <a:pt x="786497" y="267286"/>
                  <a:pt x="785133" y="351943"/>
                  <a:pt x="777118" y="436099"/>
                </a:cubicBezTo>
                <a:cubicBezTo>
                  <a:pt x="774711" y="461369"/>
                  <a:pt x="759356" y="494217"/>
                  <a:pt x="734915" y="506437"/>
                </a:cubicBezTo>
                <a:cubicBezTo>
                  <a:pt x="708389" y="519700"/>
                  <a:pt x="678644" y="525195"/>
                  <a:pt x="650509" y="534573"/>
                </a:cubicBezTo>
                <a:cubicBezTo>
                  <a:pt x="585630" y="556199"/>
                  <a:pt x="622834" y="545734"/>
                  <a:pt x="537968" y="562708"/>
                </a:cubicBezTo>
                <a:cubicBezTo>
                  <a:pt x="434191" y="631892"/>
                  <a:pt x="489640" y="607172"/>
                  <a:pt x="256614" y="576776"/>
                </a:cubicBezTo>
                <a:cubicBezTo>
                  <a:pt x="227206" y="572940"/>
                  <a:pt x="172208" y="548640"/>
                  <a:pt x="172208" y="548640"/>
                </a:cubicBezTo>
                <a:cubicBezTo>
                  <a:pt x="76417" y="452852"/>
                  <a:pt x="226111" y="598863"/>
                  <a:pt x="101869" y="492370"/>
                </a:cubicBezTo>
                <a:cubicBezTo>
                  <a:pt x="81729" y="475107"/>
                  <a:pt x="45598" y="436099"/>
                  <a:pt x="45598" y="436099"/>
                </a:cubicBezTo>
                <a:cubicBezTo>
                  <a:pt x="8443" y="324633"/>
                  <a:pt x="22339" y="380947"/>
                  <a:pt x="3395" y="267287"/>
                </a:cubicBezTo>
                <a:cubicBezTo>
                  <a:pt x="11716" y="200716"/>
                  <a:pt x="0" y="158140"/>
                  <a:pt x="45598" y="112542"/>
                </a:cubicBezTo>
                <a:lnTo>
                  <a:pt x="59666" y="9847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Дослідження словесно-логічної пам'яті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Замок – ключ                 сніг – зима</a:t>
            </a:r>
          </a:p>
          <a:p>
            <a:r>
              <a:rPr lang="uk-UA" dirty="0" smtClean="0"/>
              <a:t>Корова – молоко          небо – зірка</a:t>
            </a:r>
          </a:p>
          <a:p>
            <a:r>
              <a:rPr lang="uk-UA" dirty="0" smtClean="0"/>
              <a:t>Пошта – лист                 дощ – парасолька</a:t>
            </a:r>
          </a:p>
          <a:p>
            <a:r>
              <a:rPr lang="uk-UA" dirty="0" smtClean="0"/>
              <a:t>Літера – слово               кава – чашка</a:t>
            </a:r>
          </a:p>
          <a:p>
            <a:r>
              <a:rPr lang="uk-UA" dirty="0" smtClean="0"/>
              <a:t>Уроки – школа               риба - 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Дослідження словесно - механічної пам'яті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Пиріг – нота                театр – море</a:t>
            </a:r>
          </a:p>
          <a:p>
            <a:r>
              <a:rPr lang="uk-UA" dirty="0" smtClean="0"/>
              <a:t>Сніг – стілець              клей – ворота</a:t>
            </a:r>
          </a:p>
          <a:p>
            <a:r>
              <a:rPr lang="uk-UA" dirty="0" smtClean="0"/>
              <a:t>Чашка – дрова            ложка – півень</a:t>
            </a:r>
          </a:p>
          <a:p>
            <a:r>
              <a:rPr lang="uk-UA" dirty="0" smtClean="0"/>
              <a:t>Гроші – вітер                газета – лікоть</a:t>
            </a:r>
          </a:p>
          <a:p>
            <a:r>
              <a:rPr lang="uk-UA" dirty="0" smtClean="0"/>
              <a:t>Гриб – диван                сірники – вівця.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Домашнє завдання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Зробіть висновок про дослідження і зазначте, який у вас вид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яті переважає?</a:t>
            </a:r>
          </a:p>
          <a:p>
            <a:r>
              <a:rPr lang="uk-UA" dirty="0" smtClean="0"/>
              <a:t>Заповнену таблицю і висновок </a:t>
            </a:r>
            <a:r>
              <a:rPr lang="uk-UA" dirty="0" err="1" smtClean="0"/>
              <a:t>вишліть</a:t>
            </a:r>
            <a:r>
              <a:rPr lang="uk-UA" dirty="0" smtClean="0"/>
              <a:t> на перевірку! </a:t>
            </a:r>
          </a:p>
          <a:p>
            <a:r>
              <a:rPr lang="uk-UA" dirty="0" smtClean="0"/>
              <a:t>Прочитайте параграф 53.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245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Біологія 8 клас. 27.04.2022. Тема: Свідомість. Пам’ять. Дослідження різних видів пам'яті.  P.S. Прочитайте інформацію на сторінці 232 – 233. Попросіть когось із дорослих, щоб допоміг провести вам дослідження.   </vt:lpstr>
      <vt:lpstr>Інструктивна картка</vt:lpstr>
      <vt:lpstr>Дослідження рухової пам'яті  </vt:lpstr>
      <vt:lpstr>Дослідження слухової пам'яті  </vt:lpstr>
      <vt:lpstr>Дослідження зорової пам'яті  </vt:lpstr>
      <vt:lpstr>Дослідження короткочасної пам'яті  </vt:lpstr>
      <vt:lpstr>Дослідження словесно-логічної пам'яті </vt:lpstr>
      <vt:lpstr>Дослідження словесно - механічної пам'яті </vt:lpstr>
      <vt:lpstr>Домашнє завдання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Лабораторне дослідження Тема: Дослідження різних видів пам'яті</dc:title>
  <dc:creator>Галина</dc:creator>
  <cp:lastModifiedBy>Пользователь Windows</cp:lastModifiedBy>
  <cp:revision>10</cp:revision>
  <dcterms:created xsi:type="dcterms:W3CDTF">2018-04-17T15:40:02Z</dcterms:created>
  <dcterms:modified xsi:type="dcterms:W3CDTF">2022-04-26T15:22:43Z</dcterms:modified>
</cp:coreProperties>
</file>