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11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76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081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406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761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516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39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69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101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0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406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2649-E245-4EFE-A999-4E0374FD7A4A}" type="datetimeFigureOut">
              <a:rPr lang="uk-UA" smtClean="0"/>
              <a:t>21.03.2020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6CA8-D95D-463E-A8DC-F4AA03AFB9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751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Безпека велосипедиста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lain" startAt="3"/>
            </a:pPr>
            <a:r>
              <a:rPr lang="uk-UA" dirty="0" smtClean="0"/>
              <a:t>клас </a:t>
            </a:r>
          </a:p>
          <a:p>
            <a:r>
              <a:rPr lang="uk-UA" dirty="0" smtClean="0"/>
              <a:t>Основи </a:t>
            </a:r>
            <a:r>
              <a:rPr lang="uk-UA" dirty="0" err="1" smtClean="0"/>
              <a:t>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898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5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66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" y="260648"/>
            <a:ext cx="911718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43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3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96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33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660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Безпека велосипедиста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Безпека велосипедиста</dc:title>
  <dc:creator>SAMSUNG</dc:creator>
  <cp:lastModifiedBy>SAMSUNG</cp:lastModifiedBy>
  <cp:revision>2</cp:revision>
  <dcterms:created xsi:type="dcterms:W3CDTF">2020-03-21T17:48:47Z</dcterms:created>
  <dcterms:modified xsi:type="dcterms:W3CDTF">2020-03-21T18:04:22Z</dcterms:modified>
</cp:coreProperties>
</file>