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10A-E3AC-4E0B-BC1F-CB8774C3A777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2A30-A106-4F2E-AC45-8027F0A7D9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77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10A-E3AC-4E0B-BC1F-CB8774C3A777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2A30-A106-4F2E-AC45-8027F0A7D9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88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10A-E3AC-4E0B-BC1F-CB8774C3A777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2A30-A106-4F2E-AC45-8027F0A7D9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395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10A-E3AC-4E0B-BC1F-CB8774C3A777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2A30-A106-4F2E-AC45-8027F0A7D9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28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10A-E3AC-4E0B-BC1F-CB8774C3A777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2A30-A106-4F2E-AC45-8027F0A7D9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76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10A-E3AC-4E0B-BC1F-CB8774C3A777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2A30-A106-4F2E-AC45-8027F0A7D9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66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10A-E3AC-4E0B-BC1F-CB8774C3A777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2A30-A106-4F2E-AC45-8027F0A7D9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389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10A-E3AC-4E0B-BC1F-CB8774C3A777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2A30-A106-4F2E-AC45-8027F0A7D9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132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10A-E3AC-4E0B-BC1F-CB8774C3A777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2A30-A106-4F2E-AC45-8027F0A7D9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16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10A-E3AC-4E0B-BC1F-CB8774C3A777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2A30-A106-4F2E-AC45-8027F0A7D9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93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E10A-E3AC-4E0B-BC1F-CB8774C3A777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2A30-A106-4F2E-AC45-8027F0A7D9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9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E10A-E3AC-4E0B-BC1F-CB8774C3A777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2A30-A106-4F2E-AC45-8027F0A7D9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1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Бактерії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601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55272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07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Бережіть своє </a:t>
            </a:r>
            <a:r>
              <a:rPr lang="uk-UA" dirty="0" err="1" smtClean="0"/>
              <a:t>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uk-U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12768" cy="481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14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72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1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33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67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52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36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71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</a:t>
            </a:r>
            <a:r>
              <a:rPr lang="uk-UA" dirty="0" smtClean="0"/>
              <a:t>іруси</a:t>
            </a:r>
            <a:endParaRPr lang="uk-U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526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Бактерії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Віруси</vt:lpstr>
      <vt:lpstr>Презентация PowerPoint</vt:lpstr>
      <vt:lpstr>Бережіть своє здоров’я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Бактерії</dc:title>
  <dc:creator>SAMSUNG</dc:creator>
  <cp:lastModifiedBy>SAMSUNG</cp:lastModifiedBy>
  <cp:revision>2</cp:revision>
  <dcterms:created xsi:type="dcterms:W3CDTF">2020-03-18T15:27:51Z</dcterms:created>
  <dcterms:modified xsi:type="dcterms:W3CDTF">2020-03-18T15:40:27Z</dcterms:modified>
</cp:coreProperties>
</file>