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80" r:id="rId7"/>
    <p:sldId id="279" r:id="rId8"/>
    <p:sldId id="283" r:id="rId9"/>
    <p:sldId id="284" r:id="rId10"/>
    <p:sldId id="276" r:id="rId11"/>
    <p:sldId id="282" r:id="rId12"/>
    <p:sldId id="278" r:id="rId13"/>
    <p:sldId id="268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701" autoAdjust="0"/>
  </p:normalViewPr>
  <p:slideViewPr>
    <p:cSldViewPr snapToGrid="0" showGuides="1">
      <p:cViewPr varScale="1">
        <p:scale>
          <a:sx n="69" d="100"/>
          <a:sy n="69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09.02.2022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2361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09.02.2022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3206" y="2292094"/>
            <a:ext cx="5959399" cy="2219691"/>
          </a:xfrm>
        </p:spPr>
        <p:txBody>
          <a:bodyPr rtlCol="0" anchor="ctr"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події. Види подій. Програмне опрацювання події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№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0    09.02.2022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r="12019"/>
          <a:stretch>
            <a:fillRect/>
          </a:stretch>
        </p:blipFill>
        <p:spPr>
          <a:xfrm>
            <a:off x="6660033" y="1380993"/>
            <a:ext cx="5135415" cy="4147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692321" y="504964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uk-U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2795" y="177798"/>
            <a:ext cx="10479313" cy="1096962"/>
          </a:xfrm>
        </p:spPr>
        <p:txBody>
          <a:bodyPr rtlCol="0">
            <a:noAutofit/>
          </a:bodyPr>
          <a:lstStyle/>
          <a:p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події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1022293" y="1501255"/>
            <a:ext cx="10114279" cy="1828799"/>
          </a:xfrm>
        </p:spPr>
        <p:txBody>
          <a:bodyPr rtlCol="0"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зміна властивостей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об’єкта, взаємодія між об’єктами, утворення нового об’єкта або знищення існуючого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об’єкта.</a:t>
            </a:r>
            <a:endParaRPr lang="uk-UA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6" y="3330055"/>
            <a:ext cx="9858896" cy="2905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2795" y="177798"/>
            <a:ext cx="10479313" cy="1096962"/>
          </a:xfrm>
        </p:spPr>
        <p:txBody>
          <a:bodyPr rtlCol="0">
            <a:noAutofit/>
          </a:bodyPr>
          <a:lstStyle/>
          <a:p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подій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1064532" y="1419367"/>
            <a:ext cx="10126639" cy="1842446"/>
          </a:xfrm>
        </p:spPr>
        <p:txBody>
          <a:bodyPr rtlCol="0"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 бувають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від одної.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 події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настання однієї події є причиною настання іншої події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uk-UA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04" y="3332169"/>
            <a:ext cx="10507168" cy="2427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2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2795" y="177798"/>
            <a:ext cx="10479313" cy="1096962"/>
          </a:xfrm>
        </p:spPr>
        <p:txBody>
          <a:bodyPr rtlCol="0">
            <a:noAutofit/>
          </a:bodyPr>
          <a:lstStyle/>
          <a:p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 у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614149" y="1433015"/>
            <a:ext cx="10986447" cy="2920620"/>
          </a:xfrm>
        </p:spPr>
        <p:txBody>
          <a:bodyPr rtlCol="0"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виконання програмного проекту зі спрайтами можуть бути пов’язані </a:t>
            </a: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опрацювання яких призведе до змінення значень властивостей об’єктів.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 для опрацювання подій у середовищі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Scratch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знаходяться в групах </a:t>
            </a: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Датчики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hape 218"/>
          <p:cNvPicPr preferRelativeResize="0"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599351" y="4212473"/>
            <a:ext cx="5972332" cy="2364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31"/>
          <p:cNvPicPr preferRelativeResize="0">
            <a:picLocks noGrp="1"/>
          </p:cNvPicPr>
          <p:nvPr>
            <p:ph sz="half" idx="2"/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14091" y="4294053"/>
            <a:ext cx="4667250" cy="2324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7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2795" y="177798"/>
            <a:ext cx="10479313" cy="1096962"/>
          </a:xfrm>
        </p:spPr>
        <p:txBody>
          <a:bodyPr rtlCol="0">
            <a:noAutofit/>
          </a:bodyPr>
          <a:lstStyle/>
          <a:p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алгоритму та його опис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7853475"/>
              </p:ext>
            </p:extLst>
          </p:nvPr>
        </p:nvGraphicFramePr>
        <p:xfrm>
          <a:off x="614363" y="1433512"/>
          <a:ext cx="10985500" cy="470085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9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88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u="none" strike="noStrike" cap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Фрагмент програмного проекту</a:t>
                      </a:r>
                      <a:endParaRPr lang="uk-UA" sz="3600" b="1" i="0" u="none" strike="noStrike" cap="none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u="none" strike="noStrike" cap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Опис дій</a:t>
                      </a:r>
                      <a:endParaRPr lang="uk-UA" sz="3600" b="1" i="0" u="none" strike="noStrike" cap="none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980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u="none" strike="noStrike" cap="none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Якщо під час виконання проекту буде </a:t>
                      </a:r>
                      <a:r>
                        <a:rPr lang="uk-UA" sz="3200" u="none" strike="noStrike" cap="none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натиснуто</a:t>
                      </a:r>
                      <a:r>
                        <a:rPr lang="uk-UA" sz="3200" u="none" strike="noStrike" cap="none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 ліву кнопку миші, то спрайт вимовить «Привіт!» і змінить свій розмір.</a:t>
                      </a:r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Shape 231"/>
          <p:cNvPicPr preferRelativeResize="0">
            <a:picLocks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68680" y="3133987"/>
            <a:ext cx="5222685" cy="2707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18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12795" y="177798"/>
            <a:ext cx="10479313" cy="1096962"/>
          </a:xfrm>
        </p:spPr>
        <p:txBody>
          <a:bodyPr rtlCol="0">
            <a:noAutofit/>
          </a:bodyPr>
          <a:lstStyle/>
          <a:p>
            <a:r>
              <a:rPr lang="uk-UA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Фрагмент алгоритму та його опис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02725990"/>
              </p:ext>
            </p:extLst>
          </p:nvPr>
        </p:nvGraphicFramePr>
        <p:xfrm>
          <a:off x="614363" y="1433512"/>
          <a:ext cx="10985500" cy="49786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4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4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34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u="none" strike="noStrike" cap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Фрагмент програмного проекту</a:t>
                      </a:r>
                      <a:endParaRPr lang="uk-UA" sz="3600" b="1" i="0" u="none" strike="noStrike" cap="none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600" u="none" strike="noStrike" cap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Опис дій</a:t>
                      </a:r>
                      <a:endParaRPr lang="uk-UA" sz="3600" b="1" i="0" u="none" strike="noStrike" cap="none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980">
                <a:tc>
                  <a:txBody>
                    <a:bodyPr/>
                    <a:lstStyle/>
                    <a:p>
                      <a:endParaRPr lang="uk-U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2800" u="none" strike="noStrike" cap="none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Якщо під час виконання проекту буде </a:t>
                      </a:r>
                      <a:r>
                        <a:rPr lang="uk-UA" sz="2800" u="none" strike="noStrike" cap="none" noProof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натиснуто</a:t>
                      </a:r>
                      <a:r>
                        <a:rPr lang="uk-UA" sz="2800" u="none" strike="noStrike" cap="none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 клавішу пропуск, спрайт переміститься по Сцені з поточного місця розташування на 10 кроків у напрямку свого руху та змінить свій колір.</a:t>
                      </a:r>
                      <a:endParaRPr lang="uk-UA" sz="1600" b="0" i="0" noProof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Shape 218"/>
          <p:cNvPicPr preferRelativeResize="0"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68046" y="3425897"/>
            <a:ext cx="5810177" cy="236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21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Події та команди відстежування подій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00449" y="1409129"/>
            <a:ext cx="9758706" cy="692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 відстежування моменту настання події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1696846"/>
              </p:ext>
            </p:extLst>
          </p:nvPr>
        </p:nvGraphicFramePr>
        <p:xfrm>
          <a:off x="1460306" y="2115401"/>
          <a:ext cx="9662618" cy="44067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3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9686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 Події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 Датчики</a:t>
                      </a:r>
                      <a:endParaRPr lang="uk-UA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7104">
                <a:tc>
                  <a:txBody>
                    <a:bodyPr/>
                    <a:lstStyle/>
                    <a:p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Shape 206"/>
          <p:cNvPicPr preferRelativeResize="0"/>
          <p:nvPr/>
        </p:nvPicPr>
        <p:blipFill rotWithShape="1"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774210" y="2947917"/>
            <a:ext cx="4107975" cy="341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hape 207"/>
          <p:cNvPicPr preferRelativeResize="0"/>
          <p:nvPr/>
        </p:nvPicPr>
        <p:blipFill rotWithShape="1">
          <a:blip r:embed="rId4" cstate="print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6469044" y="2947917"/>
            <a:ext cx="4353636" cy="341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7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Команди опрацювання подій</a:t>
            </a:r>
            <a:endParaRPr lang="uk-UA" sz="4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900327"/>
              </p:ext>
            </p:extLst>
          </p:nvPr>
        </p:nvGraphicFramePr>
        <p:xfrm>
          <a:off x="1104900" y="1600200"/>
          <a:ext cx="9982200" cy="490978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8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1841">
                <a:tc>
                  <a:txBody>
                    <a:bodyPr/>
                    <a:lstStyle/>
                    <a:p>
                      <a:pPr algn="ctr"/>
                      <a:r>
                        <a:rPr lang="uk-UA" sz="4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 Керувати</a:t>
                      </a:r>
                      <a:endParaRPr lang="uk-UA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941">
                <a:tc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5" y="2542960"/>
            <a:ext cx="9188831" cy="381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Працюємо за комп’ютером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www.reaction.org.ua/wp-content/uploads/2013/04/stul-yak-sidity-za-komputerom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85" y="1324947"/>
            <a:ext cx="10305143" cy="519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0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343138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 xsi:nil="true"/>
    <CampaignTagsTaxHTField0 xmlns="4873beb7-5857-4685-be1f-d57550cc96cc" xsi:nil="true"/>
    <IntlLangReviewDate xmlns="4873beb7-5857-4685-be1f-d57550cc96cc" xsi:nil="true"/>
    <TPFriendlyName xmlns="4873beb7-5857-4685-be1f-d57550cc96cc" xsi:nil="true"/>
    <IntlLangReview xmlns="4873beb7-5857-4685-be1f-d57550cc96cc" xsi:nil="true"/>
    <LocLastLocAttemptVersionLookup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 xsi:nil="true"/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 xsi:nil="true"/>
    <FriendlyTitle xmlns="4873beb7-5857-4685-be1f-d57550cc96cc" xsi:nil="true"/>
    <MarketSpecific xmlns="4873beb7-5857-4685-be1f-d57550cc96cc" xsi:nil="true"/>
    <TPNamespace xmlns="4873beb7-5857-4685-be1f-d57550cc96cc" xsi:nil="true"/>
    <PublishStatusLookup xmlns="4873beb7-5857-4685-be1f-d57550cc96cc"/>
    <APAuthor xmlns="4873beb7-5857-4685-be1f-d57550cc96cc">
      <UserInfo xmlns="4873beb7-5857-4685-be1f-d57550cc96cc">
        <DisplayName xmlns="4873beb7-5857-4685-be1f-d57550cc96cc"/>
        <AccountId xmlns="4873beb7-5857-4685-be1f-d57550cc96cc" xsi:nil="true"/>
        <AccountType xmlns="4873beb7-5857-4685-be1f-d57550cc96cc"/>
      </UserInfo>
    </APAuthor>
    <TPCommandLine xmlns="4873beb7-5857-4685-be1f-d57550cc96cc" xsi:nil="true"/>
    <IntlLangReviewer xmlns="4873beb7-5857-4685-be1f-d57550cc96cc" xsi:nil="true"/>
    <OpenTemplate xmlns="4873beb7-5857-4685-be1f-d57550cc96cc" xsi:nil="true"/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 xsi:nil="true"/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 xsi:nil="true"/>
    <IntlLocPriority xmlns="4873beb7-5857-4685-be1f-d57550cc96cc" xsi:nil="true"/>
    <UAProjectedTotalWords xmlns="4873beb7-5857-4685-be1f-d57550cc96cc" xsi:nil="true"/>
    <AssetType xmlns="4873beb7-5857-4685-be1f-d57550cc96cc" xsi:nil="true"/>
    <MachineTranslated xmlns="4873beb7-5857-4685-be1f-d57550cc96cc" xsi:nil="true"/>
    <OutputCachingOn xmlns="4873beb7-5857-4685-be1f-d57550cc96cc" xsi:nil="true"/>
    <TemplateStatus xmlns="4873beb7-5857-4685-be1f-d57550cc96cc" xsi:nil="true"/>
    <IsSearchable xmlns="4873beb7-5857-4685-be1f-d57550cc96cc" xsi:nil="true"/>
    <ContentItem xmlns="4873beb7-5857-4685-be1f-d57550cc96cc" xsi:nil="true"/>
    <HandoffToMSDN xmlns="4873beb7-5857-4685-be1f-d57550cc96cc" xsi:nil="true"/>
    <ShowIn xmlns="4873beb7-5857-4685-be1f-d57550cc96cc" xsi:nil="true"/>
    <ThumbnailAssetId xmlns="4873beb7-5857-4685-be1f-d57550cc96cc" xsi:nil="true"/>
    <UALocComments xmlns="4873beb7-5857-4685-be1f-d57550cc96cc" xsi:nil="true"/>
    <UALocRecommendation xmlns="4873beb7-5857-4685-be1f-d57550cc96cc" xsi:nil="true"/>
    <LastModifiedDateTime xmlns="4873beb7-5857-4685-be1f-d57550cc96cc" xsi:nil="true"/>
    <LegacyData xmlns="4873beb7-5857-4685-be1f-d57550cc96cc" xsi:nil="true"/>
    <LocManualTestRequired xmlns="4873beb7-5857-4685-be1f-d57550cc96cc" xsi:nil="true"/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 xsi:nil="true"/>
    <PlannedPubDate xmlns="4873beb7-5857-4685-be1f-d57550cc96cc" xsi:nil="true"/>
    <CSXSubmissionMarket xmlns="4873beb7-5857-4685-be1f-d57550cc96cc" xsi:nil="true"/>
    <Downloads xmlns="4873beb7-5857-4685-be1f-d57550cc96cc" xsi:nil="true"/>
    <ArtSampleDocs xmlns="4873beb7-5857-4685-be1f-d57550cc96cc" xsi:nil="true"/>
    <TrustLevel xmlns="4873beb7-5857-4685-be1f-d57550cc96cc" xsi:nil="true"/>
    <BlockPublish xmlns="4873beb7-5857-4685-be1f-d57550cc96cc" xsi:nil="true"/>
    <TPLaunchHelpLinkType xmlns="4873beb7-5857-4685-be1f-d57550cc96cc" xsi:nil="true"/>
    <LocalizationTagsTaxHTField0 xmlns="4873beb7-5857-4685-be1f-d57550cc96cc" xsi:nil="true"/>
    <BusinessGroup xmlns="4873beb7-5857-4685-be1f-d57550cc96cc" xsi:nil="true"/>
    <Providers xmlns="4873beb7-5857-4685-be1f-d57550cc96cc" xsi:nil="true"/>
    <TemplateTemplateType xmlns="4873beb7-5857-4685-be1f-d57550cc96cc" xsi:nil="true"/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 xsi:nil="true"/>
    <Provider xmlns="4873beb7-5857-4685-be1f-d57550cc96cc" xsi:nil="true"/>
    <UACurrentWords xmlns="4873beb7-5857-4685-be1f-d57550cc96cc" xsi:nil="true"/>
    <AssetId xmlns="4873beb7-5857-4685-be1f-d57550cc96cc" xsi:nil="true"/>
    <TPClientViewer xmlns="4873beb7-5857-4685-be1f-d57550cc96cc" xsi:nil="true"/>
    <DSATActionTaken xmlns="4873beb7-5857-4685-be1f-d57550cc96cc" xsi:nil="true"/>
    <APEditor xmlns="4873beb7-5857-4685-be1f-d57550cc96cc">
      <UserInfo xmlns="4873beb7-5857-4685-be1f-d57550cc96cc">
        <DisplayName xmlns="4873beb7-5857-4685-be1f-d57550cc96cc"/>
        <AccountId xmlns="4873beb7-5857-4685-be1f-d57550cc96cc" xsi:nil="true"/>
        <AccountType xmlns="4873beb7-5857-4685-be1f-d57550cc96cc"/>
      </UserInfo>
    </APEditor>
    <TPInstallLocation xmlns="4873beb7-5857-4685-be1f-d57550cc96cc" xsi:nil="true"/>
    <OOCacheId xmlns="4873beb7-5857-4685-be1f-d57550cc96cc" xsi:nil="true"/>
    <IsDeleted xmlns="4873beb7-5857-4685-be1f-d57550cc96cc" xsi:nil="true"/>
    <PublishTargets xmlns="4873beb7-5857-4685-be1f-d57550cc96cc" xsi:nil="true"/>
    <ApprovalLog xmlns="4873beb7-5857-4685-be1f-d57550cc96cc" xsi:nil="true"/>
    <BugNumber xmlns="4873beb7-5857-4685-be1f-d57550cc96cc" xsi:nil="true"/>
    <CrawlForDependencies xmlns="4873beb7-5857-4685-be1f-d57550cc96cc" xsi:nil="true"/>
    <InternalTagsTaxHTField0 xmlns="4873beb7-5857-4685-be1f-d57550cc96cc" xsi:nil="true"/>
    <LastHandOff xmlns="4873beb7-5857-4685-be1f-d57550cc96cc" xsi:nil="true"/>
    <Milestone xmlns="4873beb7-5857-4685-be1f-d57550cc96cc" xsi:nil="true"/>
    <OriginalRelease xmlns="4873beb7-5857-4685-be1f-d57550cc96cc" xsi:nil="true"/>
    <RecommendationsModifier xmlns="4873beb7-5857-4685-be1f-d57550cc96cc" xsi:nil="true"/>
    <ScenarioTagsTaxHTField0 xmlns="4873beb7-5857-4685-be1f-d57550cc96cc" xsi:nil="true"/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4873beb7-5857-4685-be1f-d57550cc96cc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193</Words>
  <Application>Microsoft Office PowerPoint</Application>
  <PresentationFormat>Широкоэкранный</PresentationFormat>
  <Paragraphs>28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Euphemia</vt:lpstr>
      <vt:lpstr>Plantagenet Cherokee</vt:lpstr>
      <vt:lpstr>Times New Roman</vt:lpstr>
      <vt:lpstr>Verdana</vt:lpstr>
      <vt:lpstr>Wingdings</vt:lpstr>
      <vt:lpstr>tf03431380</vt:lpstr>
      <vt:lpstr>Поняття події. Види подій. Програмне опрацювання події</vt:lpstr>
      <vt:lpstr>Поняття події. </vt:lpstr>
      <vt:lpstr>Види подій </vt:lpstr>
      <vt:lpstr>Події у Scratch</vt:lpstr>
      <vt:lpstr>Фрагмент алгоритму та його опис</vt:lpstr>
      <vt:lpstr>Фрагмент алгоритму та його опис</vt:lpstr>
      <vt:lpstr>Події та команди відстежування подій</vt:lpstr>
      <vt:lpstr>Команди опрацювання подій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2018-01-05T17:45:53Z</dcterms:created>
  <dcterms:modified xsi:type="dcterms:W3CDTF">2022-02-09T09:19:03Z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