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2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419C-5A6E-4049-B02B-77BFF6FE05F2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8D80-1E87-4EF6-9206-3A19EEB9BB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60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419C-5A6E-4049-B02B-77BFF6FE05F2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8D80-1E87-4EF6-9206-3A19EEB9BB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8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67000">
                      <a:srgbClr val="FFFF00"/>
                    </a:gs>
                    <a:gs pos="50000">
                      <a:srgbClr val="00B0F0"/>
                    </a:gs>
                    <a:gs pos="37000">
                      <a:srgbClr val="40B673"/>
                    </a:gs>
                    <a:gs pos="28962">
                      <a:srgbClr val="FF0000"/>
                    </a:gs>
                    <a:gs pos="57000">
                      <a:srgbClr val="FF0000"/>
                    </a:gs>
                  </a:gsLst>
                  <a:lin ang="5400000" scaled="1"/>
                  <a:tileRect/>
                </a:gradFill>
              </a:rPr>
              <a:t>Алгоритми з повтореннями.</a:t>
            </a:r>
            <a:endParaRPr lang="uk-UA" cap="none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67000">
                    <a:srgbClr val="FFFF00"/>
                  </a:gs>
                  <a:gs pos="50000">
                    <a:srgbClr val="00B0F0"/>
                  </a:gs>
                  <a:gs pos="37000">
                    <a:srgbClr val="40B673"/>
                  </a:gs>
                  <a:gs pos="28962">
                    <a:srgbClr val="FF0000"/>
                  </a:gs>
                  <a:gs pos="57000">
                    <a:srgbClr val="FF0000"/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Запам</a:t>
            </a:r>
            <a:r>
              <a:rPr lang="en-US" sz="72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’</a:t>
            </a:r>
            <a:r>
              <a:rPr lang="uk-UA" sz="72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ятай</a:t>
            </a:r>
            <a:endParaRPr lang="ru-RU" sz="72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Циклічні процеси в школі</a:t>
            </a:r>
            <a:endParaRPr lang="ru-RU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(цикл) в алгоритмах</a:t>
            </a:r>
            <a:endParaRPr lang="uk-UA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(цикл) в алгоритмах</a:t>
            </a:r>
            <a:endParaRPr lang="uk-UA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(цикл) в алгоритмах</a:t>
            </a:r>
            <a:endParaRPr lang="uk-UA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в </a:t>
            </a:r>
            <a:r>
              <a:rPr lang="en-US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SCRATCH </a:t>
            </a:r>
            <a:endParaRPr lang="en-US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в </a:t>
            </a:r>
            <a:r>
              <a:rPr lang="en-US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SCRATCH </a:t>
            </a:r>
            <a:endParaRPr lang="en-US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в </a:t>
            </a:r>
            <a:r>
              <a:rPr lang="en-US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SCRATCH </a:t>
            </a:r>
            <a:endParaRPr lang="en-US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Повторення в </a:t>
            </a:r>
            <a:r>
              <a:rPr lang="en-US" sz="4800" b="1" cap="none" smtClean="0">
                <a:solidFill>
                  <a:srgbClr val="FF0000"/>
                </a:solidFill>
                <a:latin typeface="Monotype Corsiva" panose="03010101010201010101" pitchFamily="66" charset="0"/>
              </a:rPr>
              <a:t>SCRATCH </a:t>
            </a:r>
            <a:endParaRPr lang="en-US" sz="4800" b="1" cap="none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Тема Office</vt:lpstr>
      <vt:lpstr>Алгоритми з повтореннями.</vt:lpstr>
      <vt:lpstr>Циклічні процеси в школі</vt:lpstr>
      <vt:lpstr>Повторення (цикл) в алгоритмах</vt:lpstr>
      <vt:lpstr>Повторення (цикл) в алгоритмах</vt:lpstr>
      <vt:lpstr>Повторення (цикл) в алгоритмах</vt:lpstr>
      <vt:lpstr>Повторення в SCRATCH </vt:lpstr>
      <vt:lpstr>Повторення в SCRATCH </vt:lpstr>
      <vt:lpstr>Повторення в SCRATCH </vt:lpstr>
      <vt:lpstr>Повторення в SCRATCH </vt:lpstr>
      <vt:lpstr>Презентация PowerPoint</vt:lpstr>
      <vt:lpstr>Запам’ятай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 з повтореннями.</dc:title>
  <dc:creator>Федор Паликуткин</dc:creator>
  <cp:lastModifiedBy>User</cp:lastModifiedBy>
  <cp:revision>6</cp:revision>
  <dcterms:created xsi:type="dcterms:W3CDTF">2017-02-13T18:35:35Z</dcterms:created>
  <dcterms:modified xsi:type="dcterms:W3CDTF">2021-02-18T10:16:50Z</dcterms:modified>
</cp:coreProperties>
</file>