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1"/>
    <p:sldMasterId id="2147483683" r:id="rId3"/>
  </p:sldMasterIdLst>
  <p:notesMasterIdLst>
    <p:notesMasterId r:id="rId5"/>
  </p:notesMasterIdLst>
  <p:handoutMasterIdLst>
    <p:handoutMasterId r:id="rId21"/>
  </p:handoutMasterIdLst>
  <p:sldIdLst>
    <p:sldId id="256" r:id="rId4"/>
    <p:sldId id="257" r:id="rId6"/>
    <p:sldId id="290" r:id="rId7"/>
    <p:sldId id="291" r:id="rId8"/>
    <p:sldId id="264" r:id="rId9"/>
    <p:sldId id="263" r:id="rId10"/>
    <p:sldId id="292" r:id="rId11"/>
    <p:sldId id="293" r:id="rId12"/>
    <p:sldId id="258" r:id="rId13"/>
    <p:sldId id="294" r:id="rId14"/>
    <p:sldId id="295" r:id="rId15"/>
    <p:sldId id="296" r:id="rId16"/>
    <p:sldId id="297" r:id="rId17"/>
    <p:sldId id="298" r:id="rId18"/>
    <p:sldId id="299" r:id="rId19"/>
    <p:sldId id="300" r:id="rId20"/>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Автор"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D3B4F"/>
    <a:srgbClr val="E8EFF3"/>
    <a:srgbClr val="3F5779"/>
    <a:srgbClr val="59C5EC"/>
    <a:srgbClr val="5A82A0"/>
    <a:srgbClr val="7B698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5133" autoAdjust="0"/>
  </p:normalViewPr>
  <p:slideViewPr>
    <p:cSldViewPr snapToGrid="0">
      <p:cViewPr varScale="1">
        <p:scale>
          <a:sx n="83" d="100"/>
          <a:sy n="83" d="100"/>
        </p:scale>
        <p:origin x="614" y="67"/>
      </p:cViewPr>
      <p:guideLst/>
    </p:cSldViewPr>
  </p:slideViewPr>
  <p:notesTextViewPr>
    <p:cViewPr>
      <p:scale>
        <a:sx n="1" d="1"/>
        <a:sy n="1" d="1"/>
      </p:scale>
      <p:origin x="0" y="0"/>
    </p:cViewPr>
  </p:notesTextViewPr>
  <p:notesViewPr>
    <p:cSldViewPr snapToGrid="0">
      <p:cViewPr varScale="1">
        <p:scale>
          <a:sx n="77" d="100"/>
          <a:sy n="77" d="100"/>
        </p:scale>
        <p:origin x="3072"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4FBB469-F265-4E92-9517-EEAC7D764713}" type="datetime1">
              <a:rPr lang="ru-RU" smtClean="0"/>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42A9F-EB4A-4976-901B-F47991B5E154}" type="slidenum">
              <a:rPr lang="ru-RU" smtClean="0"/>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95DD1-5E80-4BCF-9B63-24689B47A738}" type="datetime1">
              <a:rPr lang="ru-RU" smtClean="0"/>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endParaRPr lang="ru-RU" noProof="0" dirty="0"/>
          </a:p>
          <a:p>
            <a:pPr lvl="1" rtl="0"/>
            <a:r>
              <a:rPr lang="ru-RU" noProof="0" dirty="0"/>
              <a:t>Второй уровень</a:t>
            </a:r>
            <a:endParaRPr lang="ru-RU" noProof="0" dirty="0"/>
          </a:p>
          <a:p>
            <a:pPr lvl="2" rtl="0"/>
            <a:r>
              <a:rPr lang="ru-RU" noProof="0" dirty="0"/>
              <a:t>Третий уровень</a:t>
            </a:r>
            <a:endParaRPr lang="ru-RU" noProof="0" dirty="0"/>
          </a:p>
          <a:p>
            <a:pPr lvl="3" rtl="0"/>
            <a:r>
              <a:rPr lang="ru-RU" noProof="0" dirty="0"/>
              <a:t>Четвертый уровень</a:t>
            </a:r>
            <a:endParaRPr lang="ru-RU" noProof="0" dirty="0"/>
          </a:p>
          <a:p>
            <a:pPr lvl="4" rtl="0"/>
            <a:r>
              <a:rPr lang="ru-RU" noProof="0" dirty="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AC6CC0-914F-4A6F-B8FE-1137B7ABBBE0}" type="slidenum">
              <a:rPr lang="ru-RU" noProof="0" smtClean="0"/>
            </a:fld>
            <a:endParaRPr lang="ru-RU" noProof="0"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DAC6CC0-914F-4A6F-B8FE-1137B7ABBBE0}" type="slidenum">
              <a:rPr lang="ru-RU" smtClean="0"/>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DAC6CC0-914F-4A6F-B8FE-1137B7ABBBE0}" type="slidenum">
              <a:rPr lang="ru-RU" smtClean="0"/>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DAC6CC0-914F-4A6F-B8FE-1137B7ABBBE0}" type="slidenum">
              <a:rPr lang="ru-RU" smtClean="0"/>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DAC6CC0-914F-4A6F-B8FE-1137B7ABBBE0}" type="slidenum">
              <a:rPr lang="ru-RU" smtClean="0"/>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с изображениями">
    <p:spTree>
      <p:nvGrpSpPr>
        <p:cNvPr id="1" name=""/>
        <p:cNvGrpSpPr/>
        <p:nvPr/>
      </p:nvGrpSpPr>
      <p:grpSpPr>
        <a:xfrm>
          <a:off x="0" y="0"/>
          <a:ext cx="0" cy="0"/>
          <a:chOff x="0" y="0"/>
          <a:chExt cx="0" cy="0"/>
        </a:xfrm>
      </p:grpSpPr>
      <p:sp>
        <p:nvSpPr>
          <p:cNvPr id="8" name="Рисунок 7"/>
          <p:cNvSpPr>
            <a:spLocks noGrp="1"/>
          </p:cNvSpPr>
          <p:nvPr>
            <p:ph type="pic" sz="quarter" idx="13"/>
          </p:nvPr>
        </p:nvSpPr>
        <p:spPr>
          <a:xfrm>
            <a:off x="458724" y="457200"/>
            <a:ext cx="11274552" cy="5943600"/>
          </a:xfrm>
          <a:noFill/>
        </p:spPr>
        <p:txBody>
          <a:bodyPr rtlCol="0" anchor="ctr" anchorCtr="0">
            <a:noAutofit/>
          </a:bodyPr>
          <a:lstStyle>
            <a:lvl1pPr marL="0" indent="0" algn="ctr">
              <a:buNone/>
              <a:defRPr>
                <a:latin typeface="+mn-lt"/>
              </a:defRPr>
            </a:lvl1pPr>
          </a:lstStyle>
          <a:p>
            <a:pPr rtl="0"/>
            <a:r>
              <a:rPr lang="ru-RU" noProof="0"/>
              <a:t>Вставка рисунка</a:t>
            </a:r>
            <a:endParaRPr lang="ru-RU" noProof="0" dirty="0"/>
          </a:p>
        </p:txBody>
      </p:sp>
      <p:sp>
        <p:nvSpPr>
          <p:cNvPr id="15" name="Рисунок 14"/>
          <p:cNvSpPr>
            <a:spLocks noGrp="1"/>
          </p:cNvSpPr>
          <p:nvPr>
            <p:ph type="pic" sz="quarter" idx="14"/>
          </p:nvPr>
        </p:nvSpPr>
        <p:spPr>
          <a:xfrm>
            <a:off x="5364480" y="1746127"/>
            <a:ext cx="1463040" cy="987552"/>
          </a:xfrm>
        </p:spPr>
        <p:txBody>
          <a:bodyPr rtlCol="0" anchor="ctr" anchorCtr="0">
            <a:noAutofit/>
          </a:bodyPr>
          <a:lstStyle>
            <a:lvl1pPr marL="0" indent="0" algn="ctr">
              <a:buNone/>
              <a:defRPr sz="1400">
                <a:latin typeface="+mn-lt"/>
              </a:defRPr>
            </a:lvl1pPr>
          </a:lstStyle>
          <a:p>
            <a:pPr rtl="0"/>
            <a:r>
              <a:rPr lang="ru-RU" noProof="0"/>
              <a:t>Вставка рисунка</a:t>
            </a:r>
            <a:endParaRPr lang="ru-RU" noProof="0" dirty="0"/>
          </a:p>
        </p:txBody>
      </p:sp>
      <p:sp>
        <p:nvSpPr>
          <p:cNvPr id="2" name="Заголовок 1"/>
          <p:cNvSpPr>
            <a:spLocks noGrp="1"/>
          </p:cNvSpPr>
          <p:nvPr>
            <p:ph type="ctrTitle"/>
          </p:nvPr>
        </p:nvSpPr>
        <p:spPr>
          <a:xfrm>
            <a:off x="458724" y="3252538"/>
            <a:ext cx="11274552" cy="1348720"/>
          </a:xfrm>
          <a:solidFill>
            <a:schemeClr val="bg1">
              <a:alpha val="60000"/>
            </a:schemeClr>
          </a:solidFill>
        </p:spPr>
        <p:txBody>
          <a:bodyPr rtlCol="0" anchor="ctr" anchorCtr="0">
            <a:normAutofit/>
          </a:bodyPr>
          <a:lstStyle>
            <a:lvl1pPr algn="ctr">
              <a:defRPr sz="5500">
                <a:latin typeface="+mj-lt"/>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458724" y="4628730"/>
            <a:ext cx="11274552" cy="1772070"/>
          </a:xfrm>
          <a:solidFill>
            <a:schemeClr val="accent1">
              <a:alpha val="30000"/>
            </a:schemeClr>
          </a:solidFill>
        </p:spPr>
        <p:txBody>
          <a:bodyPr tIns="252000" rIns="90000" rtlCol="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амка из кругов">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rtlCol="0"/>
          <a:lstStyle/>
          <a:p>
            <a:pPr rtl="0"/>
            <a:fld id="{0ABEAB23-9C50-4E21-80EB-531057D00F73}"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21" name="Овал 20"/>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Овал 21"/>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3" name="Овал 22"/>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Текст 7"/>
          <p:cNvSpPr>
            <a:spLocks noGrp="1"/>
          </p:cNvSpPr>
          <p:nvPr>
            <p:ph type="body" sz="quarter" idx="25" hasCustomPrompt="1"/>
          </p:nvPr>
        </p:nvSpPr>
        <p:spPr>
          <a:xfrm>
            <a:off x="2073295" y="3071195"/>
            <a:ext cx="1797559" cy="781561"/>
          </a:xfrm>
        </p:spPr>
        <p:txBody>
          <a:bodyPr lIns="0" tIns="0" rIns="0" bIns="0" rtlCol="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28" name="Текст 2"/>
          <p:cNvSpPr>
            <a:spLocks noGrp="1"/>
          </p:cNvSpPr>
          <p:nvPr>
            <p:ph type="body" idx="1" hasCustomPrompt="1"/>
          </p:nvPr>
        </p:nvSpPr>
        <p:spPr>
          <a:xfrm>
            <a:off x="1730075" y="5649340"/>
            <a:ext cx="2484000" cy="334918"/>
          </a:xfrm>
        </p:spPr>
        <p:txBody>
          <a:bodyPr lIns="36000" tIns="0" rIns="0" bIns="0" rtlCol="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29" name="Текст 11"/>
          <p:cNvSpPr>
            <a:spLocks noGrp="1"/>
          </p:cNvSpPr>
          <p:nvPr>
            <p:ph type="body" sz="quarter" idx="13" hasCustomPrompt="1"/>
          </p:nvPr>
        </p:nvSpPr>
        <p:spPr>
          <a:xfrm>
            <a:off x="2165887" y="3909381"/>
            <a:ext cx="1596816" cy="430700"/>
          </a:xfrm>
        </p:spPr>
        <p:txBody>
          <a:bodyPr lIns="36000" tIns="0" rIns="0" bIns="0" rtlCol="0">
            <a:noAutofit/>
          </a:bodyPr>
          <a:lstStyle>
            <a:lvl1pPr marL="0" indent="0" algn="ctr">
              <a:buNone/>
              <a:defRPr sz="2800"/>
            </a:lvl1pPr>
            <a:lvl2pPr marL="457200" indent="0">
              <a:buNone/>
              <a:defRPr sz="2800"/>
            </a:lvl2pPr>
          </a:lstStyle>
          <a:p>
            <a:pPr lvl="0" rtl="0"/>
            <a:r>
              <a:rPr lang="ru-RU" noProof="0" dirty="0"/>
              <a:t>Миллиард</a:t>
            </a:r>
            <a:endParaRPr lang="ru-RU" noProof="0" dirty="0"/>
          </a:p>
        </p:txBody>
      </p:sp>
      <p:sp>
        <p:nvSpPr>
          <p:cNvPr id="30" name="Текст 2"/>
          <p:cNvSpPr>
            <a:spLocks noGrp="1"/>
          </p:cNvSpPr>
          <p:nvPr>
            <p:ph type="body" idx="32" hasCustomPrompt="1"/>
          </p:nvPr>
        </p:nvSpPr>
        <p:spPr>
          <a:xfrm>
            <a:off x="4362457" y="5674484"/>
            <a:ext cx="2484000" cy="334918"/>
          </a:xfrm>
        </p:spPr>
        <p:txBody>
          <a:bodyPr lIns="36000" tIns="0" rIns="0" bIns="0" rtlCol="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1" name="Текст 2"/>
          <p:cNvSpPr>
            <a:spLocks noGrp="1"/>
          </p:cNvSpPr>
          <p:nvPr>
            <p:ph type="body" idx="33" hasCustomPrompt="1"/>
          </p:nvPr>
        </p:nvSpPr>
        <p:spPr>
          <a:xfrm>
            <a:off x="7383566" y="5656692"/>
            <a:ext cx="2484000" cy="334918"/>
          </a:xfrm>
        </p:spPr>
        <p:txBody>
          <a:bodyPr lIns="36000" tIns="0" rIns="0" bIns="0" rtlCol="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2" name="Текст 7"/>
          <p:cNvSpPr>
            <a:spLocks noGrp="1"/>
          </p:cNvSpPr>
          <p:nvPr>
            <p:ph type="body" sz="quarter" idx="34" hasCustomPrompt="1"/>
          </p:nvPr>
        </p:nvSpPr>
        <p:spPr>
          <a:xfrm>
            <a:off x="4602860" y="3068895"/>
            <a:ext cx="1797559" cy="781561"/>
          </a:xfrm>
        </p:spPr>
        <p:txBody>
          <a:bodyPr lIns="0" tIns="0" rIns="0" bIns="0" rtlCol="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33" name="Текст 7"/>
          <p:cNvSpPr>
            <a:spLocks noGrp="1"/>
          </p:cNvSpPr>
          <p:nvPr>
            <p:ph type="body" sz="quarter" idx="35" hasCustomPrompt="1"/>
          </p:nvPr>
        </p:nvSpPr>
        <p:spPr>
          <a:xfrm>
            <a:off x="7726786" y="3068895"/>
            <a:ext cx="1797559" cy="781561"/>
          </a:xfrm>
        </p:spPr>
        <p:txBody>
          <a:bodyPr lIns="0" tIns="0" rIns="0" bIns="0" rtlCol="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34" name="Текст 11"/>
          <p:cNvSpPr>
            <a:spLocks noGrp="1"/>
          </p:cNvSpPr>
          <p:nvPr>
            <p:ph type="body" sz="quarter" idx="36" hasCustomPrompt="1"/>
          </p:nvPr>
        </p:nvSpPr>
        <p:spPr>
          <a:xfrm>
            <a:off x="4703232" y="3917466"/>
            <a:ext cx="1596816" cy="430700"/>
          </a:xfrm>
        </p:spPr>
        <p:txBody>
          <a:bodyPr lIns="36000" tIns="0" rIns="0" bIns="0" rtlCol="0">
            <a:noAutofit/>
          </a:bodyPr>
          <a:lstStyle>
            <a:lvl1pPr marL="0" indent="0" algn="ctr">
              <a:buNone/>
              <a:defRPr sz="2800"/>
            </a:lvl1pPr>
            <a:lvl2pPr marL="457200" indent="0">
              <a:buNone/>
              <a:defRPr sz="2800"/>
            </a:lvl2pPr>
          </a:lstStyle>
          <a:p>
            <a:pPr lvl="0" rtl="0"/>
            <a:r>
              <a:rPr lang="ru-RU" noProof="0" dirty="0"/>
              <a:t>Миллиард</a:t>
            </a:r>
            <a:endParaRPr lang="ru-RU" noProof="0" dirty="0"/>
          </a:p>
        </p:txBody>
      </p:sp>
      <p:sp>
        <p:nvSpPr>
          <p:cNvPr id="35" name="Текст 11"/>
          <p:cNvSpPr>
            <a:spLocks noGrp="1"/>
          </p:cNvSpPr>
          <p:nvPr>
            <p:ph type="body" sz="quarter" idx="37" hasCustomPrompt="1"/>
          </p:nvPr>
        </p:nvSpPr>
        <p:spPr>
          <a:xfrm>
            <a:off x="7827157" y="3917466"/>
            <a:ext cx="1596816" cy="430700"/>
          </a:xfrm>
        </p:spPr>
        <p:txBody>
          <a:bodyPr lIns="36000" tIns="0" rIns="0" bIns="0" rtlCol="0">
            <a:noAutofit/>
          </a:bodyPr>
          <a:lstStyle>
            <a:lvl1pPr marL="0" indent="0" algn="ctr">
              <a:buNone/>
              <a:defRPr sz="2800"/>
            </a:lvl1pPr>
            <a:lvl2pPr marL="457200" indent="0">
              <a:buNone/>
              <a:defRPr sz="2800"/>
            </a:lvl2pPr>
          </a:lstStyle>
          <a:p>
            <a:pPr lvl="0" rtl="0"/>
            <a:r>
              <a:rPr lang="ru-RU" noProof="0" dirty="0"/>
              <a:t>Миллиард</a:t>
            </a:r>
            <a:endParaRPr lang="ru-RU" noProof="0" dirty="0"/>
          </a:p>
        </p:txBody>
      </p:sp>
      <p:sp>
        <p:nvSpPr>
          <p:cNvPr id="20"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25" name="Текст 2"/>
          <p:cNvSpPr>
            <a:spLocks noGrp="1"/>
          </p:cNvSpPr>
          <p:nvPr>
            <p:ph type="body" idx="24"/>
          </p:nvPr>
        </p:nvSpPr>
        <p:spPr>
          <a:xfrm>
            <a:off x="836614" y="1377833"/>
            <a:ext cx="9535686" cy="540000"/>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26" name="Рисунок 11"/>
          <p:cNvSpPr>
            <a:spLocks noGrp="1"/>
          </p:cNvSpPr>
          <p:nvPr>
            <p:ph type="pic" sz="quarter" idx="38"/>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равнение с подзаголовком">
    <p:spTree>
      <p:nvGrpSpPr>
        <p:cNvPr id="1" name=""/>
        <p:cNvGrpSpPr/>
        <p:nvPr/>
      </p:nvGrpSpPr>
      <p:grpSpPr>
        <a:xfrm>
          <a:off x="0" y="0"/>
          <a:ext cx="0" cy="0"/>
          <a:chOff x="0" y="0"/>
          <a:chExt cx="0" cy="0"/>
        </a:xfrm>
      </p:grpSpPr>
      <p:sp>
        <p:nvSpPr>
          <p:cNvPr id="17" name="Прямоугольник 16"/>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DC050615-84F8-43C8-8B94-1337669963D2}"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4" y="1377833"/>
            <a:ext cx="9535686" cy="909018"/>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8" name="Прямоугольник 17"/>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Текст 2"/>
          <p:cNvSpPr>
            <a:spLocks noGrp="1"/>
          </p:cNvSpPr>
          <p:nvPr>
            <p:ph type="body" idx="1"/>
          </p:nvPr>
        </p:nvSpPr>
        <p:spPr>
          <a:xfrm>
            <a:off x="836612" y="3278541"/>
            <a:ext cx="4820533"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1" name="Текст 11"/>
          <p:cNvSpPr>
            <a:spLocks noGrp="1"/>
          </p:cNvSpPr>
          <p:nvPr>
            <p:ph type="body" sz="quarter" idx="13"/>
          </p:nvPr>
        </p:nvSpPr>
        <p:spPr>
          <a:xfrm>
            <a:off x="836612" y="3663631"/>
            <a:ext cx="4820533" cy="1618232"/>
          </a:xfrm>
        </p:spPr>
        <p:txBody>
          <a:bodyPr lIns="36000" tIns="0" rIns="0" bIns="0" rtlCol="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26" name="Текст 2"/>
          <p:cNvSpPr>
            <a:spLocks noGrp="1"/>
          </p:cNvSpPr>
          <p:nvPr>
            <p:ph type="body" idx="30"/>
          </p:nvPr>
        </p:nvSpPr>
        <p:spPr>
          <a:xfrm>
            <a:off x="6495790" y="3278541"/>
            <a:ext cx="4820533"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7" name="Текст 11"/>
          <p:cNvSpPr>
            <a:spLocks noGrp="1"/>
          </p:cNvSpPr>
          <p:nvPr>
            <p:ph type="body" sz="quarter" idx="31"/>
          </p:nvPr>
        </p:nvSpPr>
        <p:spPr>
          <a:xfrm>
            <a:off x="6495790" y="3663631"/>
            <a:ext cx="4820533" cy="1618232"/>
          </a:xfrm>
        </p:spPr>
        <p:txBody>
          <a:bodyPr lIns="36000" tIns="0" rIns="0" bIns="0" rtlCol="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4"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43" name="Прямоугольник 42"/>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Дата 2"/>
          <p:cNvSpPr>
            <a:spLocks noGrp="1"/>
          </p:cNvSpPr>
          <p:nvPr>
            <p:ph type="dt" sz="half" idx="10"/>
          </p:nvPr>
        </p:nvSpPr>
        <p:spPr>
          <a:xfrm>
            <a:off x="10265399" y="5810623"/>
            <a:ext cx="1080000" cy="234000"/>
          </a:xfrm>
        </p:spPr>
        <p:txBody>
          <a:bodyPr rtlCol="0"/>
          <a:lstStyle/>
          <a:p>
            <a:pPr rtl="0"/>
            <a:fld id="{4DE74897-CABE-46A1-936E-11594ED6C02D}"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22" name="Рисунок 11" descr="Квадрант с логотипами конкурентов"/>
          <p:cNvSpPr>
            <a:spLocks noGrp="1"/>
          </p:cNvSpPr>
          <p:nvPr>
            <p:ph type="pic" sz="quarter" idx="39" hasCustomPrompt="1"/>
          </p:nvPr>
        </p:nvSpPr>
        <p:spPr>
          <a:xfrm>
            <a:off x="3271215" y="2800279"/>
            <a:ext cx="1772153" cy="777240"/>
          </a:xfrm>
          <a:solidFill>
            <a:schemeClr val="bg1">
              <a:alpha val="50000"/>
            </a:schemeClr>
          </a:solidFill>
        </p:spPr>
        <p:txBody>
          <a:bodyPr rtlCol="0" anchor="ctr" anchorCtr="0">
            <a:noAutofit/>
          </a:bodyPr>
          <a:lstStyle>
            <a:lvl1pPr marL="0" indent="0" algn="ctr">
              <a:buNone/>
              <a:defRPr sz="2000" i="1"/>
            </a:lvl1pPr>
          </a:lstStyle>
          <a:p>
            <a:pPr rtl="0"/>
            <a:r>
              <a:rPr lang="ru-RU" noProof="0" dirty="0"/>
              <a:t>Конкурент 2</a:t>
            </a:r>
            <a:endParaRPr lang="ru-RU" noProof="0" dirty="0"/>
          </a:p>
          <a:p>
            <a:pPr rtl="0"/>
            <a:r>
              <a:rPr lang="ru-RU" noProof="0" dirty="0"/>
              <a:t>Логотип</a:t>
            </a:r>
            <a:endParaRPr lang="ru-RU" noProof="0" dirty="0"/>
          </a:p>
        </p:txBody>
      </p:sp>
      <p:sp>
        <p:nvSpPr>
          <p:cNvPr id="23" name="Рисунок 11" descr="Квадрант с логотипами конкурентов"/>
          <p:cNvSpPr>
            <a:spLocks noGrp="1"/>
          </p:cNvSpPr>
          <p:nvPr>
            <p:ph type="pic" sz="quarter" idx="40" hasCustomPrompt="1"/>
          </p:nvPr>
        </p:nvSpPr>
        <p:spPr>
          <a:xfrm>
            <a:off x="1366167" y="2237506"/>
            <a:ext cx="1772153" cy="777240"/>
          </a:xfrm>
          <a:solidFill>
            <a:schemeClr val="bg1">
              <a:alpha val="50000"/>
            </a:schemeClr>
          </a:solidFill>
        </p:spPr>
        <p:txBody>
          <a:bodyPr rtlCol="0" anchor="ctr" anchorCtr="0">
            <a:noAutofit/>
          </a:bodyPr>
          <a:lstStyle>
            <a:lvl1pPr marL="0" indent="0" algn="ctr">
              <a:buNone/>
              <a:defRPr sz="2000" i="1"/>
            </a:lvl1pPr>
          </a:lstStyle>
          <a:p>
            <a:pPr rtl="0"/>
            <a:r>
              <a:rPr lang="ru-RU" noProof="0" dirty="0"/>
              <a:t>Конкурент 1</a:t>
            </a:r>
            <a:endParaRPr lang="ru-RU" noProof="0" dirty="0"/>
          </a:p>
          <a:p>
            <a:pPr rtl="0"/>
            <a:r>
              <a:rPr lang="ru-RU" noProof="0" dirty="0"/>
              <a:t>Логотип</a:t>
            </a:r>
            <a:endParaRPr lang="ru-RU" noProof="0" dirty="0"/>
          </a:p>
        </p:txBody>
      </p:sp>
      <p:sp>
        <p:nvSpPr>
          <p:cNvPr id="24" name="Рисунок 11" descr="Квадрант с логотипами конкурентов"/>
          <p:cNvSpPr>
            <a:spLocks noGrp="1"/>
          </p:cNvSpPr>
          <p:nvPr>
            <p:ph type="pic" sz="quarter" idx="41" hasCustomPrompt="1"/>
          </p:nvPr>
        </p:nvSpPr>
        <p:spPr>
          <a:xfrm>
            <a:off x="1872684" y="4678392"/>
            <a:ext cx="1772153" cy="777240"/>
          </a:xfrm>
          <a:solidFill>
            <a:schemeClr val="bg1">
              <a:alpha val="50000"/>
            </a:schemeClr>
          </a:solidFill>
        </p:spPr>
        <p:txBody>
          <a:bodyPr rtlCol="0" anchor="ctr" anchorCtr="0">
            <a:noAutofit/>
          </a:bodyPr>
          <a:lstStyle>
            <a:lvl1pPr marL="0" indent="0" algn="ctr">
              <a:buNone/>
              <a:defRPr sz="2000" i="1"/>
            </a:lvl1pPr>
          </a:lstStyle>
          <a:p>
            <a:pPr rtl="0"/>
            <a:r>
              <a:rPr lang="ru-RU" noProof="0" dirty="0"/>
              <a:t>Конкурент 3</a:t>
            </a:r>
            <a:endParaRPr lang="ru-RU" noProof="0" dirty="0"/>
          </a:p>
          <a:p>
            <a:pPr rtl="0"/>
            <a:r>
              <a:rPr lang="ru-RU" noProof="0" dirty="0"/>
              <a:t>Логотип</a:t>
            </a:r>
            <a:endParaRPr lang="ru-RU" noProof="0" dirty="0"/>
          </a:p>
        </p:txBody>
      </p:sp>
      <p:sp>
        <p:nvSpPr>
          <p:cNvPr id="25" name="Рисунок 11" descr="Квадрант с логотипами конкурентов"/>
          <p:cNvSpPr>
            <a:spLocks noGrp="1"/>
          </p:cNvSpPr>
          <p:nvPr>
            <p:ph type="pic" sz="quarter" idx="42" hasCustomPrompt="1"/>
          </p:nvPr>
        </p:nvSpPr>
        <p:spPr>
          <a:xfrm>
            <a:off x="6636591" y="2856931"/>
            <a:ext cx="1772153" cy="777240"/>
          </a:xfrm>
          <a:solidFill>
            <a:schemeClr val="bg1">
              <a:alpha val="50000"/>
            </a:schemeClr>
          </a:solidFill>
        </p:spPr>
        <p:txBody>
          <a:bodyPr rtlCol="0" anchor="ctr" anchorCtr="0">
            <a:noAutofit/>
          </a:bodyPr>
          <a:lstStyle>
            <a:lvl1pPr marL="0" indent="0" algn="ctr">
              <a:buNone/>
              <a:defRPr sz="2000" i="1"/>
            </a:lvl1pPr>
          </a:lstStyle>
          <a:p>
            <a:pPr rtl="0"/>
            <a:r>
              <a:rPr lang="ru-RU" noProof="0" dirty="0"/>
              <a:t>Конкурент 4</a:t>
            </a:r>
            <a:endParaRPr lang="ru-RU" noProof="0" dirty="0"/>
          </a:p>
          <a:p>
            <a:pPr rtl="0"/>
            <a:r>
              <a:rPr lang="ru-RU" noProof="0" dirty="0"/>
              <a:t>Логотип</a:t>
            </a:r>
            <a:endParaRPr lang="ru-RU" noProof="0" dirty="0"/>
          </a:p>
        </p:txBody>
      </p:sp>
      <p:sp>
        <p:nvSpPr>
          <p:cNvPr id="28" name="Рисунок 11" descr="Квадрант с логотипами конкурентов"/>
          <p:cNvSpPr>
            <a:spLocks noGrp="1"/>
          </p:cNvSpPr>
          <p:nvPr>
            <p:ph type="pic" sz="quarter" idx="43" hasCustomPrompt="1"/>
          </p:nvPr>
        </p:nvSpPr>
        <p:spPr>
          <a:xfrm>
            <a:off x="6458028" y="4783318"/>
            <a:ext cx="1772153" cy="777240"/>
          </a:xfrm>
          <a:solidFill>
            <a:schemeClr val="bg1">
              <a:alpha val="50000"/>
            </a:schemeClr>
          </a:solidFill>
        </p:spPr>
        <p:txBody>
          <a:bodyPr rtlCol="0" anchor="ctr" anchorCtr="0">
            <a:noAutofit/>
          </a:bodyPr>
          <a:lstStyle>
            <a:lvl1pPr marL="0" indent="0" algn="ctr">
              <a:buNone/>
              <a:defRPr sz="2000" i="1"/>
            </a:lvl1pPr>
          </a:lstStyle>
          <a:p>
            <a:pPr rtl="0"/>
            <a:r>
              <a:rPr lang="ru-RU" noProof="0" dirty="0"/>
              <a:t>Конкурент 5</a:t>
            </a:r>
            <a:endParaRPr lang="ru-RU" noProof="0" dirty="0"/>
          </a:p>
          <a:p>
            <a:pPr rtl="0"/>
            <a:r>
              <a:rPr lang="ru-RU" noProof="0" dirty="0"/>
              <a:t>Логотип</a:t>
            </a:r>
            <a:endParaRPr lang="ru-RU" noProof="0" dirty="0"/>
          </a:p>
        </p:txBody>
      </p:sp>
      <p:sp>
        <p:nvSpPr>
          <p:cNvPr id="29" name="Рисунок 11" descr="Квадрант с логотипами конкурентов"/>
          <p:cNvSpPr>
            <a:spLocks noGrp="1"/>
          </p:cNvSpPr>
          <p:nvPr>
            <p:ph type="pic" sz="quarter" idx="44" hasCustomPrompt="1"/>
          </p:nvPr>
        </p:nvSpPr>
        <p:spPr>
          <a:xfrm>
            <a:off x="9155216" y="4546154"/>
            <a:ext cx="1772153" cy="777240"/>
          </a:xfrm>
          <a:solidFill>
            <a:schemeClr val="bg1">
              <a:alpha val="50000"/>
            </a:schemeClr>
          </a:solidFill>
        </p:spPr>
        <p:txBody>
          <a:bodyPr rtlCol="0" anchor="ctr" anchorCtr="0">
            <a:noAutofit/>
          </a:bodyPr>
          <a:lstStyle>
            <a:lvl1pPr marL="0" indent="0" algn="ctr">
              <a:buNone/>
              <a:defRPr sz="2000" i="1"/>
            </a:lvl1pPr>
          </a:lstStyle>
          <a:p>
            <a:pPr rtl="0"/>
            <a:r>
              <a:rPr lang="ru-RU" noProof="0" dirty="0"/>
              <a:t>Конкурент 6</a:t>
            </a:r>
            <a:endParaRPr lang="ru-RU" noProof="0" dirty="0"/>
          </a:p>
          <a:p>
            <a:pPr rtl="0"/>
            <a:r>
              <a:rPr lang="ru-RU" noProof="0" dirty="0"/>
              <a:t>Логотип</a:t>
            </a:r>
            <a:endParaRPr lang="ru-RU" noProof="0" dirty="0"/>
          </a:p>
        </p:txBody>
      </p:sp>
      <p:sp>
        <p:nvSpPr>
          <p:cNvPr id="33" name="Текст 7"/>
          <p:cNvSpPr>
            <a:spLocks noGrp="1"/>
          </p:cNvSpPr>
          <p:nvPr>
            <p:ph type="body" sz="quarter" idx="46" hasCustomPrompt="1"/>
          </p:nvPr>
        </p:nvSpPr>
        <p:spPr>
          <a:xfrm>
            <a:off x="836613" y="3922337"/>
            <a:ext cx="2741612" cy="248888"/>
          </a:xfrm>
        </p:spPr>
        <p:txBody>
          <a:bodyPr rtlCol="0">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rtl="0"/>
            <a:r>
              <a:rPr lang="ru-RU" noProof="0" dirty="0"/>
              <a:t>Дороже</a:t>
            </a:r>
            <a:endParaRPr lang="ru-RU" noProof="0" dirty="0"/>
          </a:p>
        </p:txBody>
      </p:sp>
      <p:cxnSp>
        <p:nvCxnSpPr>
          <p:cNvPr id="34" name="Прямая со стрелкой 33"/>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Рисунок 14"/>
          <p:cNvSpPr>
            <a:spLocks noGrp="1"/>
          </p:cNvSpPr>
          <p:nvPr>
            <p:ph type="pic" sz="quarter" idx="14"/>
          </p:nvPr>
        </p:nvSpPr>
        <p:spPr>
          <a:xfrm>
            <a:off x="9464329" y="2259757"/>
            <a:ext cx="1463040" cy="987552"/>
          </a:xfrm>
          <a:solidFill>
            <a:schemeClr val="bg1">
              <a:alpha val="50000"/>
            </a:schemeClr>
          </a:solidFill>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39" name="Текст 7"/>
          <p:cNvSpPr>
            <a:spLocks noGrp="1"/>
          </p:cNvSpPr>
          <p:nvPr>
            <p:ph type="body" sz="quarter" idx="47" hasCustomPrompt="1"/>
          </p:nvPr>
        </p:nvSpPr>
        <p:spPr>
          <a:xfrm>
            <a:off x="8601699" y="3922337"/>
            <a:ext cx="2741612" cy="248888"/>
          </a:xfrm>
        </p:spPr>
        <p:txBody>
          <a:bodyPr rtlCol="0">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rtl="0"/>
            <a:r>
              <a:rPr lang="ru-RU" noProof="0" dirty="0"/>
              <a:t>Дешевле</a:t>
            </a:r>
            <a:endParaRPr lang="ru-RU" noProof="0" dirty="0"/>
          </a:p>
        </p:txBody>
      </p:sp>
      <p:sp>
        <p:nvSpPr>
          <p:cNvPr id="40" name="Текст 7"/>
          <p:cNvSpPr>
            <a:spLocks noGrp="1"/>
          </p:cNvSpPr>
          <p:nvPr>
            <p:ph type="body" sz="quarter" idx="48" hasCustomPrompt="1"/>
          </p:nvPr>
        </p:nvSpPr>
        <p:spPr>
          <a:xfrm>
            <a:off x="4718845" y="5880592"/>
            <a:ext cx="2741612" cy="248888"/>
          </a:xfrm>
        </p:spPr>
        <p:txBody>
          <a:bodyPr rtlCol="0">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rtl="0"/>
            <a:r>
              <a:rPr lang="ru-RU" noProof="0" dirty="0"/>
              <a:t>Менее удобно</a:t>
            </a:r>
            <a:endParaRPr lang="ru-RU" noProof="0" dirty="0"/>
          </a:p>
        </p:txBody>
      </p:sp>
      <p:sp>
        <p:nvSpPr>
          <p:cNvPr id="42" name="Текст 7"/>
          <p:cNvSpPr>
            <a:spLocks noGrp="1"/>
          </p:cNvSpPr>
          <p:nvPr>
            <p:ph type="body" sz="quarter" idx="49" hasCustomPrompt="1"/>
          </p:nvPr>
        </p:nvSpPr>
        <p:spPr>
          <a:xfrm>
            <a:off x="4731544" y="1640745"/>
            <a:ext cx="2741612" cy="248888"/>
          </a:xfrm>
        </p:spPr>
        <p:txBody>
          <a:bodyPr rtlCol="0">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rtl="0"/>
            <a:r>
              <a:rPr lang="ru-RU" noProof="0" dirty="0"/>
              <a:t>Более удобно</a:t>
            </a:r>
            <a:endParaRPr lang="ru-RU" noProof="0" dirty="0"/>
          </a:p>
        </p:txBody>
      </p:sp>
      <p:sp>
        <p:nvSpPr>
          <p:cNvPr id="21"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
        <p:nvSpPr>
          <p:cNvPr id="26"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Макет трех объектов">
    <p:spTree>
      <p:nvGrpSpPr>
        <p:cNvPr id="1" name=""/>
        <p:cNvGrpSpPr/>
        <p:nvPr/>
      </p:nvGrpSpPr>
      <p:grpSpPr>
        <a:xfrm>
          <a:off x="0" y="0"/>
          <a:ext cx="0" cy="0"/>
          <a:chOff x="0" y="0"/>
          <a:chExt cx="0" cy="0"/>
        </a:xfrm>
      </p:grpSpPr>
      <p:sp>
        <p:nvSpPr>
          <p:cNvPr id="17" name="Прямоугольник 16"/>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Прямоугольник 15"/>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Прямоугольник 17"/>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Дата 2"/>
          <p:cNvSpPr>
            <a:spLocks noGrp="1"/>
          </p:cNvSpPr>
          <p:nvPr>
            <p:ph type="dt" sz="half" idx="10"/>
          </p:nvPr>
        </p:nvSpPr>
        <p:spPr/>
        <p:txBody>
          <a:bodyPr rtlCol="0"/>
          <a:lstStyle/>
          <a:p>
            <a:pPr rtl="0"/>
            <a:fld id="{A30C095B-77EC-4C8C-B4F2-F36303A6FAD0}"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20" name="Текст 2"/>
          <p:cNvSpPr>
            <a:spLocks noGrp="1"/>
          </p:cNvSpPr>
          <p:nvPr>
            <p:ph type="body" idx="1"/>
          </p:nvPr>
        </p:nvSpPr>
        <p:spPr>
          <a:xfrm>
            <a:off x="836613" y="2954554"/>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1" name="Текст 11"/>
          <p:cNvSpPr>
            <a:spLocks noGrp="1"/>
          </p:cNvSpPr>
          <p:nvPr>
            <p:ph type="body" sz="quarter" idx="13"/>
          </p:nvPr>
        </p:nvSpPr>
        <p:spPr>
          <a:xfrm>
            <a:off x="836613" y="3339644"/>
            <a:ext cx="2992278" cy="334919"/>
          </a:xfrm>
        </p:spPr>
        <p:txBody>
          <a:bodyPr lIns="36000" tIns="0" rIns="0" bIns="0" rtlCol="0">
            <a:normAutofit/>
          </a:bodyPr>
          <a:lstStyle>
            <a:lvl1pPr marL="0" indent="0">
              <a:buNone/>
              <a:defRPr sz="1400">
                <a:solidFill>
                  <a:schemeClr val="tx2"/>
                </a:solidFill>
              </a:defRPr>
            </a:lvl1pPr>
            <a:lvl2pPr marL="457200" indent="0">
              <a:buNone/>
              <a:defRPr sz="1400">
                <a:solidFill>
                  <a:schemeClr val="tx2"/>
                </a:solidFill>
              </a:defRPr>
            </a:lvl2pPr>
          </a:lstStyle>
          <a:p>
            <a:pPr lvl="0" rtl="0"/>
            <a:r>
              <a:rPr lang="ru-RU" noProof="0"/>
              <a:t>Образец текста</a:t>
            </a:r>
            <a:endParaRPr lang="ru-RU" noProof="0"/>
          </a:p>
        </p:txBody>
      </p:sp>
      <p:sp>
        <p:nvSpPr>
          <p:cNvPr id="23" name="Текст 2"/>
          <p:cNvSpPr>
            <a:spLocks noGrp="1"/>
          </p:cNvSpPr>
          <p:nvPr>
            <p:ph type="body" idx="27"/>
          </p:nvPr>
        </p:nvSpPr>
        <p:spPr>
          <a:xfrm>
            <a:off x="8356757" y="2078801"/>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4" name="Текст 11"/>
          <p:cNvSpPr>
            <a:spLocks noGrp="1"/>
          </p:cNvSpPr>
          <p:nvPr>
            <p:ph type="body" sz="quarter" idx="28"/>
          </p:nvPr>
        </p:nvSpPr>
        <p:spPr>
          <a:xfrm>
            <a:off x="8356757" y="2463891"/>
            <a:ext cx="2992278" cy="334919"/>
          </a:xfrm>
        </p:spPr>
        <p:txBody>
          <a:bodyPr lIns="36000" tIns="0" rIns="0" bIns="0" rtlCol="0">
            <a:normAutofit/>
          </a:bodyPr>
          <a:lstStyle>
            <a:lvl1pPr marL="0" indent="0">
              <a:buNone/>
              <a:defRPr sz="1400">
                <a:solidFill>
                  <a:schemeClr val="tx2"/>
                </a:solidFill>
              </a:defRPr>
            </a:lvl1pPr>
            <a:lvl2pPr marL="457200" indent="0">
              <a:buNone/>
              <a:defRPr sz="1400">
                <a:solidFill>
                  <a:schemeClr val="tx2"/>
                </a:solidFill>
              </a:defRPr>
            </a:lvl2pPr>
          </a:lstStyle>
          <a:p>
            <a:pPr lvl="0" rtl="0"/>
            <a:r>
              <a:rPr lang="ru-RU" noProof="0"/>
              <a:t>Образец текста</a:t>
            </a:r>
            <a:endParaRPr lang="ru-RU" noProof="0"/>
          </a:p>
        </p:txBody>
      </p:sp>
      <p:sp>
        <p:nvSpPr>
          <p:cNvPr id="26" name="Текст 2"/>
          <p:cNvSpPr>
            <a:spLocks noGrp="1"/>
          </p:cNvSpPr>
          <p:nvPr>
            <p:ph type="body" idx="30"/>
          </p:nvPr>
        </p:nvSpPr>
        <p:spPr>
          <a:xfrm>
            <a:off x="4594797" y="2512808"/>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7" name="Текст 11"/>
          <p:cNvSpPr>
            <a:spLocks noGrp="1"/>
          </p:cNvSpPr>
          <p:nvPr>
            <p:ph type="body" sz="quarter" idx="31"/>
          </p:nvPr>
        </p:nvSpPr>
        <p:spPr>
          <a:xfrm>
            <a:off x="4594797" y="2897898"/>
            <a:ext cx="2992278" cy="334919"/>
          </a:xfrm>
        </p:spPr>
        <p:txBody>
          <a:bodyPr lIns="36000" tIns="0" rIns="0" bIns="0" rtlCol="0">
            <a:normAutofit/>
          </a:bodyPr>
          <a:lstStyle>
            <a:lvl1pPr marL="0" indent="0">
              <a:buNone/>
              <a:defRPr sz="1400">
                <a:solidFill>
                  <a:schemeClr val="tx2"/>
                </a:solidFill>
              </a:defRPr>
            </a:lvl1pPr>
            <a:lvl2pPr marL="457200" indent="0">
              <a:buNone/>
              <a:defRPr sz="1400">
                <a:solidFill>
                  <a:schemeClr val="tx2"/>
                </a:solidFill>
              </a:defRPr>
            </a:lvl2pPr>
          </a:lstStyle>
          <a:p>
            <a:pPr lvl="0" rtl="0"/>
            <a:r>
              <a:rPr lang="ru-RU" noProof="0"/>
              <a:t>Образец текста</a:t>
            </a:r>
            <a:endParaRPr lang="ru-RU" noProof="0"/>
          </a:p>
        </p:txBody>
      </p:sp>
      <p:sp>
        <p:nvSpPr>
          <p:cNvPr id="28" name="Текст 11"/>
          <p:cNvSpPr>
            <a:spLocks noGrp="1"/>
          </p:cNvSpPr>
          <p:nvPr>
            <p:ph type="body" sz="quarter" idx="32"/>
          </p:nvPr>
        </p:nvSpPr>
        <p:spPr>
          <a:xfrm>
            <a:off x="836613" y="3750523"/>
            <a:ext cx="2992278" cy="2175910"/>
          </a:xfrm>
        </p:spPr>
        <p:txBody>
          <a:bodyPr lIns="36000" tIns="0" rIns="0" bIns="0" rtlCol="0">
            <a:noAutofit/>
          </a:bodyPr>
          <a:lstStyle>
            <a:lvl1pPr marL="179705" indent="-179705">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338455" indent="-182880">
              <a:spcBef>
                <a:spcPts val="600"/>
              </a:spcBef>
              <a:buClr>
                <a:schemeClr val="bg2">
                  <a:lumMod val="40000"/>
                  <a:lumOff val="60000"/>
                </a:schemeClr>
              </a:buClr>
              <a:buSzPct val="125000"/>
              <a:buFont typeface="Wingdings" panose="05000000000000000000" pitchFamily="2" charset="2"/>
              <a:buChar char="§"/>
              <a:defRPr lang="en-US" sz="1400" kern="1200" dirty="0">
                <a:solidFill>
                  <a:schemeClr val="tx1"/>
                </a:solidFill>
                <a:latin typeface="+mn-lt"/>
                <a:ea typeface="+mn-ea"/>
                <a:cs typeface="+mn-cs"/>
              </a:defRPr>
            </a:lvl2pPr>
            <a:lvl3pPr marL="452755" indent="-285750">
              <a:defRPr lang="en-US" sz="1400" kern="1200" dirty="0">
                <a:solidFill>
                  <a:schemeClr val="tx1"/>
                </a:solidFill>
                <a:latin typeface="+mn-lt"/>
                <a:ea typeface="+mn-ea"/>
                <a:cs typeface="+mn-cs"/>
              </a:defRPr>
            </a:lvl3pPr>
          </a:lstStyle>
          <a:p>
            <a:pPr lvl="0" rtl="0"/>
            <a:r>
              <a:rPr lang="ru-RU" noProof="0"/>
              <a:t>Образец текста</a:t>
            </a:r>
            <a:endParaRPr lang="ru-RU" noProof="0"/>
          </a:p>
          <a:p>
            <a:pPr lvl="1" rtl="0"/>
            <a:r>
              <a:rPr lang="ru-RU" noProof="0"/>
              <a:t>Второй уровень</a:t>
            </a:r>
            <a:endParaRPr lang="ru-RU" noProof="0"/>
          </a:p>
        </p:txBody>
      </p:sp>
      <p:sp>
        <p:nvSpPr>
          <p:cNvPr id="29" name="Текст 11"/>
          <p:cNvSpPr>
            <a:spLocks noGrp="1"/>
          </p:cNvSpPr>
          <p:nvPr>
            <p:ph type="body" sz="quarter" idx="33"/>
          </p:nvPr>
        </p:nvSpPr>
        <p:spPr>
          <a:xfrm>
            <a:off x="8356757" y="2874770"/>
            <a:ext cx="2992278" cy="2175910"/>
          </a:xfrm>
        </p:spPr>
        <p:txBody>
          <a:bodyPr lIns="36000" tIns="0" rIns="0" bIns="0" rtlCol="0">
            <a:noAutofit/>
          </a:bodyPr>
          <a:lstStyle>
            <a:lvl1pPr marL="179705" indent="-179705">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338455" indent="-179705">
              <a:spcBef>
                <a:spcPts val="600"/>
              </a:spcBef>
              <a:buClr>
                <a:schemeClr val="bg2">
                  <a:lumMod val="40000"/>
                  <a:lumOff val="60000"/>
                </a:schemeClr>
              </a:buClr>
              <a:buSzPct val="125000"/>
              <a:buFont typeface="Wingdings" panose="05000000000000000000" pitchFamily="2" charset="2"/>
              <a:buChar char="§"/>
              <a:defRPr lang="en-US" sz="1400" kern="1200" dirty="0">
                <a:solidFill>
                  <a:schemeClr val="tx1"/>
                </a:solidFill>
                <a:latin typeface="+mn-lt"/>
                <a:ea typeface="+mn-ea"/>
                <a:cs typeface="+mn-cs"/>
              </a:defRPr>
            </a:lvl2pPr>
            <a:lvl3pPr marL="395605" indent="-228600">
              <a:buClr>
                <a:schemeClr val="bg2">
                  <a:lumMod val="40000"/>
                  <a:lumOff val="60000"/>
                </a:schemeClr>
              </a:buClr>
              <a:buSzPct val="100000"/>
              <a:buFont typeface="Wingdings" panose="05000000000000000000" pitchFamily="2" charset="2"/>
              <a:buChar char="§"/>
              <a:defRPr sz="1400"/>
            </a:lvl3pPr>
          </a:lstStyle>
          <a:p>
            <a:pPr lvl="0" rtl="0"/>
            <a:r>
              <a:rPr lang="ru-RU" noProof="0"/>
              <a:t>Образец текста</a:t>
            </a:r>
            <a:endParaRPr lang="ru-RU" noProof="0"/>
          </a:p>
          <a:p>
            <a:pPr lvl="1" rtl="0"/>
            <a:r>
              <a:rPr lang="ru-RU" noProof="0"/>
              <a:t>Второй уровень</a:t>
            </a:r>
            <a:endParaRPr lang="ru-RU" noProof="0"/>
          </a:p>
        </p:txBody>
      </p:sp>
      <p:sp>
        <p:nvSpPr>
          <p:cNvPr id="30" name="Текст 11"/>
          <p:cNvSpPr>
            <a:spLocks noGrp="1"/>
          </p:cNvSpPr>
          <p:nvPr>
            <p:ph type="body" sz="quarter" idx="34"/>
          </p:nvPr>
        </p:nvSpPr>
        <p:spPr>
          <a:xfrm>
            <a:off x="4594797" y="3308777"/>
            <a:ext cx="2992278" cy="2175910"/>
          </a:xfrm>
        </p:spPr>
        <p:txBody>
          <a:bodyPr lIns="36000" tIns="0" rIns="0" bIns="0" rtlCol="0">
            <a:noAutofit/>
          </a:bodyPr>
          <a:lstStyle>
            <a:lvl1pPr marL="179705" indent="-179705">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705">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2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25" name="Текст 2"/>
          <p:cNvSpPr>
            <a:spLocks noGrp="1"/>
          </p:cNvSpPr>
          <p:nvPr>
            <p:ph type="body" idx="24"/>
          </p:nvPr>
        </p:nvSpPr>
        <p:spPr>
          <a:xfrm>
            <a:off x="836614" y="1377833"/>
            <a:ext cx="9535686" cy="489694"/>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31"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Два объекта с подзаголовк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1986CFF9-6ED9-410B-AE1A-12323C54ED4F}"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4" y="1377833"/>
            <a:ext cx="9535686" cy="693014"/>
          </a:xfrm>
        </p:spPr>
        <p:txBody>
          <a:bodyPr lIns="36000" tIns="0" rIns="0" bIns="0" rtlCol="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20" name="Текст 2"/>
          <p:cNvSpPr>
            <a:spLocks noGrp="1"/>
          </p:cNvSpPr>
          <p:nvPr>
            <p:ph type="body" idx="1"/>
          </p:nvPr>
        </p:nvSpPr>
        <p:spPr>
          <a:xfrm>
            <a:off x="836612" y="2323804"/>
            <a:ext cx="4820533"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6" name="Текст 2"/>
          <p:cNvSpPr>
            <a:spLocks noGrp="1"/>
          </p:cNvSpPr>
          <p:nvPr>
            <p:ph type="body" idx="30"/>
          </p:nvPr>
        </p:nvSpPr>
        <p:spPr>
          <a:xfrm>
            <a:off x="6495790" y="2323804"/>
            <a:ext cx="4820533"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8" name="Объект 7"/>
          <p:cNvSpPr>
            <a:spLocks noGrp="1"/>
          </p:cNvSpPr>
          <p:nvPr>
            <p:ph sz="quarter" idx="31"/>
          </p:nvPr>
        </p:nvSpPr>
        <p:spPr>
          <a:xfrm>
            <a:off x="836613" y="2811998"/>
            <a:ext cx="4821237" cy="2660650"/>
          </a:xfrm>
        </p:spPr>
        <p:txBody>
          <a:bodyPr lIns="36000" tIns="0" rIns="0" bIns="0" rtlCol="0">
            <a:normAutofit/>
          </a:bodyPr>
          <a:lstStyle>
            <a:lvl1pPr marL="0" indent="0" algn="l">
              <a:buNone/>
              <a:defRPr sz="2000"/>
            </a:lvl1pPr>
            <a:lvl2pPr marL="457200" indent="0" algn="l">
              <a:buNone/>
              <a:defRPr sz="18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6" name="Объект 7"/>
          <p:cNvSpPr>
            <a:spLocks noGrp="1"/>
          </p:cNvSpPr>
          <p:nvPr>
            <p:ph sz="quarter" idx="32"/>
          </p:nvPr>
        </p:nvSpPr>
        <p:spPr>
          <a:xfrm>
            <a:off x="6495086" y="2811998"/>
            <a:ext cx="4821237" cy="2660650"/>
          </a:xfrm>
        </p:spPr>
        <p:txBody>
          <a:bodyPr lIns="36000" tIns="0" rIns="0" bIns="0" rtlCol="0">
            <a:normAutofit/>
          </a:bodyPr>
          <a:lstStyle>
            <a:lvl1pPr marL="0" indent="0" algn="l">
              <a:buNone/>
              <a:defRPr sz="2000"/>
            </a:lvl1pPr>
            <a:lvl2pPr marL="457200" indent="0" algn="l">
              <a:buNone/>
              <a:defRPr sz="18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2"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14" name="Прямоугольник 13"/>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9B6D55DA-B5BB-449B-BF19-97053FDAD463}"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4" y="1377833"/>
            <a:ext cx="9535686" cy="618880"/>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20" name="Текст 2"/>
          <p:cNvSpPr>
            <a:spLocks noGrp="1"/>
          </p:cNvSpPr>
          <p:nvPr>
            <p:ph type="body" idx="1" hasCustomPrompt="1"/>
          </p:nvPr>
        </p:nvSpPr>
        <p:spPr>
          <a:xfrm>
            <a:off x="836614" y="3891527"/>
            <a:ext cx="1728216"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21" name="Текст 11"/>
          <p:cNvSpPr>
            <a:spLocks noGrp="1"/>
          </p:cNvSpPr>
          <p:nvPr>
            <p:ph type="body" sz="quarter" idx="13"/>
          </p:nvPr>
        </p:nvSpPr>
        <p:spPr>
          <a:xfrm>
            <a:off x="836614" y="4276617"/>
            <a:ext cx="1728216" cy="1142011"/>
          </a:xfrm>
        </p:spPr>
        <p:txBody>
          <a:bodyPr lIns="36000" tIns="0" rIns="0" bIns="0" rtlCol="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6" name="Текст 7"/>
          <p:cNvSpPr>
            <a:spLocks noGrp="1"/>
          </p:cNvSpPr>
          <p:nvPr>
            <p:ph type="body" sz="quarter" idx="25" hasCustomPrompt="1"/>
          </p:nvPr>
        </p:nvSpPr>
        <p:spPr>
          <a:xfrm>
            <a:off x="836614" y="2507927"/>
            <a:ext cx="1728216" cy="604730"/>
          </a:xfrm>
        </p:spPr>
        <p:txBody>
          <a:bodyPr lIns="36000" tIns="0" rIns="0" bIns="0" rtlCol="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20ГГ</a:t>
            </a:r>
            <a:endParaRPr lang="ru-RU" noProof="0" dirty="0"/>
          </a:p>
        </p:txBody>
      </p:sp>
      <p:sp>
        <p:nvSpPr>
          <p:cNvPr id="19" name="Текст 2"/>
          <p:cNvSpPr>
            <a:spLocks noGrp="1"/>
          </p:cNvSpPr>
          <p:nvPr>
            <p:ph type="body" idx="32" hasCustomPrompt="1"/>
          </p:nvPr>
        </p:nvSpPr>
        <p:spPr>
          <a:xfrm>
            <a:off x="836614" y="3136120"/>
            <a:ext cx="1728216" cy="228986"/>
          </a:xfrm>
        </p:spPr>
        <p:txBody>
          <a:bodyPr lIns="36000" tIns="0" rIns="0" bIns="0" rtlCol="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Месяц</a:t>
            </a:r>
            <a:endParaRPr lang="ru-RU" noProof="0" dirty="0"/>
          </a:p>
        </p:txBody>
      </p:sp>
      <p:sp>
        <p:nvSpPr>
          <p:cNvPr id="8" name="Прямоугольник 7"/>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11" name="Овал 10"/>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23" name="Текст 2"/>
          <p:cNvSpPr>
            <a:spLocks noGrp="1"/>
          </p:cNvSpPr>
          <p:nvPr>
            <p:ph type="body" idx="33" hasCustomPrompt="1"/>
          </p:nvPr>
        </p:nvSpPr>
        <p:spPr>
          <a:xfrm>
            <a:off x="9588108" y="3891527"/>
            <a:ext cx="1728216"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24" name="Текст 11"/>
          <p:cNvSpPr>
            <a:spLocks noGrp="1"/>
          </p:cNvSpPr>
          <p:nvPr>
            <p:ph type="body" sz="quarter" idx="34"/>
          </p:nvPr>
        </p:nvSpPr>
        <p:spPr>
          <a:xfrm>
            <a:off x="9588108" y="4276617"/>
            <a:ext cx="1728216" cy="1142011"/>
          </a:xfrm>
        </p:spPr>
        <p:txBody>
          <a:bodyPr lIns="36000" tIns="0" rIns="0" bIns="0" rtlCol="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rtl="0"/>
            <a:r>
              <a:rPr lang="ru-RU" noProof="0"/>
              <a:t>Образец текста</a:t>
            </a:r>
            <a:endParaRPr lang="ru-RU" noProof="0"/>
          </a:p>
          <a:p>
            <a:pPr lvl="1" rtl="0"/>
            <a:r>
              <a:rPr lang="ru-RU" noProof="0"/>
              <a:t>Второй уровень</a:t>
            </a:r>
            <a:endParaRPr lang="ru-RU" noProof="0"/>
          </a:p>
        </p:txBody>
      </p:sp>
      <p:sp>
        <p:nvSpPr>
          <p:cNvPr id="25" name="Текст 7"/>
          <p:cNvSpPr>
            <a:spLocks noGrp="1"/>
          </p:cNvSpPr>
          <p:nvPr>
            <p:ph type="body" sz="quarter" idx="35" hasCustomPrompt="1"/>
          </p:nvPr>
        </p:nvSpPr>
        <p:spPr>
          <a:xfrm>
            <a:off x="9588108" y="2507927"/>
            <a:ext cx="1728216" cy="604730"/>
          </a:xfrm>
        </p:spPr>
        <p:txBody>
          <a:bodyPr lIns="36000" tIns="0" rIns="0" bIns="0" rtlCol="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20ГГ</a:t>
            </a:r>
            <a:endParaRPr lang="ru-RU" noProof="0" dirty="0"/>
          </a:p>
        </p:txBody>
      </p:sp>
      <p:sp>
        <p:nvSpPr>
          <p:cNvPr id="28" name="Текст 2"/>
          <p:cNvSpPr>
            <a:spLocks noGrp="1"/>
          </p:cNvSpPr>
          <p:nvPr>
            <p:ph type="body" idx="36" hasCustomPrompt="1"/>
          </p:nvPr>
        </p:nvSpPr>
        <p:spPr>
          <a:xfrm>
            <a:off x="9588108" y="3136120"/>
            <a:ext cx="1728216" cy="228986"/>
          </a:xfrm>
        </p:spPr>
        <p:txBody>
          <a:bodyPr lIns="36000" tIns="0" rIns="0" bIns="0" rtlCol="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Месяц</a:t>
            </a:r>
            <a:endParaRPr lang="ru-RU" noProof="0" dirty="0"/>
          </a:p>
        </p:txBody>
      </p:sp>
      <p:sp>
        <p:nvSpPr>
          <p:cNvPr id="29" name="Текст 2"/>
          <p:cNvSpPr>
            <a:spLocks noGrp="1"/>
          </p:cNvSpPr>
          <p:nvPr>
            <p:ph type="body" idx="37" hasCustomPrompt="1"/>
          </p:nvPr>
        </p:nvSpPr>
        <p:spPr>
          <a:xfrm>
            <a:off x="3024487" y="3891527"/>
            <a:ext cx="1728216"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0" name="Текст 11"/>
          <p:cNvSpPr>
            <a:spLocks noGrp="1"/>
          </p:cNvSpPr>
          <p:nvPr>
            <p:ph type="body" sz="quarter" idx="38"/>
          </p:nvPr>
        </p:nvSpPr>
        <p:spPr>
          <a:xfrm>
            <a:off x="3024487" y="4276617"/>
            <a:ext cx="1728216" cy="1142011"/>
          </a:xfrm>
        </p:spPr>
        <p:txBody>
          <a:bodyPr lIns="36000" tIns="0" rIns="0" bIns="0" rtlCol="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rtl="0"/>
            <a:r>
              <a:rPr lang="ru-RU" noProof="0"/>
              <a:t>Образец текста</a:t>
            </a:r>
            <a:endParaRPr lang="ru-RU" noProof="0"/>
          </a:p>
          <a:p>
            <a:pPr lvl="1" rtl="0"/>
            <a:r>
              <a:rPr lang="ru-RU" noProof="0"/>
              <a:t>Второй уровень</a:t>
            </a:r>
            <a:endParaRPr lang="ru-RU" noProof="0"/>
          </a:p>
        </p:txBody>
      </p:sp>
      <p:sp>
        <p:nvSpPr>
          <p:cNvPr id="31" name="Текст 7"/>
          <p:cNvSpPr>
            <a:spLocks noGrp="1"/>
          </p:cNvSpPr>
          <p:nvPr>
            <p:ph type="body" sz="quarter" idx="39" hasCustomPrompt="1"/>
          </p:nvPr>
        </p:nvSpPr>
        <p:spPr>
          <a:xfrm>
            <a:off x="3024487" y="2507927"/>
            <a:ext cx="1728216" cy="604730"/>
          </a:xfrm>
        </p:spPr>
        <p:txBody>
          <a:bodyPr lIns="36000" tIns="0" rIns="0" bIns="0" rtlCol="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20ГГ</a:t>
            </a:r>
            <a:endParaRPr lang="ru-RU" noProof="0" dirty="0"/>
          </a:p>
        </p:txBody>
      </p:sp>
      <p:sp>
        <p:nvSpPr>
          <p:cNvPr id="32" name="Текст 2"/>
          <p:cNvSpPr>
            <a:spLocks noGrp="1"/>
          </p:cNvSpPr>
          <p:nvPr>
            <p:ph type="body" idx="40" hasCustomPrompt="1"/>
          </p:nvPr>
        </p:nvSpPr>
        <p:spPr>
          <a:xfrm>
            <a:off x="3024487" y="3136120"/>
            <a:ext cx="1728216" cy="228986"/>
          </a:xfrm>
        </p:spPr>
        <p:txBody>
          <a:bodyPr lIns="36000" tIns="0" rIns="0" bIns="0" rtlCol="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Месяц</a:t>
            </a:r>
            <a:endParaRPr lang="ru-RU" noProof="0" dirty="0"/>
          </a:p>
        </p:txBody>
      </p:sp>
      <p:sp>
        <p:nvSpPr>
          <p:cNvPr id="33" name="Текст 2"/>
          <p:cNvSpPr>
            <a:spLocks noGrp="1"/>
          </p:cNvSpPr>
          <p:nvPr>
            <p:ph type="body" idx="41" hasCustomPrompt="1"/>
          </p:nvPr>
        </p:nvSpPr>
        <p:spPr>
          <a:xfrm>
            <a:off x="5212360" y="3891527"/>
            <a:ext cx="1728216"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4" name="Текст 11"/>
          <p:cNvSpPr>
            <a:spLocks noGrp="1"/>
          </p:cNvSpPr>
          <p:nvPr>
            <p:ph type="body" sz="quarter" idx="42"/>
          </p:nvPr>
        </p:nvSpPr>
        <p:spPr>
          <a:xfrm>
            <a:off x="5212360" y="4276617"/>
            <a:ext cx="1728216" cy="1142011"/>
          </a:xfrm>
        </p:spPr>
        <p:txBody>
          <a:bodyPr lIns="36000" tIns="0" rIns="0" bIns="0" rtlCol="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rtl="0"/>
            <a:r>
              <a:rPr lang="ru-RU" noProof="0"/>
              <a:t>Образец текста</a:t>
            </a:r>
            <a:endParaRPr lang="ru-RU" noProof="0"/>
          </a:p>
          <a:p>
            <a:pPr lvl="1" rtl="0"/>
            <a:r>
              <a:rPr lang="ru-RU" noProof="0"/>
              <a:t>Второй уровень</a:t>
            </a:r>
            <a:endParaRPr lang="ru-RU" noProof="0"/>
          </a:p>
        </p:txBody>
      </p:sp>
      <p:sp>
        <p:nvSpPr>
          <p:cNvPr id="35" name="Текст 7"/>
          <p:cNvSpPr>
            <a:spLocks noGrp="1"/>
          </p:cNvSpPr>
          <p:nvPr>
            <p:ph type="body" sz="quarter" idx="43" hasCustomPrompt="1"/>
          </p:nvPr>
        </p:nvSpPr>
        <p:spPr>
          <a:xfrm>
            <a:off x="5212360" y="2507927"/>
            <a:ext cx="1728216" cy="604730"/>
          </a:xfrm>
        </p:spPr>
        <p:txBody>
          <a:bodyPr lIns="36000" tIns="0" rIns="0" bIns="0" rtlCol="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20ГГ</a:t>
            </a:r>
            <a:endParaRPr lang="ru-RU" noProof="0" dirty="0"/>
          </a:p>
        </p:txBody>
      </p:sp>
      <p:sp>
        <p:nvSpPr>
          <p:cNvPr id="36" name="Текст 2"/>
          <p:cNvSpPr>
            <a:spLocks noGrp="1"/>
          </p:cNvSpPr>
          <p:nvPr>
            <p:ph type="body" idx="44" hasCustomPrompt="1"/>
          </p:nvPr>
        </p:nvSpPr>
        <p:spPr>
          <a:xfrm>
            <a:off x="5212360" y="3136120"/>
            <a:ext cx="1728216" cy="228986"/>
          </a:xfrm>
        </p:spPr>
        <p:txBody>
          <a:bodyPr lIns="36000" tIns="0" rIns="0" bIns="0" rtlCol="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Месяц</a:t>
            </a:r>
            <a:endParaRPr lang="ru-RU" noProof="0" dirty="0"/>
          </a:p>
        </p:txBody>
      </p:sp>
      <p:sp>
        <p:nvSpPr>
          <p:cNvPr id="37" name="Текст 2"/>
          <p:cNvSpPr>
            <a:spLocks noGrp="1"/>
          </p:cNvSpPr>
          <p:nvPr>
            <p:ph type="body" idx="45" hasCustomPrompt="1"/>
          </p:nvPr>
        </p:nvSpPr>
        <p:spPr>
          <a:xfrm>
            <a:off x="7400234" y="3891527"/>
            <a:ext cx="1728216"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8" name="Текст 11"/>
          <p:cNvSpPr>
            <a:spLocks noGrp="1"/>
          </p:cNvSpPr>
          <p:nvPr>
            <p:ph type="body" sz="quarter" idx="46"/>
          </p:nvPr>
        </p:nvSpPr>
        <p:spPr>
          <a:xfrm>
            <a:off x="7400234" y="4276617"/>
            <a:ext cx="1728216" cy="1142011"/>
          </a:xfrm>
        </p:spPr>
        <p:txBody>
          <a:bodyPr lIns="36000" tIns="0" rIns="0" bIns="0" rtlCol="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rtl="0"/>
            <a:r>
              <a:rPr lang="ru-RU" noProof="0"/>
              <a:t>Образец текста</a:t>
            </a:r>
            <a:endParaRPr lang="ru-RU" noProof="0"/>
          </a:p>
          <a:p>
            <a:pPr lvl="1" rtl="0"/>
            <a:r>
              <a:rPr lang="ru-RU" noProof="0"/>
              <a:t>Второй уровень</a:t>
            </a:r>
            <a:endParaRPr lang="ru-RU" noProof="0"/>
          </a:p>
        </p:txBody>
      </p:sp>
      <p:sp>
        <p:nvSpPr>
          <p:cNvPr id="39" name="Текст 7"/>
          <p:cNvSpPr>
            <a:spLocks noGrp="1"/>
          </p:cNvSpPr>
          <p:nvPr>
            <p:ph type="body" sz="quarter" idx="47" hasCustomPrompt="1"/>
          </p:nvPr>
        </p:nvSpPr>
        <p:spPr>
          <a:xfrm>
            <a:off x="7400234" y="2507927"/>
            <a:ext cx="1728216" cy="604730"/>
          </a:xfrm>
        </p:spPr>
        <p:txBody>
          <a:bodyPr lIns="36000" tIns="0" rIns="0" bIns="0" rtlCol="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20ГГ</a:t>
            </a:r>
            <a:endParaRPr lang="ru-RU" noProof="0" dirty="0"/>
          </a:p>
        </p:txBody>
      </p:sp>
      <p:sp>
        <p:nvSpPr>
          <p:cNvPr id="40" name="Текст 2"/>
          <p:cNvSpPr>
            <a:spLocks noGrp="1"/>
          </p:cNvSpPr>
          <p:nvPr>
            <p:ph type="body" idx="48" hasCustomPrompt="1"/>
          </p:nvPr>
        </p:nvSpPr>
        <p:spPr>
          <a:xfrm>
            <a:off x="7400234" y="3136120"/>
            <a:ext cx="1728216" cy="228986"/>
          </a:xfrm>
        </p:spPr>
        <p:txBody>
          <a:bodyPr lIns="36000" tIns="0" rIns="0" bIns="0" rtlCol="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Месяц</a:t>
            </a:r>
            <a:endParaRPr lang="ru-RU" noProof="0" dirty="0"/>
          </a:p>
        </p:txBody>
      </p:sp>
      <p:sp>
        <p:nvSpPr>
          <p:cNvPr id="41" name="Овал 40"/>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42" name="Овал 41"/>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43" name="Овал 42"/>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44" name="Овал 43"/>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45" name="Рисунок 11"/>
          <p:cNvSpPr>
            <a:spLocks noGrp="1"/>
          </p:cNvSpPr>
          <p:nvPr>
            <p:ph type="pic" sz="quarter" idx="49"/>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6614" y="740998"/>
            <a:ext cx="2759105" cy="568800"/>
          </a:xfrm>
        </p:spPr>
        <p:txBody>
          <a:bodyPr lIns="36000" tIns="0" rIns="0" bIns="0" rtlCol="0">
            <a:noAutofit/>
          </a:bodyPr>
          <a:lstStyle/>
          <a:p>
            <a:pPr rtl="0"/>
            <a:r>
              <a:rPr lang="ru-RU" noProof="0" dirty="0"/>
              <a:t>Вставьте название здесь</a:t>
            </a:r>
            <a:endParaRPr lang="ru-RU" noProof="0" dirty="0"/>
          </a:p>
        </p:txBody>
      </p:sp>
      <p:sp>
        <p:nvSpPr>
          <p:cNvPr id="3" name="Дата 2"/>
          <p:cNvSpPr>
            <a:spLocks noGrp="1"/>
          </p:cNvSpPr>
          <p:nvPr>
            <p:ph type="dt" sz="half" idx="10"/>
          </p:nvPr>
        </p:nvSpPr>
        <p:spPr/>
        <p:txBody>
          <a:bodyPr rtlCol="0"/>
          <a:lstStyle/>
          <a:p>
            <a:pPr rtl="0"/>
            <a:fld id="{D90308EE-7741-4615-B633-B2958A2A9414}"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5" y="1377833"/>
            <a:ext cx="2760828" cy="1630062"/>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0" name="Заполнитель таблицы 9"/>
          <p:cNvSpPr>
            <a:spLocks noGrp="1"/>
          </p:cNvSpPr>
          <p:nvPr>
            <p:ph type="tbl" sz="quarter" idx="25" hasCustomPrompt="1"/>
          </p:nvPr>
        </p:nvSpPr>
        <p:spPr>
          <a:xfrm>
            <a:off x="3983038" y="740998"/>
            <a:ext cx="6159583" cy="4650632"/>
          </a:xfrm>
        </p:spPr>
        <p:txBody>
          <a:bodyPr rtlCol="0" anchor="ctr" anchorCtr="0">
            <a:noAutofit/>
          </a:bodyPr>
          <a:lstStyle>
            <a:lvl1pPr marL="0" indent="0" algn="ctr">
              <a:buNone/>
              <a:defRPr sz="1800"/>
            </a:lvl1pPr>
          </a:lstStyle>
          <a:p>
            <a:pPr rtl="0"/>
            <a:r>
              <a:rPr lang="ru-RU" noProof="0"/>
              <a:t>Вставка таблицы</a:t>
            </a:r>
            <a:endParaRPr lang="ru-RU" noProof="0" dirty="0"/>
          </a:p>
        </p:txBody>
      </p:sp>
      <p:sp>
        <p:nvSpPr>
          <p:cNvPr id="11" name="Рисунок 11"/>
          <p:cNvSpPr>
            <a:spLocks noGrp="1"/>
          </p:cNvSpPr>
          <p:nvPr>
            <p:ph type="pic" sz="quarter" idx="26"/>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абочая группа">
    <p:spTree>
      <p:nvGrpSpPr>
        <p:cNvPr id="1" name=""/>
        <p:cNvGrpSpPr/>
        <p:nvPr/>
      </p:nvGrpSpPr>
      <p:grpSpPr>
        <a:xfrm>
          <a:off x="0" y="0"/>
          <a:ext cx="0" cy="0"/>
          <a:chOff x="0" y="0"/>
          <a:chExt cx="0" cy="0"/>
        </a:xfrm>
      </p:grpSpPr>
      <p:sp>
        <p:nvSpPr>
          <p:cNvPr id="14" name="Прямоугольник 13"/>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Рисунок 11"/>
          <p:cNvSpPr>
            <a:spLocks noGrp="1"/>
          </p:cNvSpPr>
          <p:nvPr>
            <p:ph type="pic" sz="quarter" idx="49"/>
          </p:nvPr>
        </p:nvSpPr>
        <p:spPr>
          <a:xfrm>
            <a:off x="4724400" y="1613512"/>
            <a:ext cx="2743200" cy="2743200"/>
          </a:xfrm>
        </p:spPr>
        <p:txBody>
          <a:bodyPr rtlCol="0" anchor="ctr" anchorCtr="0">
            <a:noAutofit/>
          </a:bodyPr>
          <a:lstStyle>
            <a:lvl1pPr marL="0" indent="0" algn="ctr">
              <a:buNone/>
              <a:defRPr sz="1800"/>
            </a:lvl1pPr>
          </a:lstStyle>
          <a:p>
            <a:pPr rtl="0"/>
            <a:r>
              <a:rPr lang="ru-RU" noProof="0"/>
              <a:t>Вставка рисунка</a:t>
            </a:r>
            <a:endParaRPr lang="ru-RU" noProof="0" dirty="0"/>
          </a:p>
        </p:txBody>
      </p:sp>
      <p:sp>
        <p:nvSpPr>
          <p:cNvPr id="42" name="Рисунок 11"/>
          <p:cNvSpPr>
            <a:spLocks noGrp="1"/>
          </p:cNvSpPr>
          <p:nvPr>
            <p:ph type="pic" sz="quarter" idx="50"/>
          </p:nvPr>
        </p:nvSpPr>
        <p:spPr>
          <a:xfrm>
            <a:off x="1981200" y="1613512"/>
            <a:ext cx="2743200" cy="2743200"/>
          </a:xfrm>
        </p:spPr>
        <p:txBody>
          <a:bodyPr rtlCol="0" anchor="ctr" anchorCtr="0">
            <a:noAutofit/>
          </a:bodyPr>
          <a:lstStyle>
            <a:lvl1pPr marL="0" indent="0" algn="ctr">
              <a:buNone/>
              <a:defRPr sz="1800"/>
            </a:lvl1pPr>
          </a:lstStyle>
          <a:p>
            <a:pPr rtl="0"/>
            <a:r>
              <a:rPr lang="ru-RU" noProof="0"/>
              <a:t>Вставка рисунка</a:t>
            </a:r>
            <a:endParaRPr lang="ru-RU" noProof="0" dirty="0"/>
          </a:p>
        </p:txBody>
      </p:sp>
      <p:sp>
        <p:nvSpPr>
          <p:cNvPr id="43" name="Рисунок 11"/>
          <p:cNvSpPr>
            <a:spLocks noGrp="1"/>
          </p:cNvSpPr>
          <p:nvPr>
            <p:ph type="pic" sz="quarter" idx="51"/>
          </p:nvPr>
        </p:nvSpPr>
        <p:spPr>
          <a:xfrm>
            <a:off x="7466232" y="1613512"/>
            <a:ext cx="2743200" cy="2743200"/>
          </a:xfrm>
        </p:spPr>
        <p:txBody>
          <a:bodyPr rtlCol="0" anchor="ctr" anchorCtr="0">
            <a:noAutofit/>
          </a:bodyPr>
          <a:lstStyle>
            <a:lvl1pPr marL="0" indent="0" algn="ctr">
              <a:buNone/>
              <a:defRPr sz="1800"/>
            </a:lvl1pPr>
          </a:lstStyle>
          <a:p>
            <a:pPr rtl="0"/>
            <a:r>
              <a:rPr lang="ru-RU" noProof="0"/>
              <a:t>Вставка рисунка</a:t>
            </a:r>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8DB3D1F1-2A95-4F38-B27C-D23EF8C5E468}"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20" name="Текст 2"/>
          <p:cNvSpPr>
            <a:spLocks noGrp="1"/>
          </p:cNvSpPr>
          <p:nvPr>
            <p:ph type="body" idx="1" hasCustomPrompt="1"/>
          </p:nvPr>
        </p:nvSpPr>
        <p:spPr>
          <a:xfrm>
            <a:off x="2398800" y="4492967"/>
            <a:ext cx="1908000" cy="334918"/>
          </a:xfrm>
        </p:spPr>
        <p:txBody>
          <a:bodyPr lIns="36000" tIns="0" rIns="0" bIns="0" rtlCol="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21" name="Текст 11"/>
          <p:cNvSpPr>
            <a:spLocks noGrp="1"/>
          </p:cNvSpPr>
          <p:nvPr>
            <p:ph type="body" sz="quarter" idx="13"/>
          </p:nvPr>
        </p:nvSpPr>
        <p:spPr>
          <a:xfrm>
            <a:off x="2398800" y="4878058"/>
            <a:ext cx="1908000" cy="234269"/>
          </a:xfrm>
        </p:spPr>
        <p:txBody>
          <a:bodyPr lIns="36000" tIns="0" rIns="0" bIns="0" rtlCol="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p:txBody>
      </p:sp>
      <p:sp>
        <p:nvSpPr>
          <p:cNvPr id="19" name="Текст 2"/>
          <p:cNvSpPr>
            <a:spLocks noGrp="1"/>
          </p:cNvSpPr>
          <p:nvPr>
            <p:ph type="body" idx="32" hasCustomPrompt="1"/>
          </p:nvPr>
        </p:nvSpPr>
        <p:spPr>
          <a:xfrm>
            <a:off x="2398800" y="5138591"/>
            <a:ext cx="1908000" cy="693882"/>
          </a:xfrm>
        </p:spPr>
        <p:txBody>
          <a:bodyPr lIns="36000" tIns="0" rIns="0" bIns="0" rtlCol="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образец текста</a:t>
            </a:r>
            <a:endParaRPr lang="ru-RU" noProof="0" dirty="0"/>
          </a:p>
        </p:txBody>
      </p:sp>
      <p:sp>
        <p:nvSpPr>
          <p:cNvPr id="29" name="Текст 2"/>
          <p:cNvSpPr>
            <a:spLocks noGrp="1"/>
          </p:cNvSpPr>
          <p:nvPr>
            <p:ph type="body" idx="37" hasCustomPrompt="1"/>
          </p:nvPr>
        </p:nvSpPr>
        <p:spPr>
          <a:xfrm>
            <a:off x="5142000" y="4492967"/>
            <a:ext cx="1908000" cy="334918"/>
          </a:xfrm>
        </p:spPr>
        <p:txBody>
          <a:bodyPr lIns="36000" tIns="0" rIns="0" bIns="0" rtlCol="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0" name="Текст 11"/>
          <p:cNvSpPr>
            <a:spLocks noGrp="1"/>
          </p:cNvSpPr>
          <p:nvPr>
            <p:ph type="body" sz="quarter" idx="38"/>
          </p:nvPr>
        </p:nvSpPr>
        <p:spPr>
          <a:xfrm>
            <a:off x="5142000" y="4878058"/>
            <a:ext cx="1908000" cy="234269"/>
          </a:xfrm>
        </p:spPr>
        <p:txBody>
          <a:bodyPr lIns="36000" tIns="0" rIns="0" bIns="0" rtlCol="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p:txBody>
      </p:sp>
      <p:sp>
        <p:nvSpPr>
          <p:cNvPr id="32" name="Текст 2"/>
          <p:cNvSpPr>
            <a:spLocks noGrp="1"/>
          </p:cNvSpPr>
          <p:nvPr>
            <p:ph type="body" idx="40" hasCustomPrompt="1"/>
          </p:nvPr>
        </p:nvSpPr>
        <p:spPr>
          <a:xfrm>
            <a:off x="5142000" y="5138591"/>
            <a:ext cx="1908000" cy="693882"/>
          </a:xfrm>
        </p:spPr>
        <p:txBody>
          <a:bodyPr lIns="36000" tIns="0" rIns="0" bIns="0" rtlCol="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образец текста</a:t>
            </a:r>
            <a:endParaRPr lang="ru-RU" noProof="0" dirty="0"/>
          </a:p>
        </p:txBody>
      </p:sp>
      <p:sp>
        <p:nvSpPr>
          <p:cNvPr id="33" name="Текст 2"/>
          <p:cNvSpPr>
            <a:spLocks noGrp="1"/>
          </p:cNvSpPr>
          <p:nvPr>
            <p:ph type="body" idx="41" hasCustomPrompt="1"/>
          </p:nvPr>
        </p:nvSpPr>
        <p:spPr>
          <a:xfrm>
            <a:off x="7900579" y="4492967"/>
            <a:ext cx="1908000" cy="334918"/>
          </a:xfrm>
        </p:spPr>
        <p:txBody>
          <a:bodyPr lIns="36000" tIns="0" rIns="0" bIns="0" rtlCol="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4" name="Текст 11"/>
          <p:cNvSpPr>
            <a:spLocks noGrp="1"/>
          </p:cNvSpPr>
          <p:nvPr>
            <p:ph type="body" sz="quarter" idx="42"/>
          </p:nvPr>
        </p:nvSpPr>
        <p:spPr>
          <a:xfrm>
            <a:off x="7900579" y="4878058"/>
            <a:ext cx="1908000" cy="234269"/>
          </a:xfrm>
        </p:spPr>
        <p:txBody>
          <a:bodyPr lIns="36000" tIns="0" rIns="0" bIns="0" rtlCol="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p:txBody>
      </p:sp>
      <p:sp>
        <p:nvSpPr>
          <p:cNvPr id="36" name="Текст 2"/>
          <p:cNvSpPr>
            <a:spLocks noGrp="1"/>
          </p:cNvSpPr>
          <p:nvPr>
            <p:ph type="body" idx="44" hasCustomPrompt="1"/>
          </p:nvPr>
        </p:nvSpPr>
        <p:spPr>
          <a:xfrm>
            <a:off x="7900579" y="5138591"/>
            <a:ext cx="1908000" cy="693882"/>
          </a:xfrm>
        </p:spPr>
        <p:txBody>
          <a:bodyPr lIns="36000" tIns="0" rIns="0" bIns="0" rtlCol="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образец текста</a:t>
            </a:r>
            <a:endParaRPr lang="ru-RU" noProof="0" dirty="0"/>
          </a:p>
        </p:txBody>
      </p:sp>
      <p:sp>
        <p:nvSpPr>
          <p:cNvPr id="22"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лайд группы">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510CEF55-CE3F-479C-AEB2-81ABE8761F2C}"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4" y="1377833"/>
            <a:ext cx="9535686" cy="618880"/>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45" name="Текст 2"/>
          <p:cNvSpPr>
            <a:spLocks noGrp="1"/>
          </p:cNvSpPr>
          <p:nvPr>
            <p:ph type="body" idx="1" hasCustomPrompt="1"/>
          </p:nvPr>
        </p:nvSpPr>
        <p:spPr>
          <a:xfrm>
            <a:off x="1975465" y="2564315"/>
            <a:ext cx="2271681" cy="334918"/>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46" name="Текст 11"/>
          <p:cNvSpPr>
            <a:spLocks noGrp="1"/>
          </p:cNvSpPr>
          <p:nvPr>
            <p:ph type="body" sz="quarter" idx="13"/>
          </p:nvPr>
        </p:nvSpPr>
        <p:spPr>
          <a:xfrm>
            <a:off x="1975465" y="2949406"/>
            <a:ext cx="2271681" cy="65881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12" name="Рисунок 11"/>
          <p:cNvSpPr>
            <a:spLocks noGrp="1"/>
          </p:cNvSpPr>
          <p:nvPr>
            <p:ph type="pic" sz="quarter" idx="25"/>
          </p:nvPr>
        </p:nvSpPr>
        <p:spPr>
          <a:xfrm>
            <a:off x="836614" y="2647025"/>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47" name="Текст 2"/>
          <p:cNvSpPr>
            <a:spLocks noGrp="1"/>
          </p:cNvSpPr>
          <p:nvPr>
            <p:ph type="body" idx="26" hasCustomPrompt="1"/>
          </p:nvPr>
        </p:nvSpPr>
        <p:spPr>
          <a:xfrm>
            <a:off x="1975465" y="4130482"/>
            <a:ext cx="2271681" cy="334918"/>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48" name="Текст 11"/>
          <p:cNvSpPr>
            <a:spLocks noGrp="1"/>
          </p:cNvSpPr>
          <p:nvPr>
            <p:ph type="body" sz="quarter" idx="27"/>
          </p:nvPr>
        </p:nvSpPr>
        <p:spPr>
          <a:xfrm>
            <a:off x="1975465" y="4515573"/>
            <a:ext cx="2271681" cy="65881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49" name="Рисунок 11"/>
          <p:cNvSpPr>
            <a:spLocks noGrp="1"/>
          </p:cNvSpPr>
          <p:nvPr>
            <p:ph type="pic" sz="quarter" idx="28"/>
          </p:nvPr>
        </p:nvSpPr>
        <p:spPr>
          <a:xfrm>
            <a:off x="836614" y="4213192"/>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50" name="Текст 2"/>
          <p:cNvSpPr>
            <a:spLocks noGrp="1"/>
          </p:cNvSpPr>
          <p:nvPr>
            <p:ph type="body" idx="29" hasCustomPrompt="1"/>
          </p:nvPr>
        </p:nvSpPr>
        <p:spPr>
          <a:xfrm>
            <a:off x="5532112" y="2564315"/>
            <a:ext cx="2271681" cy="334918"/>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51" name="Текст 11"/>
          <p:cNvSpPr>
            <a:spLocks noGrp="1"/>
          </p:cNvSpPr>
          <p:nvPr>
            <p:ph type="body" sz="quarter" idx="30"/>
          </p:nvPr>
        </p:nvSpPr>
        <p:spPr>
          <a:xfrm>
            <a:off x="5532112" y="2949406"/>
            <a:ext cx="2271681" cy="65881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52" name="Рисунок 11"/>
          <p:cNvSpPr>
            <a:spLocks noGrp="1"/>
          </p:cNvSpPr>
          <p:nvPr>
            <p:ph type="pic" sz="quarter" idx="31"/>
          </p:nvPr>
        </p:nvSpPr>
        <p:spPr>
          <a:xfrm>
            <a:off x="4393261" y="2647025"/>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53" name="Текст 2"/>
          <p:cNvSpPr>
            <a:spLocks noGrp="1"/>
          </p:cNvSpPr>
          <p:nvPr>
            <p:ph type="body" idx="32" hasCustomPrompt="1"/>
          </p:nvPr>
        </p:nvSpPr>
        <p:spPr>
          <a:xfrm>
            <a:off x="5532112" y="4130482"/>
            <a:ext cx="2271681" cy="334918"/>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54" name="Текст 11"/>
          <p:cNvSpPr>
            <a:spLocks noGrp="1"/>
          </p:cNvSpPr>
          <p:nvPr>
            <p:ph type="body" sz="quarter" idx="33"/>
          </p:nvPr>
        </p:nvSpPr>
        <p:spPr>
          <a:xfrm>
            <a:off x="5532112" y="4515573"/>
            <a:ext cx="2271681" cy="65881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55" name="Рисунок 11"/>
          <p:cNvSpPr>
            <a:spLocks noGrp="1"/>
          </p:cNvSpPr>
          <p:nvPr>
            <p:ph type="pic" sz="quarter" idx="34"/>
          </p:nvPr>
        </p:nvSpPr>
        <p:spPr>
          <a:xfrm>
            <a:off x="4393261" y="4213192"/>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56" name="Текст 2"/>
          <p:cNvSpPr>
            <a:spLocks noGrp="1"/>
          </p:cNvSpPr>
          <p:nvPr>
            <p:ph type="body" idx="35" hasCustomPrompt="1"/>
          </p:nvPr>
        </p:nvSpPr>
        <p:spPr>
          <a:xfrm>
            <a:off x="9088759" y="2564315"/>
            <a:ext cx="2271681" cy="334918"/>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57" name="Текст 11"/>
          <p:cNvSpPr>
            <a:spLocks noGrp="1"/>
          </p:cNvSpPr>
          <p:nvPr>
            <p:ph type="body" sz="quarter" idx="36"/>
          </p:nvPr>
        </p:nvSpPr>
        <p:spPr>
          <a:xfrm>
            <a:off x="9088759" y="2949406"/>
            <a:ext cx="2271681" cy="65881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58" name="Рисунок 11"/>
          <p:cNvSpPr>
            <a:spLocks noGrp="1"/>
          </p:cNvSpPr>
          <p:nvPr>
            <p:ph type="pic" sz="quarter" idx="37"/>
          </p:nvPr>
        </p:nvSpPr>
        <p:spPr>
          <a:xfrm>
            <a:off x="7949908" y="2647025"/>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59" name="Текст 2"/>
          <p:cNvSpPr>
            <a:spLocks noGrp="1"/>
          </p:cNvSpPr>
          <p:nvPr>
            <p:ph type="body" idx="38" hasCustomPrompt="1"/>
          </p:nvPr>
        </p:nvSpPr>
        <p:spPr>
          <a:xfrm>
            <a:off x="9088759" y="4130482"/>
            <a:ext cx="2271681" cy="334918"/>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60" name="Текст 11"/>
          <p:cNvSpPr>
            <a:spLocks noGrp="1"/>
          </p:cNvSpPr>
          <p:nvPr>
            <p:ph type="body" sz="quarter" idx="39"/>
          </p:nvPr>
        </p:nvSpPr>
        <p:spPr>
          <a:xfrm>
            <a:off x="9088759" y="4515573"/>
            <a:ext cx="2271681" cy="65881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61" name="Рисунок 11"/>
          <p:cNvSpPr>
            <a:spLocks noGrp="1"/>
          </p:cNvSpPr>
          <p:nvPr>
            <p:ph type="pic" sz="quarter" idx="40"/>
          </p:nvPr>
        </p:nvSpPr>
        <p:spPr>
          <a:xfrm>
            <a:off x="7949908" y="4213192"/>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26" name="Рисунок 11"/>
          <p:cNvSpPr>
            <a:spLocks noGrp="1"/>
          </p:cNvSpPr>
          <p:nvPr>
            <p:ph type="pic" sz="quarter" idx="41"/>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Диаграмма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4" y="740998"/>
            <a:ext cx="6298520" cy="568800"/>
          </a:xfrm>
        </p:spPr>
        <p:txBody>
          <a:bodyPr lIns="36000" tIns="0" rIns="0" bIns="0" rtlCol="0">
            <a:noAutofit/>
          </a:bodyPr>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83592BDC-A620-40A6-88DB-C46EA54B24C3}"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5" y="1377833"/>
            <a:ext cx="2497428" cy="1630062"/>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1" name="Заполнитель диаграммы 7"/>
          <p:cNvSpPr>
            <a:spLocks noGrp="1"/>
          </p:cNvSpPr>
          <p:nvPr>
            <p:ph type="chart" sz="quarter" idx="26" hasCustomPrompt="1"/>
          </p:nvPr>
        </p:nvSpPr>
        <p:spPr>
          <a:xfrm>
            <a:off x="3404384" y="1377832"/>
            <a:ext cx="3730750" cy="3782007"/>
          </a:xfrm>
        </p:spPr>
        <p:txBody>
          <a:bodyPr rtlCol="0" anchor="ctr" anchorCtr="0">
            <a:noAutofit/>
          </a:bodyPr>
          <a:lstStyle>
            <a:lvl1pPr marL="0" indent="0" algn="ctr">
              <a:buNone/>
              <a:defRPr sz="1800"/>
            </a:lvl1pPr>
          </a:lstStyle>
          <a:p>
            <a:pPr rtl="0"/>
            <a:r>
              <a:rPr lang="ru-RU" noProof="0"/>
              <a:t>Вставка диаграммы</a:t>
            </a:r>
            <a:endParaRPr lang="ru-RU" noProof="0" dirty="0"/>
          </a:p>
        </p:txBody>
      </p:sp>
      <p:sp>
        <p:nvSpPr>
          <p:cNvPr id="13" name="Прямоугольник 12"/>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15" name="Прямоугольник 14"/>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16" name="Прямоугольник 15"/>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17" name="Прямоугольник 16"/>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18" name="Прямоугольник 17"/>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19" name="Прямоугольник 18"/>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20" name="Текст 2"/>
          <p:cNvSpPr>
            <a:spLocks noGrp="1"/>
          </p:cNvSpPr>
          <p:nvPr>
            <p:ph type="body" idx="1" hasCustomPrompt="1"/>
          </p:nvPr>
        </p:nvSpPr>
        <p:spPr>
          <a:xfrm>
            <a:off x="7230599" y="1868634"/>
            <a:ext cx="1980000" cy="334918"/>
          </a:xfrm>
        </p:spPr>
        <p:txBody>
          <a:bodyPr lIns="36000" tIns="0" rIns="0" bIns="0" rtlCol="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1 500 000 долларов США</a:t>
            </a:r>
            <a:endParaRPr lang="ru-RU" noProof="0" dirty="0"/>
          </a:p>
        </p:txBody>
      </p:sp>
      <p:sp>
        <p:nvSpPr>
          <p:cNvPr id="21" name="Текст 11"/>
          <p:cNvSpPr>
            <a:spLocks noGrp="1"/>
          </p:cNvSpPr>
          <p:nvPr>
            <p:ph type="body" sz="quarter" idx="13" hasCustomPrompt="1"/>
          </p:nvPr>
        </p:nvSpPr>
        <p:spPr>
          <a:xfrm>
            <a:off x="7230599" y="2253725"/>
            <a:ext cx="1980000" cy="23426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dirty="0"/>
              <a:t>Описание категории</a:t>
            </a:r>
            <a:endParaRPr lang="ru-RU" noProof="0" dirty="0"/>
          </a:p>
        </p:txBody>
      </p:sp>
      <p:sp>
        <p:nvSpPr>
          <p:cNvPr id="22" name="Текст 2"/>
          <p:cNvSpPr>
            <a:spLocks noGrp="1"/>
          </p:cNvSpPr>
          <p:nvPr>
            <p:ph type="body" idx="27" hasCustomPrompt="1"/>
          </p:nvPr>
        </p:nvSpPr>
        <p:spPr>
          <a:xfrm>
            <a:off x="7230599" y="3132839"/>
            <a:ext cx="1980000" cy="334918"/>
          </a:xfrm>
        </p:spPr>
        <p:txBody>
          <a:bodyPr lIns="36000" tIns="0" rIns="0" bIns="0" rtlCol="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1 500 000 долларов США</a:t>
            </a:r>
            <a:endParaRPr lang="ru-RU" noProof="0" dirty="0"/>
          </a:p>
        </p:txBody>
      </p:sp>
      <p:sp>
        <p:nvSpPr>
          <p:cNvPr id="23" name="Текст 11"/>
          <p:cNvSpPr>
            <a:spLocks noGrp="1"/>
          </p:cNvSpPr>
          <p:nvPr>
            <p:ph type="body" sz="quarter" idx="28" hasCustomPrompt="1"/>
          </p:nvPr>
        </p:nvSpPr>
        <p:spPr>
          <a:xfrm>
            <a:off x="7230599" y="3517930"/>
            <a:ext cx="1980000" cy="23426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dirty="0"/>
              <a:t>Описание категории</a:t>
            </a:r>
            <a:endParaRPr lang="ru-RU" noProof="0" dirty="0"/>
          </a:p>
        </p:txBody>
      </p:sp>
      <p:sp>
        <p:nvSpPr>
          <p:cNvPr id="24" name="Текст 2"/>
          <p:cNvSpPr>
            <a:spLocks noGrp="1"/>
          </p:cNvSpPr>
          <p:nvPr>
            <p:ph type="body" idx="29" hasCustomPrompt="1"/>
          </p:nvPr>
        </p:nvSpPr>
        <p:spPr>
          <a:xfrm>
            <a:off x="7230599" y="4382409"/>
            <a:ext cx="1980000" cy="334918"/>
          </a:xfrm>
        </p:spPr>
        <p:txBody>
          <a:bodyPr lIns="36000" tIns="0" rIns="0" bIns="0" rtlCol="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1 500 000 долларов США</a:t>
            </a:r>
            <a:endParaRPr lang="ru-RU" noProof="0" dirty="0"/>
          </a:p>
        </p:txBody>
      </p:sp>
      <p:sp>
        <p:nvSpPr>
          <p:cNvPr id="25" name="Текст 11"/>
          <p:cNvSpPr>
            <a:spLocks noGrp="1"/>
          </p:cNvSpPr>
          <p:nvPr>
            <p:ph type="body" sz="quarter" idx="30" hasCustomPrompt="1"/>
          </p:nvPr>
        </p:nvSpPr>
        <p:spPr>
          <a:xfrm>
            <a:off x="7230599" y="4767500"/>
            <a:ext cx="1980000" cy="23426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dirty="0"/>
              <a:t>Описание категории</a:t>
            </a:r>
            <a:endParaRPr lang="ru-RU" noProof="0" dirty="0"/>
          </a:p>
        </p:txBody>
      </p:sp>
      <p:sp>
        <p:nvSpPr>
          <p:cNvPr id="26" name="Текст 2"/>
          <p:cNvSpPr>
            <a:spLocks noGrp="1"/>
          </p:cNvSpPr>
          <p:nvPr>
            <p:ph type="body" idx="31" hasCustomPrompt="1"/>
          </p:nvPr>
        </p:nvSpPr>
        <p:spPr>
          <a:xfrm>
            <a:off x="9664979" y="1868634"/>
            <a:ext cx="1980000" cy="334918"/>
          </a:xfrm>
        </p:spPr>
        <p:txBody>
          <a:bodyPr lIns="36000" tIns="0" rIns="0" bIns="0" rtlCol="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1 500 000 долларов США</a:t>
            </a:r>
            <a:endParaRPr lang="ru-RU" noProof="0" dirty="0"/>
          </a:p>
        </p:txBody>
      </p:sp>
      <p:sp>
        <p:nvSpPr>
          <p:cNvPr id="27" name="Текст 11"/>
          <p:cNvSpPr>
            <a:spLocks noGrp="1"/>
          </p:cNvSpPr>
          <p:nvPr>
            <p:ph type="body" sz="quarter" idx="32" hasCustomPrompt="1"/>
          </p:nvPr>
        </p:nvSpPr>
        <p:spPr>
          <a:xfrm>
            <a:off x="9664979" y="2253725"/>
            <a:ext cx="1980000" cy="23426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dirty="0"/>
              <a:t>Описание категории</a:t>
            </a:r>
            <a:endParaRPr lang="ru-RU" noProof="0" dirty="0"/>
          </a:p>
        </p:txBody>
      </p:sp>
      <p:sp>
        <p:nvSpPr>
          <p:cNvPr id="28" name="Текст 2"/>
          <p:cNvSpPr>
            <a:spLocks noGrp="1"/>
          </p:cNvSpPr>
          <p:nvPr>
            <p:ph type="body" idx="33" hasCustomPrompt="1"/>
          </p:nvPr>
        </p:nvSpPr>
        <p:spPr>
          <a:xfrm>
            <a:off x="9664979" y="3132839"/>
            <a:ext cx="1980000" cy="334918"/>
          </a:xfrm>
        </p:spPr>
        <p:txBody>
          <a:bodyPr lIns="36000" tIns="0" rIns="0" bIns="0" rtlCol="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1 500 000 долларов США</a:t>
            </a:r>
            <a:endParaRPr lang="ru-RU" noProof="0" dirty="0"/>
          </a:p>
        </p:txBody>
      </p:sp>
      <p:sp>
        <p:nvSpPr>
          <p:cNvPr id="29" name="Текст 11"/>
          <p:cNvSpPr>
            <a:spLocks noGrp="1"/>
          </p:cNvSpPr>
          <p:nvPr>
            <p:ph type="body" sz="quarter" idx="34" hasCustomPrompt="1"/>
          </p:nvPr>
        </p:nvSpPr>
        <p:spPr>
          <a:xfrm>
            <a:off x="9664979" y="3517930"/>
            <a:ext cx="1980000" cy="23426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dirty="0"/>
              <a:t>Описание категории</a:t>
            </a:r>
            <a:endParaRPr lang="ru-RU" noProof="0" dirty="0"/>
          </a:p>
        </p:txBody>
      </p:sp>
      <p:sp>
        <p:nvSpPr>
          <p:cNvPr id="30" name="Текст 2"/>
          <p:cNvSpPr>
            <a:spLocks noGrp="1"/>
          </p:cNvSpPr>
          <p:nvPr>
            <p:ph type="body" idx="35" hasCustomPrompt="1"/>
          </p:nvPr>
        </p:nvSpPr>
        <p:spPr>
          <a:xfrm>
            <a:off x="9664979" y="4382409"/>
            <a:ext cx="1980000" cy="334918"/>
          </a:xfrm>
        </p:spPr>
        <p:txBody>
          <a:bodyPr lIns="36000" tIns="0" rIns="0" bIns="0" rtlCol="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1 500 000 долларов США</a:t>
            </a:r>
            <a:endParaRPr lang="ru-RU" noProof="0" dirty="0"/>
          </a:p>
        </p:txBody>
      </p:sp>
      <p:sp>
        <p:nvSpPr>
          <p:cNvPr id="31" name="Текст 11"/>
          <p:cNvSpPr>
            <a:spLocks noGrp="1"/>
          </p:cNvSpPr>
          <p:nvPr>
            <p:ph type="body" sz="quarter" idx="36" hasCustomPrompt="1"/>
          </p:nvPr>
        </p:nvSpPr>
        <p:spPr>
          <a:xfrm>
            <a:off x="9664979" y="4767500"/>
            <a:ext cx="1980000" cy="234269"/>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dirty="0"/>
              <a:t>Описание категории</a:t>
            </a:r>
            <a:endParaRPr lang="ru-RU" noProof="0" dirty="0"/>
          </a:p>
        </p:txBody>
      </p:sp>
      <p:sp>
        <p:nvSpPr>
          <p:cNvPr id="32"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ние и объект с изображениями">
    <p:spTree>
      <p:nvGrpSpPr>
        <p:cNvPr id="1" name=""/>
        <p:cNvGrpSpPr/>
        <p:nvPr/>
      </p:nvGrpSpPr>
      <p:grpSpPr>
        <a:xfrm>
          <a:off x="0" y="0"/>
          <a:ext cx="0" cy="0"/>
          <a:chOff x="0" y="0"/>
          <a:chExt cx="0" cy="0"/>
        </a:xfrm>
      </p:grpSpPr>
      <p:sp>
        <p:nvSpPr>
          <p:cNvPr id="21" name="Рисунок 7"/>
          <p:cNvSpPr>
            <a:spLocks noGrp="1"/>
          </p:cNvSpPr>
          <p:nvPr>
            <p:ph type="pic" sz="quarter" idx="13"/>
          </p:nvPr>
        </p:nvSpPr>
        <p:spPr>
          <a:xfrm>
            <a:off x="458724" y="457200"/>
            <a:ext cx="11274552" cy="5943600"/>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9" name="Рисунок 14"/>
          <p:cNvSpPr>
            <a:spLocks noGrp="1"/>
          </p:cNvSpPr>
          <p:nvPr>
            <p:ph type="pic" sz="quarter" idx="14"/>
          </p:nvPr>
        </p:nvSpPr>
        <p:spPr>
          <a:xfrm>
            <a:off x="907903" y="4991383"/>
            <a:ext cx="1463040" cy="987552"/>
          </a:xfrm>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18" name="Текст 14"/>
          <p:cNvSpPr>
            <a:spLocks noGrp="1"/>
          </p:cNvSpPr>
          <p:nvPr>
            <p:ph type="body" sz="quarter" idx="15"/>
          </p:nvPr>
        </p:nvSpPr>
        <p:spPr>
          <a:xfrm>
            <a:off x="458788" y="2028825"/>
            <a:ext cx="4727575" cy="728663"/>
          </a:xfrm>
          <a:solidFill>
            <a:schemeClr val="accent1">
              <a:alpha val="60000"/>
            </a:schemeClr>
          </a:solidFill>
        </p:spPr>
        <p:txBody>
          <a:bodyPr lIns="396000" rtlCol="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rtl="0"/>
            <a:r>
              <a:rPr lang="ru-RU" noProof="0"/>
              <a:t>Образец текста</a:t>
            </a:r>
            <a:endParaRPr lang="ru-RU" noProof="0"/>
          </a:p>
        </p:txBody>
      </p:sp>
      <p:sp>
        <p:nvSpPr>
          <p:cNvPr id="20" name="Заголовок 19"/>
          <p:cNvSpPr>
            <a:spLocks noGrp="1"/>
          </p:cNvSpPr>
          <p:nvPr>
            <p:ph type="title" hasCustomPrompt="1"/>
          </p:nvPr>
        </p:nvSpPr>
        <p:spPr>
          <a:xfrm>
            <a:off x="458788" y="2754601"/>
            <a:ext cx="4726800" cy="1861200"/>
          </a:xfrm>
          <a:solidFill>
            <a:schemeClr val="bg1">
              <a:alpha val="50000"/>
            </a:schemeClr>
          </a:solidFill>
        </p:spPr>
        <p:txBody>
          <a:bodyPr lIns="396000" tIns="0" rIns="0" bIns="0" rtlCol="0">
            <a:noAutofit/>
          </a:bodyPr>
          <a:lstStyle>
            <a:lvl1pPr>
              <a:lnSpc>
                <a:spcPct val="85000"/>
              </a:lnSpc>
              <a:defRPr sz="5500"/>
            </a:lvl1pPr>
          </a:lstStyle>
          <a:p>
            <a:pPr rtl="0"/>
            <a:r>
              <a:rPr lang="ru-RU" noProof="0" dirty="0"/>
              <a:t>Щелкните, чтобы изменить название</a:t>
            </a:r>
            <a:endParaRPr lang="ru-RU"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
    <p:spTree>
      <p:nvGrpSpPr>
        <p:cNvPr id="1" name=""/>
        <p:cNvGrpSpPr/>
        <p:nvPr/>
      </p:nvGrpSpPr>
      <p:grpSpPr>
        <a:xfrm>
          <a:off x="0" y="0"/>
          <a:ext cx="0" cy="0"/>
          <a:chOff x="0" y="0"/>
          <a:chExt cx="0" cy="0"/>
        </a:xfrm>
      </p:grpSpPr>
      <p:sp>
        <p:nvSpPr>
          <p:cNvPr id="10" name="Рисунок 7"/>
          <p:cNvSpPr>
            <a:spLocks noGrp="1"/>
          </p:cNvSpPr>
          <p:nvPr>
            <p:ph type="pic" sz="quarter" idx="14"/>
          </p:nvPr>
        </p:nvSpPr>
        <p:spPr>
          <a:xfrm>
            <a:off x="6096000" y="457199"/>
            <a:ext cx="5637276" cy="5959476"/>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2" name="Заголовок 1"/>
          <p:cNvSpPr>
            <a:spLocks noGrp="1"/>
          </p:cNvSpPr>
          <p:nvPr>
            <p:ph type="title"/>
          </p:nvPr>
        </p:nvSpPr>
        <p:spPr>
          <a:xfrm>
            <a:off x="830127" y="1331139"/>
            <a:ext cx="4584212" cy="1107114"/>
          </a:xfrm>
        </p:spPr>
        <p:txBody>
          <a:bodyPr lIns="36000" tIns="0" rIns="0" bIns="0" rtlCol="0" anchor="b">
            <a:normAutofit/>
          </a:bodyPr>
          <a:lstStyle>
            <a:lvl1pPr>
              <a:defRPr sz="3600"/>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830127" y="2545450"/>
            <a:ext cx="4584212" cy="540000"/>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4" name="Дата 3"/>
          <p:cNvSpPr>
            <a:spLocks noGrp="1"/>
          </p:cNvSpPr>
          <p:nvPr>
            <p:ph type="dt" sz="half" idx="10"/>
          </p:nvPr>
        </p:nvSpPr>
        <p:spPr>
          <a:xfrm>
            <a:off x="10265399" y="5810400"/>
            <a:ext cx="1080000" cy="234000"/>
          </a:xfrm>
        </p:spPr>
        <p:txBody>
          <a:bodyPr rtlCol="0" anchor="b" anchorCtr="0"/>
          <a:lstStyle>
            <a:lvl1pPr>
              <a:defRPr>
                <a:solidFill>
                  <a:schemeClr val="accent5">
                    <a:lumMod val="50000"/>
                  </a:schemeClr>
                </a:solidFill>
              </a:defRPr>
            </a:lvl1pPr>
          </a:lstStyle>
          <a:p>
            <a:pPr rtl="0"/>
            <a:fld id="{274E15FD-ED14-4856-8C04-EACC126827D2}"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accent5">
                    <a:lumMod val="50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7" name="Текст 2"/>
          <p:cNvSpPr>
            <a:spLocks noGrp="1"/>
          </p:cNvSpPr>
          <p:nvPr>
            <p:ph type="body" idx="13"/>
          </p:nvPr>
        </p:nvSpPr>
        <p:spPr>
          <a:xfrm>
            <a:off x="830128" y="3300065"/>
            <a:ext cx="4584212" cy="1745768"/>
          </a:xfrm>
        </p:spPr>
        <p:txBody>
          <a:bodyPr lIns="36000" tIns="0" rIns="0" bIns="0" rtlCol="0">
            <a:noAutofit/>
          </a:bodyPr>
          <a:lstStyle>
            <a:lvl1pPr marL="215900" indent="-2159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2"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пасибо!">
    <p:spTree>
      <p:nvGrpSpPr>
        <p:cNvPr id="1" name=""/>
        <p:cNvGrpSpPr/>
        <p:nvPr/>
      </p:nvGrpSpPr>
      <p:grpSpPr>
        <a:xfrm>
          <a:off x="0" y="0"/>
          <a:ext cx="0" cy="0"/>
          <a:chOff x="0" y="0"/>
          <a:chExt cx="0" cy="0"/>
        </a:xfrm>
      </p:grpSpPr>
      <p:sp>
        <p:nvSpPr>
          <p:cNvPr id="8" name="Рисунок 7"/>
          <p:cNvSpPr>
            <a:spLocks noGrp="1"/>
          </p:cNvSpPr>
          <p:nvPr>
            <p:ph type="pic" sz="quarter" idx="13"/>
          </p:nvPr>
        </p:nvSpPr>
        <p:spPr>
          <a:xfrm>
            <a:off x="458724" y="457200"/>
            <a:ext cx="11274552" cy="5943600"/>
          </a:xfrm>
          <a:noFill/>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15" name="Рисунок 14"/>
          <p:cNvSpPr>
            <a:spLocks noGrp="1"/>
          </p:cNvSpPr>
          <p:nvPr>
            <p:ph type="pic" sz="quarter" idx="14"/>
          </p:nvPr>
        </p:nvSpPr>
        <p:spPr>
          <a:xfrm>
            <a:off x="5364480" y="1746127"/>
            <a:ext cx="1463040" cy="987552"/>
          </a:xfrm>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2" name="Заголовок 1"/>
          <p:cNvSpPr>
            <a:spLocks noGrp="1"/>
          </p:cNvSpPr>
          <p:nvPr>
            <p:ph type="ctrTitle"/>
          </p:nvPr>
        </p:nvSpPr>
        <p:spPr>
          <a:xfrm>
            <a:off x="458724" y="3252538"/>
            <a:ext cx="11274552" cy="1348720"/>
          </a:xfrm>
          <a:solidFill>
            <a:schemeClr val="bg1">
              <a:alpha val="60000"/>
            </a:schemeClr>
          </a:solidFill>
        </p:spPr>
        <p:txBody>
          <a:bodyPr rtlCol="0" anchor="ctr" anchorCtr="0">
            <a:normAutofit/>
          </a:bodyPr>
          <a:lstStyle>
            <a:lvl1pPr algn="ctr">
              <a:defRPr sz="5500"/>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458724" y="4601258"/>
            <a:ext cx="11274552" cy="1799542"/>
          </a:xfrm>
          <a:solidFill>
            <a:schemeClr val="tx1">
              <a:alpha val="90000"/>
            </a:schemeClr>
          </a:solidFill>
        </p:spPr>
        <p:txBody>
          <a:bodyPr tIns="252000" rtlCol="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16" name="Текст 12"/>
          <p:cNvSpPr>
            <a:spLocks noGrp="1"/>
          </p:cNvSpPr>
          <p:nvPr>
            <p:ph type="body" sz="quarter" idx="15" hasCustomPrompt="1"/>
          </p:nvPr>
        </p:nvSpPr>
        <p:spPr>
          <a:xfrm>
            <a:off x="1926767" y="5400675"/>
            <a:ext cx="1800225" cy="280988"/>
          </a:xfrm>
        </p:spPr>
        <p:txBody>
          <a:bodyPr lIns="0" tIns="0" rIns="0" bIns="0" rtlCol="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rtl="0"/>
            <a:r>
              <a:rPr lang="ru-RU" noProof="0" dirty="0"/>
              <a:t>Эл. почта:</a:t>
            </a:r>
            <a:endParaRPr lang="ru-RU" noProof="0" dirty="0"/>
          </a:p>
        </p:txBody>
      </p:sp>
      <p:sp>
        <p:nvSpPr>
          <p:cNvPr id="18" name="Текст 16"/>
          <p:cNvSpPr>
            <a:spLocks noGrp="1"/>
          </p:cNvSpPr>
          <p:nvPr>
            <p:ph type="body" sz="quarter" idx="16" hasCustomPrompt="1"/>
          </p:nvPr>
        </p:nvSpPr>
        <p:spPr>
          <a:xfrm>
            <a:off x="1134879" y="5695950"/>
            <a:ext cx="3384000" cy="280500"/>
          </a:xfrm>
        </p:spPr>
        <p:txBody>
          <a:bodyPr lIns="0" tIns="0" rIns="0" bIns="0" rtlCol="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rtl="0"/>
            <a:r>
              <a:rPr lang="ru-RU" noProof="0" dirty="0"/>
              <a:t>svetlana@fabrikam.com</a:t>
            </a:r>
            <a:endParaRPr lang="ru-RU" noProof="0" dirty="0"/>
          </a:p>
        </p:txBody>
      </p:sp>
      <p:sp>
        <p:nvSpPr>
          <p:cNvPr id="21" name="Текст 12"/>
          <p:cNvSpPr>
            <a:spLocks noGrp="1"/>
          </p:cNvSpPr>
          <p:nvPr>
            <p:ph type="body" sz="quarter" idx="17" hasCustomPrompt="1"/>
          </p:nvPr>
        </p:nvSpPr>
        <p:spPr>
          <a:xfrm>
            <a:off x="5312303" y="5400284"/>
            <a:ext cx="1800225" cy="280988"/>
          </a:xfrm>
        </p:spPr>
        <p:txBody>
          <a:bodyPr lIns="0" tIns="0" rIns="0" bIns="0" rtlCol="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rtl="0"/>
            <a:r>
              <a:rPr lang="ru-RU" noProof="0" dirty="0"/>
              <a:t>Телефон:</a:t>
            </a:r>
            <a:endParaRPr lang="ru-RU" noProof="0" dirty="0"/>
          </a:p>
        </p:txBody>
      </p:sp>
      <p:sp>
        <p:nvSpPr>
          <p:cNvPr id="22" name="Текст 16"/>
          <p:cNvSpPr>
            <a:spLocks noGrp="1"/>
          </p:cNvSpPr>
          <p:nvPr>
            <p:ph type="body" sz="quarter" idx="18" hasCustomPrompt="1"/>
          </p:nvPr>
        </p:nvSpPr>
        <p:spPr>
          <a:xfrm>
            <a:off x="4862415" y="5695559"/>
            <a:ext cx="2700000" cy="280500"/>
          </a:xfrm>
        </p:spPr>
        <p:txBody>
          <a:bodyPr lIns="0" tIns="0" rIns="0" bIns="0" rtlCol="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rtl="0"/>
            <a:r>
              <a:rPr lang="ru-RU" noProof="0" dirty="0"/>
              <a:t>404-555-01-15</a:t>
            </a:r>
            <a:endParaRPr lang="ru-RU" noProof="0" dirty="0"/>
          </a:p>
        </p:txBody>
      </p:sp>
      <p:sp>
        <p:nvSpPr>
          <p:cNvPr id="11" name="Текст 12"/>
          <p:cNvSpPr>
            <a:spLocks noGrp="1"/>
          </p:cNvSpPr>
          <p:nvPr>
            <p:ph type="body" sz="quarter" idx="19" hasCustomPrompt="1"/>
          </p:nvPr>
        </p:nvSpPr>
        <p:spPr>
          <a:xfrm>
            <a:off x="8456571" y="5400284"/>
            <a:ext cx="1800225" cy="280988"/>
          </a:xfrm>
        </p:spPr>
        <p:txBody>
          <a:bodyPr lIns="0" tIns="0" rIns="0" bIns="0" rtlCol="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rtl="0"/>
            <a:r>
              <a:rPr lang="ru-RU" noProof="0" dirty="0"/>
              <a:t>Веб-сайт:</a:t>
            </a:r>
            <a:endParaRPr lang="ru-RU" noProof="0" dirty="0"/>
          </a:p>
        </p:txBody>
      </p:sp>
      <p:sp>
        <p:nvSpPr>
          <p:cNvPr id="12" name="Текст 16"/>
          <p:cNvSpPr>
            <a:spLocks noGrp="1"/>
          </p:cNvSpPr>
          <p:nvPr>
            <p:ph type="body" sz="quarter" idx="20" hasCustomPrompt="1"/>
          </p:nvPr>
        </p:nvSpPr>
        <p:spPr>
          <a:xfrm>
            <a:off x="7736683" y="5695559"/>
            <a:ext cx="3240000" cy="280500"/>
          </a:xfrm>
        </p:spPr>
        <p:txBody>
          <a:bodyPr lIns="0" tIns="0" rIns="0" bIns="0" rtlCol="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ru-RU" noProof="0" dirty="0"/>
              <a:t>www.fabrikam.com</a:t>
            </a:r>
            <a:endParaRPr lang="ru-RU"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Кавычки">
    <p:spTree>
      <p:nvGrpSpPr>
        <p:cNvPr id="1" name=""/>
        <p:cNvGrpSpPr/>
        <p:nvPr/>
      </p:nvGrpSpPr>
      <p:grpSpPr>
        <a:xfrm>
          <a:off x="0" y="0"/>
          <a:ext cx="0" cy="0"/>
          <a:chOff x="0" y="0"/>
          <a:chExt cx="0" cy="0"/>
        </a:xfrm>
      </p:grpSpPr>
      <p:sp>
        <p:nvSpPr>
          <p:cNvPr id="27" name="Прямоугольник 26"/>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рямоугольник 27"/>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00F4151A-F2C3-4EDA-A857-6E0FBF25D956}"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45" name="Текст 2"/>
          <p:cNvSpPr>
            <a:spLocks noGrp="1"/>
          </p:cNvSpPr>
          <p:nvPr>
            <p:ph type="body" idx="1" hasCustomPrompt="1"/>
          </p:nvPr>
        </p:nvSpPr>
        <p:spPr>
          <a:xfrm>
            <a:off x="2046857" y="4156047"/>
            <a:ext cx="3276000" cy="385091"/>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46" name="Текст 11"/>
          <p:cNvSpPr>
            <a:spLocks noGrp="1"/>
          </p:cNvSpPr>
          <p:nvPr>
            <p:ph type="body" sz="quarter" idx="13"/>
          </p:nvPr>
        </p:nvSpPr>
        <p:spPr>
          <a:xfrm>
            <a:off x="2046857" y="4541138"/>
            <a:ext cx="3276000" cy="1036067"/>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12" name="Рисунок 11"/>
          <p:cNvSpPr>
            <a:spLocks noGrp="1"/>
          </p:cNvSpPr>
          <p:nvPr>
            <p:ph type="pic" sz="quarter" idx="25"/>
          </p:nvPr>
        </p:nvSpPr>
        <p:spPr>
          <a:xfrm>
            <a:off x="908006" y="4238758"/>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50" name="Текст 2"/>
          <p:cNvSpPr>
            <a:spLocks noGrp="1"/>
          </p:cNvSpPr>
          <p:nvPr>
            <p:ph type="body" idx="29" hasCustomPrompt="1"/>
          </p:nvPr>
        </p:nvSpPr>
        <p:spPr>
          <a:xfrm>
            <a:off x="7259308" y="4156047"/>
            <a:ext cx="3276000" cy="334919"/>
          </a:xfrm>
        </p:spPr>
        <p:txBody>
          <a:bodyPr lIns="36000" tIns="0" rIns="0" bIns="0" rtlCol="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51" name="Текст 11"/>
          <p:cNvSpPr>
            <a:spLocks noGrp="1"/>
          </p:cNvSpPr>
          <p:nvPr>
            <p:ph type="body" sz="quarter" idx="30"/>
          </p:nvPr>
        </p:nvSpPr>
        <p:spPr>
          <a:xfrm>
            <a:off x="7259308" y="4541138"/>
            <a:ext cx="3276000" cy="1036067"/>
          </a:xfrm>
        </p:spPr>
        <p:txBody>
          <a:bodyPr lIns="36000" tIns="0" rIns="0" bIns="0" rtlCol="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52" name="Рисунок 11"/>
          <p:cNvSpPr>
            <a:spLocks noGrp="1"/>
          </p:cNvSpPr>
          <p:nvPr>
            <p:ph type="pic" sz="quarter" idx="31"/>
          </p:nvPr>
        </p:nvSpPr>
        <p:spPr>
          <a:xfrm>
            <a:off x="6120457" y="4238758"/>
            <a:ext cx="960120" cy="961200"/>
          </a:xfrm>
        </p:spPr>
        <p:txBody>
          <a:bodyPr rtlCol="0" anchor="ctr" anchorCtr="0">
            <a:noAutofit/>
          </a:bodyPr>
          <a:lstStyle>
            <a:lvl1pPr marL="0" indent="0" algn="ctr">
              <a:buNone/>
              <a:defRPr sz="1800">
                <a:solidFill>
                  <a:schemeClr val="tx1"/>
                </a:solidFill>
              </a:defRPr>
            </a:lvl1pPr>
          </a:lstStyle>
          <a:p>
            <a:pPr rtl="0"/>
            <a:r>
              <a:rPr lang="ru-RU" noProof="0"/>
              <a:t>Вставка рисунка</a:t>
            </a:r>
            <a:endParaRPr lang="ru-RU" noProof="0" dirty="0"/>
          </a:p>
        </p:txBody>
      </p:sp>
      <p:sp>
        <p:nvSpPr>
          <p:cNvPr id="29" name="Текст 11"/>
          <p:cNvSpPr>
            <a:spLocks noGrp="1"/>
          </p:cNvSpPr>
          <p:nvPr>
            <p:ph type="body" sz="quarter" idx="32"/>
          </p:nvPr>
        </p:nvSpPr>
        <p:spPr>
          <a:xfrm>
            <a:off x="1299280" y="2177705"/>
            <a:ext cx="4403527" cy="1315520"/>
          </a:xfrm>
        </p:spPr>
        <p:txBody>
          <a:bodyPr lIns="36000" tIns="0" rIns="0" bIns="0" rtlCol="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30" name="Текст 11"/>
          <p:cNvSpPr>
            <a:spLocks noGrp="1"/>
          </p:cNvSpPr>
          <p:nvPr>
            <p:ph type="body" sz="quarter" idx="34"/>
          </p:nvPr>
        </p:nvSpPr>
        <p:spPr>
          <a:xfrm>
            <a:off x="6467060" y="2740330"/>
            <a:ext cx="4425658" cy="752895"/>
          </a:xfrm>
        </p:spPr>
        <p:txBody>
          <a:bodyPr lIns="36000" tIns="0" rIns="0" bIns="0" rtlCol="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rtl="0"/>
            <a:r>
              <a:rPr lang="ru-RU" noProof="0"/>
              <a:t>Образец текста</a:t>
            </a:r>
            <a:endParaRPr lang="ru-RU" noProof="0"/>
          </a:p>
          <a:p>
            <a:pPr lvl="1" rtl="0"/>
            <a:r>
              <a:rPr lang="ru-RU" noProof="0"/>
              <a:t>Второй уровень</a:t>
            </a:r>
            <a:endParaRPr lang="ru-RU" noProof="0"/>
          </a:p>
        </p:txBody>
      </p:sp>
      <p:sp>
        <p:nvSpPr>
          <p:cNvPr id="17" name="Рисунок 11"/>
          <p:cNvSpPr>
            <a:spLocks noGrp="1"/>
          </p:cNvSpPr>
          <p:nvPr>
            <p:ph type="pic" sz="quarter" idx="3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Макет рисунка с подписью">
    <p:spTree>
      <p:nvGrpSpPr>
        <p:cNvPr id="1" name=""/>
        <p:cNvGrpSpPr/>
        <p:nvPr/>
      </p:nvGrpSpPr>
      <p:grpSpPr>
        <a:xfrm>
          <a:off x="0" y="0"/>
          <a:ext cx="0" cy="0"/>
          <a:chOff x="0" y="0"/>
          <a:chExt cx="0" cy="0"/>
        </a:xfrm>
      </p:grpSpPr>
      <p:sp>
        <p:nvSpPr>
          <p:cNvPr id="10" name="Рисунок 7"/>
          <p:cNvSpPr>
            <a:spLocks noGrp="1"/>
          </p:cNvSpPr>
          <p:nvPr>
            <p:ph type="pic" sz="quarter" idx="14"/>
          </p:nvPr>
        </p:nvSpPr>
        <p:spPr>
          <a:xfrm>
            <a:off x="6096000" y="457199"/>
            <a:ext cx="5637276" cy="5959476"/>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2" name="Заголовок 1"/>
          <p:cNvSpPr>
            <a:spLocks noGrp="1"/>
          </p:cNvSpPr>
          <p:nvPr>
            <p:ph type="title" hasCustomPrompt="1"/>
          </p:nvPr>
        </p:nvSpPr>
        <p:spPr>
          <a:xfrm>
            <a:off x="830127" y="691751"/>
            <a:ext cx="4584212" cy="540001"/>
          </a:xfrm>
        </p:spPr>
        <p:txBody>
          <a:bodyPr lIns="36000" tIns="0" rIns="0" bIns="0" rtlCol="0" anchor="b">
            <a:normAutofit/>
          </a:bodyPr>
          <a:lstStyle>
            <a:lvl1pPr>
              <a:defRPr sz="3600"/>
            </a:lvl1pPr>
          </a:lstStyle>
          <a:p>
            <a:pPr rtl="0"/>
            <a:r>
              <a:rPr lang="ru-RU" noProof="0" dirty="0"/>
              <a:t>Вставьте название здесь</a:t>
            </a:r>
            <a:endParaRPr lang="ru-RU" noProof="0" dirty="0"/>
          </a:p>
        </p:txBody>
      </p:sp>
      <p:sp>
        <p:nvSpPr>
          <p:cNvPr id="3" name="Текст 2"/>
          <p:cNvSpPr>
            <a:spLocks noGrp="1"/>
          </p:cNvSpPr>
          <p:nvPr>
            <p:ph type="body" idx="1"/>
          </p:nvPr>
        </p:nvSpPr>
        <p:spPr>
          <a:xfrm>
            <a:off x="830127" y="1326250"/>
            <a:ext cx="4584212" cy="1353312"/>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4" name="Дата 3"/>
          <p:cNvSpPr>
            <a:spLocks noGrp="1"/>
          </p:cNvSpPr>
          <p:nvPr>
            <p:ph type="dt" sz="half" idx="10"/>
          </p:nvPr>
        </p:nvSpPr>
        <p:spPr>
          <a:xfrm>
            <a:off x="10265399" y="5810400"/>
            <a:ext cx="1080000" cy="234000"/>
          </a:xfrm>
        </p:spPr>
        <p:txBody>
          <a:bodyPr rtlCol="0" anchor="b" anchorCtr="0"/>
          <a:lstStyle>
            <a:lvl1pPr>
              <a:defRPr>
                <a:solidFill>
                  <a:schemeClr val="accent5">
                    <a:lumMod val="50000"/>
                  </a:schemeClr>
                </a:solidFill>
              </a:defRPr>
            </a:lvl1pPr>
          </a:lstStyle>
          <a:p>
            <a:pPr rtl="0"/>
            <a:fld id="{31B7D974-9B1F-4BFD-A0F1-B7E5C998F977}"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accent5">
                    <a:lumMod val="50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7" name="Текст 2"/>
          <p:cNvSpPr>
            <a:spLocks noGrp="1"/>
          </p:cNvSpPr>
          <p:nvPr>
            <p:ph type="body" idx="13"/>
          </p:nvPr>
        </p:nvSpPr>
        <p:spPr>
          <a:xfrm>
            <a:off x="830128" y="2893665"/>
            <a:ext cx="4584212" cy="1538635"/>
          </a:xfrm>
        </p:spPr>
        <p:txBody>
          <a:bodyPr lIns="36000" tIns="0" rIns="0" bIns="0" rtlCol="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2" name="Текст 2"/>
          <p:cNvSpPr>
            <a:spLocks noGrp="1"/>
          </p:cNvSpPr>
          <p:nvPr>
            <p:ph type="body" idx="17"/>
          </p:nvPr>
        </p:nvSpPr>
        <p:spPr>
          <a:xfrm>
            <a:off x="846601" y="4579181"/>
            <a:ext cx="4584212" cy="1097719"/>
          </a:xfrm>
        </p:spPr>
        <p:txBody>
          <a:bodyPr lIns="36000" tIns="0" rIns="0" bIns="0" rtlCol="0">
            <a:normAutofit/>
          </a:bodyPr>
          <a:lstStyle>
            <a:lvl1pPr marL="0" indent="0">
              <a:spcBef>
                <a:spcPts val="600"/>
              </a:spcBef>
              <a:buClr>
                <a:schemeClr val="tx2">
                  <a:lumMod val="40000"/>
                  <a:lumOff val="60000"/>
                </a:schemeClr>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3"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Макет телефона с подписью">
    <p:spTree>
      <p:nvGrpSpPr>
        <p:cNvPr id="1" name=""/>
        <p:cNvGrpSpPr/>
        <p:nvPr/>
      </p:nvGrpSpPr>
      <p:grpSpPr>
        <a:xfrm>
          <a:off x="0" y="0"/>
          <a:ext cx="0" cy="0"/>
          <a:chOff x="0" y="0"/>
          <a:chExt cx="0" cy="0"/>
        </a:xfrm>
      </p:grpSpPr>
      <p:sp>
        <p:nvSpPr>
          <p:cNvPr id="3" name="Прямоугольник 2"/>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noProof="0" dirty="0"/>
          </a:p>
        </p:txBody>
      </p:sp>
      <p:sp>
        <p:nvSpPr>
          <p:cNvPr id="2" name="Заголовок 1"/>
          <p:cNvSpPr>
            <a:spLocks noGrp="1"/>
          </p:cNvSpPr>
          <p:nvPr>
            <p:ph type="title" hasCustomPrompt="1"/>
          </p:nvPr>
        </p:nvSpPr>
        <p:spPr>
          <a:xfrm>
            <a:off x="838201" y="742867"/>
            <a:ext cx="3232108" cy="566931"/>
          </a:xfrm>
        </p:spPr>
        <p:txBody>
          <a:bodyPr lIns="36000" tIns="0" rIns="0" bIns="0" rtlCol="0"/>
          <a:lstStyle/>
          <a:p>
            <a:pPr rtl="0"/>
            <a:r>
              <a:rPr lang="ru-RU" noProof="0" dirty="0"/>
              <a:t>Вставьте название здесь</a:t>
            </a:r>
            <a:endParaRPr lang="ru-RU" noProof="0" dirty="0"/>
          </a:p>
        </p:txBody>
      </p:sp>
      <p:sp>
        <p:nvSpPr>
          <p:cNvPr id="7" name="Дата 6"/>
          <p:cNvSpPr>
            <a:spLocks noGrp="1"/>
          </p:cNvSpPr>
          <p:nvPr>
            <p:ph type="dt" sz="half" idx="10"/>
          </p:nvPr>
        </p:nvSpPr>
        <p:spPr/>
        <p:txBody>
          <a:bodyPr rtlCol="0"/>
          <a:lstStyle/>
          <a:p>
            <a:pPr rtl="0"/>
            <a:fld id="{9547A8C7-7ED6-4661-AEB4-F0847FC58415}" type="datetime1">
              <a:rPr lang="ru-RU" noProof="0" smtClean="0"/>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13" name="Текст 2"/>
          <p:cNvSpPr>
            <a:spLocks noGrp="1"/>
          </p:cNvSpPr>
          <p:nvPr>
            <p:ph type="body" idx="14" hasCustomPrompt="1"/>
          </p:nvPr>
        </p:nvSpPr>
        <p:spPr>
          <a:xfrm>
            <a:off x="6118253" y="3022847"/>
            <a:ext cx="375726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14" name="Текст 11"/>
          <p:cNvSpPr>
            <a:spLocks noGrp="1"/>
          </p:cNvSpPr>
          <p:nvPr>
            <p:ph type="body" sz="quarter" idx="15"/>
          </p:nvPr>
        </p:nvSpPr>
        <p:spPr>
          <a:xfrm>
            <a:off x="6118253" y="3390381"/>
            <a:ext cx="3757265" cy="696037"/>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7" name="Рисунок 15"/>
          <p:cNvSpPr>
            <a:spLocks noGrp="1"/>
          </p:cNvSpPr>
          <p:nvPr>
            <p:ph type="pic" sz="quarter" idx="17"/>
          </p:nvPr>
        </p:nvSpPr>
        <p:spPr>
          <a:xfrm>
            <a:off x="6118253" y="2373098"/>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33" name="Текст 2"/>
          <p:cNvSpPr>
            <a:spLocks noGrp="1"/>
          </p:cNvSpPr>
          <p:nvPr>
            <p:ph type="body" idx="24"/>
          </p:nvPr>
        </p:nvSpPr>
        <p:spPr>
          <a:xfrm>
            <a:off x="4097124" y="867177"/>
            <a:ext cx="5699305" cy="1174966"/>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1" name="Рисунок 10"/>
          <p:cNvSpPr>
            <a:spLocks noGrp="1"/>
          </p:cNvSpPr>
          <p:nvPr>
            <p:ph type="pic" sz="quarter" idx="26"/>
          </p:nvPr>
        </p:nvSpPr>
        <p:spPr>
          <a:xfrm>
            <a:off x="2040340" y="2277360"/>
            <a:ext cx="2029968" cy="3533263"/>
          </a:xfrm>
        </p:spPr>
        <p:txBody>
          <a:bodyPr rtlCol="0" anchor="ctr" anchorCtr="0">
            <a:normAutofit/>
          </a:bodyPr>
          <a:lstStyle>
            <a:lvl1pPr marL="0" indent="0" algn="ctr">
              <a:buNone/>
              <a:defRPr sz="1800">
                <a:solidFill>
                  <a:schemeClr val="bg1"/>
                </a:solidFill>
              </a:defRPr>
            </a:lvl1pPr>
          </a:lstStyle>
          <a:p>
            <a:pPr rtl="0"/>
            <a:r>
              <a:rPr lang="ru-RU" noProof="0"/>
              <a:t>Вставка рисунка</a:t>
            </a:r>
            <a:endParaRPr lang="ru-RU" noProof="0" dirty="0"/>
          </a:p>
        </p:txBody>
      </p:sp>
      <p:sp>
        <p:nvSpPr>
          <p:cNvPr id="25" name="Текст 2"/>
          <p:cNvSpPr>
            <a:spLocks noGrp="1"/>
          </p:cNvSpPr>
          <p:nvPr>
            <p:ph type="body" idx="27" hasCustomPrompt="1"/>
          </p:nvPr>
        </p:nvSpPr>
        <p:spPr>
          <a:xfrm>
            <a:off x="6118253" y="5004312"/>
            <a:ext cx="375726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2" name="Текст 11"/>
          <p:cNvSpPr>
            <a:spLocks noGrp="1"/>
          </p:cNvSpPr>
          <p:nvPr>
            <p:ph type="body" sz="quarter" idx="28"/>
          </p:nvPr>
        </p:nvSpPr>
        <p:spPr>
          <a:xfrm>
            <a:off x="6118254" y="5371846"/>
            <a:ext cx="3757266" cy="540000"/>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35" name="Рисунок 15"/>
          <p:cNvSpPr>
            <a:spLocks noGrp="1"/>
          </p:cNvSpPr>
          <p:nvPr>
            <p:ph type="pic" sz="quarter" idx="29"/>
          </p:nvPr>
        </p:nvSpPr>
        <p:spPr>
          <a:xfrm>
            <a:off x="6118253" y="4354563"/>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16"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8724" y="3252538"/>
            <a:ext cx="11274552" cy="1348720"/>
          </a:xfrm>
          <a:solidFill>
            <a:schemeClr val="bg1">
              <a:alpha val="60000"/>
            </a:schemeClr>
          </a:solidFill>
        </p:spPr>
        <p:txBody>
          <a:bodyPr rtlCol="0" anchor="ctr" anchorCtr="0">
            <a:normAutofit/>
          </a:bodyPr>
          <a:lstStyle>
            <a:lvl1pPr algn="ctr">
              <a:defRPr sz="5500">
                <a:latin typeface="+mj-lt"/>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458724" y="4628730"/>
            <a:ext cx="11274552" cy="1772070"/>
          </a:xfrm>
          <a:solidFill>
            <a:schemeClr val="accent1">
              <a:alpha val="30000"/>
            </a:schemeClr>
          </a:solidFill>
        </p:spPr>
        <p:txBody>
          <a:bodyPr tIns="252000" rIns="90000" rtlCol="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4" name="Текст 2"/>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rtl="0"/>
            <a:r>
              <a:rPr lang="ru-RU" noProof="0"/>
              <a:t>Образец текста</a:t>
            </a:r>
            <a:endParaRPr lang="ru-RU" noProof="0"/>
          </a:p>
        </p:txBody>
      </p:sp>
      <p:sp>
        <p:nvSpPr>
          <p:cNvPr id="20" name="Заголовок 19"/>
          <p:cNvSpPr>
            <a:spLocks noGrp="1"/>
          </p:cNvSpPr>
          <p:nvPr>
            <p:ph type="title" hasCustomPrompt="1"/>
          </p:nvPr>
        </p:nvSpPr>
        <p:spPr>
          <a:xfrm>
            <a:off x="458788" y="2754601"/>
            <a:ext cx="4726800" cy="1861200"/>
          </a:xfrm>
          <a:solidFill>
            <a:schemeClr val="bg1">
              <a:alpha val="50000"/>
            </a:schemeClr>
          </a:solidFill>
        </p:spPr>
        <p:txBody>
          <a:bodyPr lIns="396000" tIns="0" rIns="0" bIns="0" rtlCol="0">
            <a:noAutofit/>
          </a:bodyPr>
          <a:lstStyle>
            <a:lvl1pPr>
              <a:lnSpc>
                <a:spcPct val="85000"/>
              </a:lnSpc>
              <a:defRPr sz="5500"/>
            </a:lvl1pPr>
          </a:lstStyle>
          <a:p>
            <a:pPr rtl="0"/>
            <a:r>
              <a:rPr lang="ru-RU" noProof="0" dirty="0"/>
              <a:t>Щелкните, чтобы изменить название</a:t>
            </a:r>
            <a:endParaRPr lang="ru-RU"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0" name="Объект 2"/>
          <p:cNvSpPr>
            <a:spLocks noGrp="1"/>
          </p:cNvSpPr>
          <p:nvPr>
            <p:ph idx="1"/>
          </p:nvPr>
        </p:nvSpPr>
        <p:spPr>
          <a:xfrm>
            <a:off x="838200" y="1597939"/>
            <a:ext cx="10515600" cy="3874709"/>
          </a:xfrm>
        </p:spPr>
        <p:txBody>
          <a:bodyPr rtlCol="0">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rtl="0"/>
            <a:r>
              <a:rPr lang="ru-RU" noProof="0"/>
              <a:t>Образец текста</a:t>
            </a:r>
            <a:endParaRPr lang="ru-RU" noProof="0"/>
          </a:p>
          <a:p>
            <a:pPr lvl="1" rtl="0"/>
            <a:r>
              <a:rPr lang="ru-RU" noProof="0"/>
              <a:t>Второй уровень</a:t>
            </a:r>
            <a:endParaRPr lang="ru-RU" noProof="0"/>
          </a:p>
          <a:p>
            <a:pPr lvl="2" rtl="0"/>
            <a:r>
              <a:rPr lang="ru-RU" noProof="0"/>
              <a:t>Третий уровень</a:t>
            </a:r>
            <a:endParaRPr lang="ru-RU" noProof="0"/>
          </a:p>
          <a:p>
            <a:pPr lvl="3" rtl="0"/>
            <a:r>
              <a:rPr lang="ru-RU" noProof="0"/>
              <a:t>Четвертый уровень</a:t>
            </a:r>
            <a:endParaRPr lang="ru-RU" noProof="0"/>
          </a:p>
          <a:p>
            <a:pPr lvl="4" rtl="0"/>
            <a:r>
              <a:rPr lang="ru-RU" noProof="0"/>
              <a:t>Пятый уровень</a:t>
            </a:r>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05DF62BA-2050-48CF-9650-C2F7275AF695}"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62C7616D-B363-409D-AB51-4133A2B8E8DB}"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20" name="Текст 2"/>
          <p:cNvSpPr>
            <a:spLocks noGrp="1"/>
          </p:cNvSpPr>
          <p:nvPr>
            <p:ph type="body" idx="1"/>
          </p:nvPr>
        </p:nvSpPr>
        <p:spPr>
          <a:xfrm>
            <a:off x="836612" y="1597938"/>
            <a:ext cx="4820533"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6" name="Текст 2"/>
          <p:cNvSpPr>
            <a:spLocks noGrp="1"/>
          </p:cNvSpPr>
          <p:nvPr>
            <p:ph type="body" idx="30"/>
          </p:nvPr>
        </p:nvSpPr>
        <p:spPr>
          <a:xfrm>
            <a:off x="6495790" y="1597938"/>
            <a:ext cx="4820533"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8" name="Объект 7"/>
          <p:cNvSpPr>
            <a:spLocks noGrp="1"/>
          </p:cNvSpPr>
          <p:nvPr>
            <p:ph sz="quarter" idx="31"/>
          </p:nvPr>
        </p:nvSpPr>
        <p:spPr>
          <a:xfrm>
            <a:off x="836613" y="2055043"/>
            <a:ext cx="4821237" cy="3417605"/>
          </a:xfrm>
        </p:spPr>
        <p:txBody>
          <a:bodyPr lIns="36000" tIns="0" rIns="0" bIns="0" rtlCol="0">
            <a:normAutofit/>
          </a:bodyPr>
          <a:lstStyle>
            <a:lvl1pPr marL="0" indent="0" algn="l">
              <a:buNone/>
              <a:defRPr sz="2000"/>
            </a:lvl1pPr>
            <a:lvl2pPr marL="457200" indent="0" algn="l">
              <a:buNone/>
              <a:defRPr sz="18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6" name="Объект 7"/>
          <p:cNvSpPr>
            <a:spLocks noGrp="1"/>
          </p:cNvSpPr>
          <p:nvPr>
            <p:ph sz="quarter" idx="32"/>
          </p:nvPr>
        </p:nvSpPr>
        <p:spPr>
          <a:xfrm>
            <a:off x="6495086" y="2055043"/>
            <a:ext cx="4821237" cy="3417605"/>
          </a:xfrm>
        </p:spPr>
        <p:txBody>
          <a:bodyPr lIns="36000" tIns="0" rIns="0" bIns="0" rtlCol="0">
            <a:normAutofit/>
          </a:bodyPr>
          <a:lstStyle>
            <a:lvl1pPr marL="0" indent="0" algn="l">
              <a:buNone/>
              <a:defRPr sz="2000"/>
            </a:lvl1pPr>
            <a:lvl2pPr marL="457200" indent="0" algn="l">
              <a:buNone/>
              <a:defRPr sz="1800"/>
            </a:lvl2pPr>
          </a:lstStyle>
          <a:p>
            <a:pPr lvl="0" rtl="0"/>
            <a:r>
              <a:rPr lang="ru-RU" noProof="0"/>
              <a:t>Образец текста</a:t>
            </a:r>
            <a:endParaRPr lang="ru-RU" noProof="0"/>
          </a:p>
          <a:p>
            <a:pPr lvl="1" rtl="0"/>
            <a:r>
              <a:rPr lang="ru-RU" noProof="0"/>
              <a:t>Второй уровень</a:t>
            </a:r>
            <a:endParaRPr lang="ru-RU"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7" name="Прямоугольник 16"/>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5974823F-ABA4-4658-83A8-7DB50CC5132B}"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18" name="Прямоугольник 17"/>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400" noProof="0" dirty="0"/>
          </a:p>
        </p:txBody>
      </p:sp>
      <p:sp>
        <p:nvSpPr>
          <p:cNvPr id="12" name="Текст 2"/>
          <p:cNvSpPr>
            <a:spLocks noGrp="1"/>
          </p:cNvSpPr>
          <p:nvPr>
            <p:ph type="body" idx="1"/>
          </p:nvPr>
        </p:nvSpPr>
        <p:spPr>
          <a:xfrm>
            <a:off x="839788" y="2166173"/>
            <a:ext cx="4817357" cy="338901"/>
          </a:xfrm>
        </p:spPr>
        <p:txBody>
          <a:bodyPr rtlCol="0"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ru-RU" noProof="0"/>
              <a:t>Образец текста</a:t>
            </a:r>
            <a:endParaRPr lang="ru-RU" noProof="0"/>
          </a:p>
        </p:txBody>
      </p:sp>
      <p:sp>
        <p:nvSpPr>
          <p:cNvPr id="13" name="Объект 3"/>
          <p:cNvSpPr>
            <a:spLocks noGrp="1"/>
          </p:cNvSpPr>
          <p:nvPr>
            <p:ph sz="half" idx="2"/>
          </p:nvPr>
        </p:nvSpPr>
        <p:spPr>
          <a:xfrm>
            <a:off x="839788" y="2614467"/>
            <a:ext cx="4817357" cy="2667396"/>
          </a:xfrm>
        </p:spPr>
        <p:txBody>
          <a:bodyPr rtlCol="0">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rtl="0"/>
            <a:r>
              <a:rPr lang="ru-RU" noProof="0"/>
              <a:t>Образец текста</a:t>
            </a:r>
            <a:endParaRPr lang="ru-RU" noProof="0"/>
          </a:p>
          <a:p>
            <a:pPr lvl="1" rtl="0"/>
            <a:r>
              <a:rPr lang="ru-RU" noProof="0"/>
              <a:t>Второй уровень</a:t>
            </a:r>
            <a:endParaRPr lang="ru-RU" noProof="0"/>
          </a:p>
        </p:txBody>
      </p:sp>
      <p:sp>
        <p:nvSpPr>
          <p:cNvPr id="14" name="Текст 4"/>
          <p:cNvSpPr>
            <a:spLocks noGrp="1"/>
          </p:cNvSpPr>
          <p:nvPr>
            <p:ph type="body" sz="quarter" idx="3"/>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rtl="0"/>
            <a:r>
              <a:rPr lang="ru-RU" noProof="0"/>
              <a:t>Образец текста</a:t>
            </a:r>
            <a:endParaRPr lang="ru-RU" noProof="0"/>
          </a:p>
        </p:txBody>
      </p:sp>
      <p:sp>
        <p:nvSpPr>
          <p:cNvPr id="15" name="Объект 5"/>
          <p:cNvSpPr>
            <a:spLocks noGrp="1"/>
          </p:cNvSpPr>
          <p:nvPr>
            <p:ph sz="quarter" idx="4"/>
          </p:nvPr>
        </p:nvSpPr>
        <p:spPr>
          <a:xfrm>
            <a:off x="6495790" y="2614467"/>
            <a:ext cx="4859598" cy="2667396"/>
          </a:xfrm>
        </p:spPr>
        <p:txBody>
          <a:bodyPr rtlCol="0">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rtl="0"/>
            <a:r>
              <a:rPr lang="ru-RU" noProof="0"/>
              <a:t>Образец текста</a:t>
            </a:r>
            <a:endParaRPr lang="ru-RU" noProof="0"/>
          </a:p>
          <a:p>
            <a:pPr lvl="1" rtl="0"/>
            <a:r>
              <a:rPr lang="ru-RU" noProof="0"/>
              <a:t>Второй уровень</a:t>
            </a:r>
            <a:endParaRPr lang="ru-RU"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ям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21460" y="3521159"/>
            <a:ext cx="2642616" cy="1041316"/>
          </a:xfrm>
        </p:spPr>
        <p:txBody>
          <a:bodyPr lIns="36000" tIns="0" rIns="0" bIns="0" rtlCol="0" anchor="b">
            <a:normAutofit/>
          </a:bodyPr>
          <a:lstStyle>
            <a:lvl1pPr>
              <a:defRPr sz="3600"/>
            </a:lvl1pPr>
          </a:lstStyle>
          <a:p>
            <a:pPr rtl="0"/>
            <a:r>
              <a:rPr lang="ru-RU" noProof="0" dirty="0"/>
              <a:t>Щелкните, чтобы изменить название</a:t>
            </a:r>
            <a:endParaRPr lang="ru-RU" noProof="0" dirty="0"/>
          </a:p>
        </p:txBody>
      </p:sp>
      <p:sp>
        <p:nvSpPr>
          <p:cNvPr id="3" name="Текст 2"/>
          <p:cNvSpPr>
            <a:spLocks noGrp="1"/>
          </p:cNvSpPr>
          <p:nvPr>
            <p:ph type="body" idx="1"/>
          </p:nvPr>
        </p:nvSpPr>
        <p:spPr>
          <a:xfrm>
            <a:off x="821460" y="4669674"/>
            <a:ext cx="2642616" cy="1041316"/>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4" name="Дата 3"/>
          <p:cNvSpPr>
            <a:spLocks noGrp="1"/>
          </p:cNvSpPr>
          <p:nvPr>
            <p:ph type="dt" sz="half" idx="10"/>
          </p:nvPr>
        </p:nvSpPr>
        <p:spPr/>
        <p:txBody>
          <a:bodyPr rtlCol="0" anchor="b" anchorCtr="0"/>
          <a:lstStyle/>
          <a:p>
            <a:pPr rtl="0"/>
            <a:fld id="{893E4FF4-65A9-4799-8DF2-B525DB780323}"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7" name="Текст 2"/>
          <p:cNvSpPr>
            <a:spLocks noGrp="1"/>
          </p:cNvSpPr>
          <p:nvPr>
            <p:ph type="body" idx="13"/>
          </p:nvPr>
        </p:nvSpPr>
        <p:spPr>
          <a:xfrm>
            <a:off x="3871830" y="4669674"/>
            <a:ext cx="6275470" cy="1041316"/>
          </a:xfrm>
        </p:spPr>
        <p:txBody>
          <a:bodyPr lIns="36000" tIns="0" rIns="0" bIns="0" rtlCol="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0" name="Рисунок 7"/>
          <p:cNvSpPr>
            <a:spLocks noGrp="1"/>
          </p:cNvSpPr>
          <p:nvPr>
            <p:ph type="pic" sz="quarter" idx="14"/>
          </p:nvPr>
        </p:nvSpPr>
        <p:spPr>
          <a:xfrm>
            <a:off x="458724" y="457200"/>
            <a:ext cx="11274552" cy="2971800"/>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12" name="Рисунок 11"/>
          <p:cNvSpPr>
            <a:spLocks noGrp="1"/>
          </p:cNvSpPr>
          <p:nvPr>
            <p:ph type="pic" sz="quarter" idx="15"/>
          </p:nvPr>
        </p:nvSpPr>
        <p:spPr>
          <a:xfrm>
            <a:off x="883175" y="838066"/>
            <a:ext cx="786384" cy="521208"/>
          </a:xfrm>
          <a:ln>
            <a:solidFill>
              <a:schemeClr val="accent5"/>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rtlCol="0" anchor="b" anchorCtr="0"/>
          <a:lstStyle/>
          <a:p>
            <a:pPr rtl="0"/>
            <a:fld id="{0A2CCFA2-02BD-4DCC-A568-F5776D82A43A}"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8" name="Заголовок 7"/>
          <p:cNvSpPr>
            <a:spLocks noGrp="1"/>
          </p:cNvSpPr>
          <p:nvPr>
            <p:ph type="title"/>
          </p:nvPr>
        </p:nvSpPr>
        <p:spPr>
          <a:xfrm>
            <a:off x="2178148" y="622349"/>
            <a:ext cx="7835705" cy="1124611"/>
          </a:xfrm>
        </p:spPr>
        <p:txBody>
          <a:bodyPr rtlCol="0"/>
          <a:lstStyle>
            <a:lvl1pPr algn="ctr">
              <a:defRPr/>
            </a:lvl1pPr>
          </a:lstStyle>
          <a:p>
            <a:pPr rtl="0"/>
            <a:r>
              <a:rPr lang="ru-RU" noProof="0"/>
              <a:t>Образец заголовка</a:t>
            </a:r>
            <a:endParaRPr lang="ru-RU"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10265399" y="5810400"/>
            <a:ext cx="1080000" cy="234000"/>
          </a:xfrm>
        </p:spPr>
        <p:txBody>
          <a:bodyPr rtlCol="0" anchor="b" anchorCtr="0"/>
          <a:lstStyle>
            <a:lvl1pPr>
              <a:defRPr>
                <a:solidFill>
                  <a:schemeClr val="accent5">
                    <a:lumMod val="50000"/>
                  </a:schemeClr>
                </a:solidFill>
              </a:defRPr>
            </a:lvl1pPr>
          </a:lstStyle>
          <a:p>
            <a:pPr rtl="0"/>
            <a:fld id="{F3DE0221-DA13-484E-A760-8C9BD129C7C2}"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accent5">
                    <a:lumMod val="50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0" name="Объект 2"/>
          <p:cNvSpPr>
            <a:spLocks noGrp="1"/>
          </p:cNvSpPr>
          <p:nvPr>
            <p:ph idx="1"/>
          </p:nvPr>
        </p:nvSpPr>
        <p:spPr>
          <a:xfrm>
            <a:off x="6096000" y="457199"/>
            <a:ext cx="5653088" cy="5403851"/>
          </a:xfrm>
          <a:noFill/>
        </p:spPr>
        <p:txBody>
          <a:bodyPr rtlCol="0">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rtl="0"/>
            <a:r>
              <a:rPr lang="ru-RU" noProof="0"/>
              <a:t>Образец текста</a:t>
            </a:r>
            <a:endParaRPr lang="ru-RU" noProof="0"/>
          </a:p>
          <a:p>
            <a:pPr lvl="1" rtl="0"/>
            <a:r>
              <a:rPr lang="ru-RU" noProof="0"/>
              <a:t>Второй уровень</a:t>
            </a:r>
            <a:endParaRPr lang="ru-RU" noProof="0"/>
          </a:p>
        </p:txBody>
      </p:sp>
      <p:sp>
        <p:nvSpPr>
          <p:cNvPr id="2" name="Заголовок 1"/>
          <p:cNvSpPr>
            <a:spLocks noGrp="1"/>
          </p:cNvSpPr>
          <p:nvPr>
            <p:ph type="title" hasCustomPrompt="1"/>
          </p:nvPr>
        </p:nvSpPr>
        <p:spPr>
          <a:xfrm>
            <a:off x="830127" y="691751"/>
            <a:ext cx="4584212" cy="540001"/>
          </a:xfrm>
        </p:spPr>
        <p:txBody>
          <a:bodyPr lIns="36000" tIns="0" rIns="0" bIns="0" rtlCol="0" anchor="b">
            <a:normAutofit/>
          </a:bodyPr>
          <a:lstStyle>
            <a:lvl1pPr>
              <a:defRPr sz="3600"/>
            </a:lvl1pPr>
          </a:lstStyle>
          <a:p>
            <a:pPr rtl="0"/>
            <a:r>
              <a:rPr lang="ru-RU" noProof="0" dirty="0"/>
              <a:t>Вставьте название здесь</a:t>
            </a:r>
            <a:endParaRPr lang="ru-RU" noProof="0" dirty="0"/>
          </a:p>
        </p:txBody>
      </p:sp>
      <p:sp>
        <p:nvSpPr>
          <p:cNvPr id="4" name="Дата 3"/>
          <p:cNvSpPr>
            <a:spLocks noGrp="1"/>
          </p:cNvSpPr>
          <p:nvPr>
            <p:ph type="dt" sz="half" idx="10"/>
          </p:nvPr>
        </p:nvSpPr>
        <p:spPr>
          <a:xfrm>
            <a:off x="10265399" y="5810400"/>
            <a:ext cx="1080000" cy="234000"/>
          </a:xfrm>
        </p:spPr>
        <p:txBody>
          <a:bodyPr rtlCol="0" anchor="b" anchorCtr="0"/>
          <a:lstStyle>
            <a:lvl1pPr>
              <a:defRPr>
                <a:solidFill>
                  <a:schemeClr val="accent5">
                    <a:lumMod val="50000"/>
                  </a:schemeClr>
                </a:solidFill>
              </a:defRPr>
            </a:lvl1pPr>
          </a:lstStyle>
          <a:p>
            <a:pPr rtl="0"/>
            <a:fld id="{38592985-9024-4AE7-850B-F2836A3175DA}"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accent5">
                    <a:lumMod val="50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3"/>
          <p:cNvSpPr>
            <a:spLocks noGrp="1"/>
          </p:cNvSpPr>
          <p:nvPr>
            <p:ph type="body" sz="half" idx="2"/>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rtl="0"/>
            <a:r>
              <a:rPr lang="ru-RU" noProof="0"/>
              <a:t>Образец текста</a:t>
            </a:r>
            <a:endParaRPr lang="ru-RU" noProof="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rtlCol="0" anchor="b" anchorCtr="0"/>
          <a:lstStyle>
            <a:lvl1pPr>
              <a:defRPr>
                <a:solidFill>
                  <a:schemeClr val="bg1"/>
                </a:solidFill>
              </a:defRPr>
            </a:lvl1pPr>
          </a:lstStyle>
          <a:p>
            <a:pPr rtl="0"/>
            <a:fld id="{F9E2179B-C9DF-4ADF-B081-2861E97C1A43}"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bg1"/>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lvl1pPr>
              <a:defRPr>
                <a:solidFill>
                  <a:schemeClr val="bg1"/>
                </a:solidFill>
              </a:defRPr>
            </a:lvl1pPr>
          </a:lstStyle>
          <a:p>
            <a:pPr rtl="0"/>
            <a:fld id="{3CE5352E-9B9F-4EDC-8769-7FA3D3F814C7}" type="slidenum">
              <a:rPr lang="ru-RU" noProof="0" smtClean="0"/>
            </a:fld>
            <a:endParaRPr lang="ru-RU" noProof="0" dirty="0"/>
          </a:p>
        </p:txBody>
      </p:sp>
      <p:sp>
        <p:nvSpPr>
          <p:cNvPr id="11" name="Заголовок 1"/>
          <p:cNvSpPr>
            <a:spLocks noGrp="1"/>
          </p:cNvSpPr>
          <p:nvPr>
            <p:ph type="title"/>
          </p:nvPr>
        </p:nvSpPr>
        <p:spPr>
          <a:xfrm>
            <a:off x="2394975" y="742867"/>
            <a:ext cx="7402050" cy="566931"/>
          </a:xfrm>
        </p:spPr>
        <p:txBody>
          <a:bodyPr lIns="36000" tIns="0" rIns="0" bIns="0" rtlCol="0"/>
          <a:lstStyle>
            <a:lvl1pPr algn="ctr">
              <a:defRPr/>
            </a:lvl1pPr>
          </a:lstStyle>
          <a:p>
            <a:pPr rtl="0"/>
            <a:r>
              <a:rPr lang="ru-RU" noProof="0"/>
              <a:t>Образец заголовка</a:t>
            </a:r>
            <a:endParaRPr lang="ru-RU" noProof="0" dirty="0"/>
          </a:p>
        </p:txBody>
      </p:sp>
      <p:sp>
        <p:nvSpPr>
          <p:cNvPr id="8" name="Рисунок 2"/>
          <p:cNvSpPr>
            <a:spLocks noGrp="1"/>
          </p:cNvSpPr>
          <p:nvPr>
            <p:ph type="pic" idx="1"/>
          </p:nvPr>
        </p:nvSpPr>
        <p:spPr>
          <a:xfrm>
            <a:off x="458724" y="2277980"/>
            <a:ext cx="11290364" cy="4122820"/>
          </a:xfrm>
        </p:spPr>
        <p:txBody>
          <a:bodyPr rtlCol="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10" name="Текст 3"/>
          <p:cNvSpPr>
            <a:spLocks noGrp="1"/>
          </p:cNvSpPr>
          <p:nvPr>
            <p:ph type="body" sz="half" idx="2"/>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rtl="0"/>
            <a:r>
              <a:rPr lang="ru-RU" noProof="0"/>
              <a:t>Образец текста</a:t>
            </a:r>
            <a:endParaRPr lang="ru-RU" noProof="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Вручную">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38200" y="742867"/>
            <a:ext cx="9037320" cy="566931"/>
          </a:xfrm>
        </p:spPr>
        <p:txBody>
          <a:bodyPr lIns="36000" tIns="0" rIns="0" bIns="0" rtlCol="0"/>
          <a:lstStyle/>
          <a:p>
            <a:pPr rtl="0"/>
            <a:r>
              <a:rPr lang="ru-RU" noProof="0"/>
              <a:t>Образец заголовка</a:t>
            </a:r>
            <a:endParaRPr lang="ru-RU" noProof="0" dirty="0"/>
          </a:p>
        </p:txBody>
      </p:sp>
      <p:sp>
        <p:nvSpPr>
          <p:cNvPr id="7" name="Текст 3"/>
          <p:cNvSpPr>
            <a:spLocks noGrp="1"/>
          </p:cNvSpPr>
          <p:nvPr>
            <p:ph type="body" sz="half" idx="2"/>
          </p:nvPr>
        </p:nvSpPr>
        <p:spPr>
          <a:xfrm>
            <a:off x="898161" y="2982416"/>
            <a:ext cx="1645920" cy="519503"/>
          </a:xfrm>
        </p:spPr>
        <p:txBody>
          <a:bodyPr lIns="0" tIns="0" rIns="0" bIns="0" rtlCol="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endParaRPr lang="ru-RU" noProof="0"/>
          </a:p>
        </p:txBody>
      </p:sp>
      <p:sp>
        <p:nvSpPr>
          <p:cNvPr id="8" name="Текст 3"/>
          <p:cNvSpPr>
            <a:spLocks noGrp="1"/>
          </p:cNvSpPr>
          <p:nvPr>
            <p:ph type="body" sz="half" idx="34" hasCustomPrompt="1"/>
          </p:nvPr>
        </p:nvSpPr>
        <p:spPr>
          <a:xfrm>
            <a:off x="1399426" y="1924687"/>
            <a:ext cx="2469965" cy="982274"/>
          </a:xfrm>
        </p:spPr>
        <p:txBody>
          <a:bodyPr lIns="0" rIns="0" bIns="0" rtlCol="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dirty="0"/>
              <a:t>Образец текста</a:t>
            </a:r>
            <a:br>
              <a:rPr lang="ru-RU" noProof="0" dirty="0"/>
            </a:br>
            <a:r>
              <a:rPr lang="ru-RU" noProof="0" dirty="0"/>
              <a:t>стили</a:t>
            </a:r>
            <a:endParaRPr lang="ru-RU" noProof="0" dirty="0"/>
          </a:p>
        </p:txBody>
      </p:sp>
      <p:sp>
        <p:nvSpPr>
          <p:cNvPr id="11" name="Текст 3"/>
          <p:cNvSpPr>
            <a:spLocks noGrp="1"/>
          </p:cNvSpPr>
          <p:nvPr>
            <p:ph type="body" sz="half" idx="36"/>
          </p:nvPr>
        </p:nvSpPr>
        <p:spPr>
          <a:xfrm>
            <a:off x="2611286" y="2982416"/>
            <a:ext cx="1389888" cy="519503"/>
          </a:xfrm>
        </p:spPr>
        <p:txBody>
          <a:bodyPr lIns="0" tIns="0" rIns="0" bIns="0" rtlCol="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ru-RU" noProof="0"/>
              <a:t>Образец текста</a:t>
            </a:r>
            <a:endParaRPr lang="ru-RU" noProof="0"/>
          </a:p>
        </p:txBody>
      </p:sp>
      <p:sp>
        <p:nvSpPr>
          <p:cNvPr id="12" name="Рисунок 12"/>
          <p:cNvSpPr>
            <a:spLocks noGrp="1"/>
          </p:cNvSpPr>
          <p:nvPr>
            <p:ph type="pic" sz="quarter" idx="37"/>
          </p:nvPr>
        </p:nvSpPr>
        <p:spPr>
          <a:xfrm>
            <a:off x="890694" y="3605411"/>
            <a:ext cx="1636776" cy="1618488"/>
          </a:xfrm>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13" name="Рисунок 12"/>
          <p:cNvSpPr>
            <a:spLocks noGrp="1"/>
          </p:cNvSpPr>
          <p:nvPr>
            <p:ph type="pic" sz="quarter" idx="38"/>
          </p:nvPr>
        </p:nvSpPr>
        <p:spPr>
          <a:xfrm>
            <a:off x="2514673" y="3605411"/>
            <a:ext cx="1636776" cy="1618488"/>
          </a:xfrm>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14" name="Текст 3"/>
          <p:cNvSpPr>
            <a:spLocks noGrp="1"/>
          </p:cNvSpPr>
          <p:nvPr>
            <p:ph type="body" sz="half" idx="39"/>
          </p:nvPr>
        </p:nvSpPr>
        <p:spPr>
          <a:xfrm>
            <a:off x="4955269" y="2982416"/>
            <a:ext cx="2113508" cy="519503"/>
          </a:xfrm>
        </p:spPr>
        <p:txBody>
          <a:bodyPr lIns="0" tIns="0" rIns="0" bIns="0" rtlCol="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ru-RU" noProof="0"/>
              <a:t>Образец текста</a:t>
            </a:r>
            <a:endParaRPr lang="ru-RU" noProof="0"/>
          </a:p>
        </p:txBody>
      </p:sp>
      <p:sp>
        <p:nvSpPr>
          <p:cNvPr id="15" name="Текст 3"/>
          <p:cNvSpPr>
            <a:spLocks noGrp="1"/>
          </p:cNvSpPr>
          <p:nvPr>
            <p:ph type="body" sz="half" idx="40" hasCustomPrompt="1"/>
          </p:nvPr>
        </p:nvSpPr>
        <p:spPr>
          <a:xfrm>
            <a:off x="5509170" y="1924687"/>
            <a:ext cx="1622417" cy="982274"/>
          </a:xfrm>
        </p:spPr>
        <p:txBody>
          <a:bodyPr lIns="0" rIns="0" bIns="0" rtlCol="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dirty="0"/>
              <a:t>Образец текста</a:t>
            </a:r>
            <a:br>
              <a:rPr lang="ru-RU" noProof="0" dirty="0"/>
            </a:br>
            <a:r>
              <a:rPr lang="ru-RU" noProof="0" dirty="0"/>
              <a:t>стили</a:t>
            </a:r>
            <a:endParaRPr lang="ru-RU" noProof="0" dirty="0"/>
          </a:p>
        </p:txBody>
      </p:sp>
      <p:sp>
        <p:nvSpPr>
          <p:cNvPr id="17" name="Рисунок 12"/>
          <p:cNvSpPr>
            <a:spLocks noGrp="1"/>
          </p:cNvSpPr>
          <p:nvPr>
            <p:ph type="pic" sz="quarter" idx="43"/>
          </p:nvPr>
        </p:nvSpPr>
        <p:spPr>
          <a:xfrm>
            <a:off x="4961249" y="3605411"/>
            <a:ext cx="2048256" cy="896112"/>
          </a:xfrm>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19" name="Текст 3"/>
          <p:cNvSpPr>
            <a:spLocks noGrp="1"/>
          </p:cNvSpPr>
          <p:nvPr>
            <p:ph type="body" sz="half" idx="45"/>
          </p:nvPr>
        </p:nvSpPr>
        <p:spPr>
          <a:xfrm>
            <a:off x="7915161" y="2982416"/>
            <a:ext cx="2197045" cy="519503"/>
          </a:xfrm>
        </p:spPr>
        <p:txBody>
          <a:bodyPr lIns="0" tIns="0" rIns="0" bIns="0" rtlCol="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ru-RU" noProof="0"/>
              <a:t>Образец текста</a:t>
            </a:r>
            <a:endParaRPr lang="ru-RU" noProof="0"/>
          </a:p>
        </p:txBody>
      </p:sp>
      <p:sp>
        <p:nvSpPr>
          <p:cNvPr id="22" name="Текст 3"/>
          <p:cNvSpPr>
            <a:spLocks noGrp="1"/>
          </p:cNvSpPr>
          <p:nvPr>
            <p:ph type="body" sz="half" idx="46" hasCustomPrompt="1"/>
          </p:nvPr>
        </p:nvSpPr>
        <p:spPr>
          <a:xfrm>
            <a:off x="8469062" y="1924687"/>
            <a:ext cx="1622417" cy="982274"/>
          </a:xfrm>
        </p:spPr>
        <p:txBody>
          <a:bodyPr lIns="0" rIns="0" bIns="0" rtlCol="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dirty="0"/>
              <a:t>Образец текста</a:t>
            </a:r>
            <a:br>
              <a:rPr lang="ru-RU" noProof="0" dirty="0"/>
            </a:br>
            <a:r>
              <a:rPr lang="ru-RU" noProof="0" dirty="0"/>
              <a:t>стили</a:t>
            </a:r>
            <a:endParaRPr lang="ru-RU" noProof="0" dirty="0"/>
          </a:p>
        </p:txBody>
      </p:sp>
      <p:sp>
        <p:nvSpPr>
          <p:cNvPr id="24" name="Рисунок 12"/>
          <p:cNvSpPr>
            <a:spLocks noGrp="1"/>
          </p:cNvSpPr>
          <p:nvPr>
            <p:ph type="pic" sz="quarter" idx="48"/>
          </p:nvPr>
        </p:nvSpPr>
        <p:spPr>
          <a:xfrm>
            <a:off x="7921141" y="3605411"/>
            <a:ext cx="1280160" cy="896112"/>
          </a:xfrm>
          <a:ln>
            <a:solidFill>
              <a:schemeClr val="accent5"/>
            </a:solidFill>
          </a:ln>
        </p:spPr>
        <p:txBody>
          <a:bodyPr rtlCol="0" anchor="ctr" anchorCtr="0">
            <a:noAutofit/>
          </a:bodyPr>
          <a:lstStyle>
            <a:lvl1pPr marL="0" indent="0" algn="ctr">
              <a:buNone/>
              <a:defRPr sz="1400"/>
            </a:lvl1pPr>
          </a:lstStyle>
          <a:p>
            <a:pPr rtl="0"/>
            <a:r>
              <a:rPr lang="ru-RU" noProof="0"/>
              <a:t>Вставка рисунка</a:t>
            </a:r>
            <a:endParaRPr lang="ru-RU" noProof="0" dirty="0"/>
          </a:p>
        </p:txBody>
      </p:sp>
      <p:sp>
        <p:nvSpPr>
          <p:cNvPr id="25" name="Текст 3"/>
          <p:cNvSpPr>
            <a:spLocks noGrp="1"/>
          </p:cNvSpPr>
          <p:nvPr>
            <p:ph type="body" sz="half" idx="49"/>
          </p:nvPr>
        </p:nvSpPr>
        <p:spPr>
          <a:xfrm>
            <a:off x="7888266" y="4704396"/>
            <a:ext cx="2223939" cy="519503"/>
          </a:xfrm>
        </p:spPr>
        <p:txBody>
          <a:bodyPr lIns="0" tIns="0" rIns="0" bIns="0" rtlCol="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ru-RU" noProof="0"/>
              <a:t>Образец текста</a:t>
            </a:r>
            <a:endParaRPr lang="ru-RU" noProof="0"/>
          </a:p>
        </p:txBody>
      </p:sp>
      <p:sp>
        <p:nvSpPr>
          <p:cNvPr id="26" name="Текст 3"/>
          <p:cNvSpPr>
            <a:spLocks noGrp="1"/>
          </p:cNvSpPr>
          <p:nvPr>
            <p:ph type="body" sz="half" idx="50"/>
          </p:nvPr>
        </p:nvSpPr>
        <p:spPr>
          <a:xfrm>
            <a:off x="874713" y="5838788"/>
            <a:ext cx="8993089" cy="365122"/>
          </a:xfrm>
        </p:spPr>
        <p:txBody>
          <a:bodyPr lIns="0" tIns="0" rIns="0" bIns="0" rtlCol="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endParaRPr lang="ru-RU" noProof="0"/>
          </a:p>
        </p:txBody>
      </p:sp>
      <p:sp>
        <p:nvSpPr>
          <p:cNvPr id="27" name="Текст 3"/>
          <p:cNvSpPr>
            <a:spLocks noGrp="1"/>
          </p:cNvSpPr>
          <p:nvPr>
            <p:ph type="body" sz="half" idx="51"/>
          </p:nvPr>
        </p:nvSpPr>
        <p:spPr>
          <a:xfrm>
            <a:off x="4955269" y="4704395"/>
            <a:ext cx="2048256" cy="519503"/>
          </a:xfrm>
        </p:spPr>
        <p:txBody>
          <a:bodyPr lIns="0" tIns="0" rIns="0" bIns="0" rtlCol="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ru-RU" noProof="0"/>
              <a:t>Образец текста</a:t>
            </a:r>
            <a:endParaRPr lang="ru-RU" noProof="0"/>
          </a:p>
        </p:txBody>
      </p:sp>
      <p:sp>
        <p:nvSpPr>
          <p:cNvPr id="28" name="Текст 7"/>
          <p:cNvSpPr>
            <a:spLocks noGrp="1"/>
          </p:cNvSpPr>
          <p:nvPr>
            <p:ph type="body" sz="quarter" idx="25" hasCustomPrompt="1"/>
          </p:nvPr>
        </p:nvSpPr>
        <p:spPr>
          <a:xfrm>
            <a:off x="838200" y="1951635"/>
            <a:ext cx="558402" cy="896112"/>
          </a:xfrm>
        </p:spPr>
        <p:txBody>
          <a:bodyPr lIns="0" tIns="0" rIns="0" bIns="0" rtlCol="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29" name="Текст 7"/>
          <p:cNvSpPr>
            <a:spLocks noGrp="1"/>
          </p:cNvSpPr>
          <p:nvPr>
            <p:ph type="body" sz="quarter" idx="52" hasCustomPrompt="1"/>
          </p:nvPr>
        </p:nvSpPr>
        <p:spPr>
          <a:xfrm>
            <a:off x="4927665" y="1927715"/>
            <a:ext cx="558402" cy="896112"/>
          </a:xfrm>
        </p:spPr>
        <p:txBody>
          <a:bodyPr lIns="0" tIns="0" rIns="0" bIns="0" rtlCol="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30" name="Текст 7"/>
          <p:cNvSpPr>
            <a:spLocks noGrp="1"/>
          </p:cNvSpPr>
          <p:nvPr>
            <p:ph type="body" sz="quarter" idx="53" hasCustomPrompt="1"/>
          </p:nvPr>
        </p:nvSpPr>
        <p:spPr>
          <a:xfrm>
            <a:off x="7888266" y="1931188"/>
            <a:ext cx="558402" cy="896112"/>
          </a:xfrm>
        </p:spPr>
        <p:txBody>
          <a:bodyPr lIns="0" tIns="0" rIns="0" bIns="0" rtlCol="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7F6FF5C6-3C9E-4EED-989D-E29CB802BF9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7F6FF5C6-3C9E-4EED-989D-E29CB802BF9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7F6FF5C6-3C9E-4EED-989D-E29CB802BF9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7F6FF5C6-3C9E-4EED-989D-E29CB802BF96}"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7F6FF5C6-3C9E-4EED-989D-E29CB802BF96}"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Изображение и подпись (справа)">
    <p:spTree>
      <p:nvGrpSpPr>
        <p:cNvPr id="1" name=""/>
        <p:cNvGrpSpPr/>
        <p:nvPr/>
      </p:nvGrpSpPr>
      <p:grpSpPr>
        <a:xfrm>
          <a:off x="0" y="0"/>
          <a:ext cx="0" cy="0"/>
          <a:chOff x="0" y="0"/>
          <a:chExt cx="0" cy="0"/>
        </a:xfrm>
      </p:grpSpPr>
      <p:sp>
        <p:nvSpPr>
          <p:cNvPr id="10" name="Рисунок 7"/>
          <p:cNvSpPr>
            <a:spLocks noGrp="1"/>
          </p:cNvSpPr>
          <p:nvPr>
            <p:ph type="pic" sz="quarter" idx="14"/>
          </p:nvPr>
        </p:nvSpPr>
        <p:spPr>
          <a:xfrm>
            <a:off x="6096000" y="457199"/>
            <a:ext cx="5637276" cy="5959476"/>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2" name="Заголовок 1"/>
          <p:cNvSpPr>
            <a:spLocks noGrp="1"/>
          </p:cNvSpPr>
          <p:nvPr>
            <p:ph type="title"/>
          </p:nvPr>
        </p:nvSpPr>
        <p:spPr>
          <a:xfrm>
            <a:off x="830127" y="1436915"/>
            <a:ext cx="4584212" cy="1001338"/>
          </a:xfrm>
        </p:spPr>
        <p:txBody>
          <a:bodyPr lIns="36000" tIns="0" rIns="0" bIns="0" rtlCol="0" anchor="b">
            <a:normAutofit/>
          </a:bodyPr>
          <a:lstStyle>
            <a:lvl1pPr>
              <a:defRPr sz="3600"/>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830127" y="2545450"/>
            <a:ext cx="4584212" cy="540000"/>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4" name="Дата 3"/>
          <p:cNvSpPr>
            <a:spLocks noGrp="1"/>
          </p:cNvSpPr>
          <p:nvPr>
            <p:ph type="dt" sz="half" idx="10"/>
          </p:nvPr>
        </p:nvSpPr>
        <p:spPr>
          <a:xfrm>
            <a:off x="10265399" y="5810400"/>
            <a:ext cx="1080000" cy="234000"/>
          </a:xfrm>
        </p:spPr>
        <p:txBody>
          <a:bodyPr rtlCol="0" anchor="b" anchorCtr="0"/>
          <a:lstStyle>
            <a:lvl1pPr>
              <a:defRPr>
                <a:solidFill>
                  <a:schemeClr val="accent5">
                    <a:lumMod val="50000"/>
                  </a:schemeClr>
                </a:solidFill>
              </a:defRPr>
            </a:lvl1pPr>
          </a:lstStyle>
          <a:p>
            <a:pPr rtl="0"/>
            <a:fld id="{4CB6159E-5FDA-434C-9976-C2D944203706}" type="datetime1">
              <a:rPr lang="ru-RU" noProof="0" smtClean="0"/>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accent5">
                    <a:lumMod val="50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7" name="Текст 2"/>
          <p:cNvSpPr>
            <a:spLocks noGrp="1"/>
          </p:cNvSpPr>
          <p:nvPr>
            <p:ph type="body" idx="13"/>
          </p:nvPr>
        </p:nvSpPr>
        <p:spPr>
          <a:xfrm>
            <a:off x="830128" y="3300065"/>
            <a:ext cx="4584212" cy="1745768"/>
          </a:xfrm>
        </p:spPr>
        <p:txBody>
          <a:bodyPr lIns="36000" tIns="0" rIns="0" bIns="0" rtlCol="0">
            <a:normAutofit/>
          </a:bodyPr>
          <a:lstStyle>
            <a:lvl1pPr marL="215900" indent="-2159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2" name="Рисунок 11"/>
          <p:cNvSpPr>
            <a:spLocks noGrp="1"/>
          </p:cNvSpPr>
          <p:nvPr>
            <p:ph type="pic" sz="quarter" idx="15"/>
          </p:nvPr>
        </p:nvSpPr>
        <p:spPr>
          <a:xfrm>
            <a:off x="884897" y="805589"/>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7F6FF5C6-3C9E-4EED-989D-E29CB802BF96}"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6FF5C6-3C9E-4EED-989D-E29CB802BF96}"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7F6FF5C6-3C9E-4EED-989D-E29CB802BF96}"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7F6FF5C6-3C9E-4EED-989D-E29CB802BF96}"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7F6FF5C6-3C9E-4EED-989D-E29CB802BF9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7F6FF5C6-3C9E-4EED-989D-E29CB802BF9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97B7-A20E-45F3-9563-DD52EB9B2E19}" type="slidenum">
              <a:rPr lang="ru-RU" smtClean="0"/>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Изображение и подпись (слев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6726214" y="2264012"/>
            <a:ext cx="4584212" cy="540000"/>
          </a:xfrm>
        </p:spPr>
        <p:txBody>
          <a:bodyPr lIns="36000" tIns="0" rIns="0" bIns="0" rtlCol="0"/>
          <a:lstStyle/>
          <a:p>
            <a:pPr rtl="0"/>
            <a:r>
              <a:rPr lang="ru-RU" noProof="0" dirty="0"/>
              <a:t>Щелкните, чтобы изменить стиль названия</a:t>
            </a:r>
            <a:endParaRPr lang="ru-RU" noProof="0" dirty="0"/>
          </a:p>
        </p:txBody>
      </p:sp>
      <p:sp>
        <p:nvSpPr>
          <p:cNvPr id="7" name="Дата 6"/>
          <p:cNvSpPr>
            <a:spLocks noGrp="1"/>
          </p:cNvSpPr>
          <p:nvPr>
            <p:ph type="dt" sz="half" idx="10"/>
          </p:nvPr>
        </p:nvSpPr>
        <p:spPr>
          <a:xfrm>
            <a:off x="10265399" y="5810400"/>
            <a:ext cx="1080000" cy="234000"/>
          </a:xfrm>
        </p:spPr>
        <p:txBody>
          <a:bodyPr rtlCol="0"/>
          <a:lstStyle/>
          <a:p>
            <a:pPr rtl="0"/>
            <a:fld id="{29EE997C-0E03-43C7-ADC5-2EF6FB58BA40}" type="datetime1">
              <a:rPr lang="ru-RU" noProof="0" smtClean="0"/>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35" name="Рисунок 7"/>
          <p:cNvSpPr>
            <a:spLocks noGrp="1"/>
          </p:cNvSpPr>
          <p:nvPr>
            <p:ph type="pic" sz="quarter" idx="14"/>
          </p:nvPr>
        </p:nvSpPr>
        <p:spPr>
          <a:xfrm>
            <a:off x="454855" y="457199"/>
            <a:ext cx="5637276" cy="5959476"/>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37" name="Текст 2"/>
          <p:cNvSpPr>
            <a:spLocks noGrp="1"/>
          </p:cNvSpPr>
          <p:nvPr>
            <p:ph type="body" idx="13"/>
          </p:nvPr>
        </p:nvSpPr>
        <p:spPr>
          <a:xfrm>
            <a:off x="6726214" y="2990573"/>
            <a:ext cx="4584212" cy="2467690"/>
          </a:xfrm>
        </p:spPr>
        <p:txBody>
          <a:bodyPr lIns="36000" tIns="0" rIns="0" bIns="0" rtlCol="0">
            <a:normAutofit/>
          </a:bodyPr>
          <a:lstStyle>
            <a:lvl1pPr marL="215900" indent="-2159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0"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Изображение и подпись (слев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6726213" y="2264012"/>
            <a:ext cx="4584212" cy="540000"/>
          </a:xfrm>
        </p:spPr>
        <p:txBody>
          <a:bodyPr lIns="36000" tIns="0" rIns="0" bIns="0" rtlCol="0"/>
          <a:lstStyle/>
          <a:p>
            <a:pPr rtl="0"/>
            <a:r>
              <a:rPr lang="ru-RU" noProof="0" dirty="0"/>
              <a:t>Щелкните, чтобы изменить стиль названия</a:t>
            </a:r>
            <a:endParaRPr lang="ru-RU" noProof="0" dirty="0"/>
          </a:p>
        </p:txBody>
      </p:sp>
      <p:sp>
        <p:nvSpPr>
          <p:cNvPr id="7" name="Дата 6"/>
          <p:cNvSpPr>
            <a:spLocks noGrp="1"/>
          </p:cNvSpPr>
          <p:nvPr>
            <p:ph type="dt" sz="half" idx="10"/>
          </p:nvPr>
        </p:nvSpPr>
        <p:spPr>
          <a:xfrm>
            <a:off x="10265399" y="5810400"/>
            <a:ext cx="1080000" cy="234000"/>
          </a:xfrm>
        </p:spPr>
        <p:txBody>
          <a:bodyPr rtlCol="0"/>
          <a:lstStyle/>
          <a:p>
            <a:pPr rtl="0"/>
            <a:fld id="{29EE997C-0E03-43C7-ADC5-2EF6FB58BA40}" type="datetime1">
              <a:rPr lang="ru-RU" noProof="0" smtClean="0"/>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35" name="Рисунок 7"/>
          <p:cNvSpPr>
            <a:spLocks noGrp="1"/>
          </p:cNvSpPr>
          <p:nvPr>
            <p:ph type="pic" sz="quarter" idx="14"/>
          </p:nvPr>
        </p:nvSpPr>
        <p:spPr>
          <a:xfrm>
            <a:off x="454854" y="457199"/>
            <a:ext cx="5637276" cy="5959476"/>
          </a:xfrm>
        </p:spPr>
        <p:txBody>
          <a:bodyPr rtlCol="0" anchor="ctr" anchorCtr="0">
            <a:noAutofit/>
          </a:bodyPr>
          <a:lstStyle>
            <a:lvl1pPr marL="0" indent="0" algn="ctr">
              <a:buNone/>
              <a:defRPr/>
            </a:lvl1pPr>
          </a:lstStyle>
          <a:p>
            <a:pPr rtl="0"/>
            <a:r>
              <a:rPr lang="ru-RU" noProof="0"/>
              <a:t>Вставка рисунка</a:t>
            </a:r>
            <a:endParaRPr lang="ru-RU" noProof="0" dirty="0"/>
          </a:p>
        </p:txBody>
      </p:sp>
      <p:sp>
        <p:nvSpPr>
          <p:cNvPr id="37" name="Текст 2"/>
          <p:cNvSpPr>
            <a:spLocks noGrp="1"/>
          </p:cNvSpPr>
          <p:nvPr>
            <p:ph type="body" idx="13"/>
          </p:nvPr>
        </p:nvSpPr>
        <p:spPr>
          <a:xfrm>
            <a:off x="6726213" y="2990573"/>
            <a:ext cx="4584212" cy="2467690"/>
          </a:xfrm>
        </p:spPr>
        <p:txBody>
          <a:bodyPr lIns="36000" tIns="0" rIns="0" bIns="0" rtlCol="0">
            <a:normAutofit/>
          </a:bodyPr>
          <a:lstStyle>
            <a:lvl1pPr marL="215900" indent="-2159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0"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 со значка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42867"/>
            <a:ext cx="9037320" cy="566931"/>
          </a:xfrm>
        </p:spPr>
        <p:txBody>
          <a:bodyPr lIns="36000" tIns="0" rIns="0" bIns="0"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836612" y="2950868"/>
            <a:ext cx="486674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7" name="Дата 6"/>
          <p:cNvSpPr>
            <a:spLocks noGrp="1"/>
          </p:cNvSpPr>
          <p:nvPr>
            <p:ph type="dt" sz="half" idx="10"/>
          </p:nvPr>
        </p:nvSpPr>
        <p:spPr/>
        <p:txBody>
          <a:bodyPr rtlCol="0"/>
          <a:lstStyle/>
          <a:p>
            <a:pPr rtl="0"/>
            <a:fld id="{1CCCA450-34D0-4B9B-9941-816FCDA5E28F}" type="datetime1">
              <a:rPr lang="ru-RU" noProof="0" smtClean="0"/>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12" name="Текст 11"/>
          <p:cNvSpPr>
            <a:spLocks noGrp="1"/>
          </p:cNvSpPr>
          <p:nvPr>
            <p:ph type="body" sz="quarter" idx="13"/>
          </p:nvPr>
        </p:nvSpPr>
        <p:spPr>
          <a:xfrm>
            <a:off x="836612" y="3322311"/>
            <a:ext cx="4866745" cy="540000"/>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3" name="Текст 2"/>
          <p:cNvSpPr>
            <a:spLocks noGrp="1"/>
          </p:cNvSpPr>
          <p:nvPr>
            <p:ph type="body" idx="14"/>
          </p:nvPr>
        </p:nvSpPr>
        <p:spPr>
          <a:xfrm>
            <a:off x="6486746" y="2950868"/>
            <a:ext cx="486674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14" name="Текст 11"/>
          <p:cNvSpPr>
            <a:spLocks noGrp="1"/>
          </p:cNvSpPr>
          <p:nvPr>
            <p:ph type="body" sz="quarter" idx="15"/>
          </p:nvPr>
        </p:nvSpPr>
        <p:spPr>
          <a:xfrm>
            <a:off x="6486746" y="3318403"/>
            <a:ext cx="4866745" cy="540000"/>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6" name="Рисунок 15"/>
          <p:cNvSpPr>
            <a:spLocks noGrp="1"/>
          </p:cNvSpPr>
          <p:nvPr>
            <p:ph type="pic" sz="quarter" idx="16"/>
          </p:nvPr>
        </p:nvSpPr>
        <p:spPr>
          <a:xfrm>
            <a:off x="836612" y="2284186"/>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17" name="Рисунок 15"/>
          <p:cNvSpPr>
            <a:spLocks noGrp="1"/>
          </p:cNvSpPr>
          <p:nvPr>
            <p:ph type="pic" sz="quarter" idx="17"/>
          </p:nvPr>
        </p:nvSpPr>
        <p:spPr>
          <a:xfrm>
            <a:off x="6486746" y="2284186"/>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26" name="Текст 2"/>
          <p:cNvSpPr>
            <a:spLocks noGrp="1"/>
          </p:cNvSpPr>
          <p:nvPr>
            <p:ph type="body" idx="18"/>
          </p:nvPr>
        </p:nvSpPr>
        <p:spPr>
          <a:xfrm>
            <a:off x="836612" y="4654845"/>
            <a:ext cx="486674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7" name="Текст 11"/>
          <p:cNvSpPr>
            <a:spLocks noGrp="1"/>
          </p:cNvSpPr>
          <p:nvPr>
            <p:ph type="body" sz="quarter" idx="19"/>
          </p:nvPr>
        </p:nvSpPr>
        <p:spPr>
          <a:xfrm>
            <a:off x="836612" y="5026287"/>
            <a:ext cx="4866745" cy="540000"/>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28" name="Текст 2"/>
          <p:cNvSpPr>
            <a:spLocks noGrp="1"/>
          </p:cNvSpPr>
          <p:nvPr>
            <p:ph type="body" idx="20"/>
          </p:nvPr>
        </p:nvSpPr>
        <p:spPr>
          <a:xfrm>
            <a:off x="6486746" y="4654845"/>
            <a:ext cx="486674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9" name="Текст 11"/>
          <p:cNvSpPr>
            <a:spLocks noGrp="1"/>
          </p:cNvSpPr>
          <p:nvPr>
            <p:ph type="body" sz="quarter" idx="21"/>
          </p:nvPr>
        </p:nvSpPr>
        <p:spPr>
          <a:xfrm>
            <a:off x="6486746" y="5022379"/>
            <a:ext cx="4866745" cy="540000"/>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30" name="Рисунок 15"/>
          <p:cNvSpPr>
            <a:spLocks noGrp="1"/>
          </p:cNvSpPr>
          <p:nvPr>
            <p:ph type="pic" sz="quarter" idx="22"/>
          </p:nvPr>
        </p:nvSpPr>
        <p:spPr>
          <a:xfrm>
            <a:off x="836612" y="3988163"/>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31" name="Рисунок 15"/>
          <p:cNvSpPr>
            <a:spLocks noGrp="1"/>
          </p:cNvSpPr>
          <p:nvPr>
            <p:ph type="pic" sz="quarter" idx="23"/>
          </p:nvPr>
        </p:nvSpPr>
        <p:spPr>
          <a:xfrm>
            <a:off x="6486746" y="3988163"/>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33" name="Текст 2"/>
          <p:cNvSpPr>
            <a:spLocks noGrp="1"/>
          </p:cNvSpPr>
          <p:nvPr>
            <p:ph type="body" idx="24"/>
          </p:nvPr>
        </p:nvSpPr>
        <p:spPr>
          <a:xfrm>
            <a:off x="838200" y="1377833"/>
            <a:ext cx="9037320" cy="540000"/>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34"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Монитор и два блока с текстом">
    <p:spTree>
      <p:nvGrpSpPr>
        <p:cNvPr id="1" name=""/>
        <p:cNvGrpSpPr/>
        <p:nvPr/>
      </p:nvGrpSpPr>
      <p:grpSpPr>
        <a:xfrm>
          <a:off x="0" y="0"/>
          <a:ext cx="0" cy="0"/>
          <a:chOff x="0" y="0"/>
          <a:chExt cx="0" cy="0"/>
        </a:xfrm>
      </p:grpSpPr>
      <p:sp>
        <p:nvSpPr>
          <p:cNvPr id="18" name="Прямоугольник 17"/>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8200" y="742867"/>
            <a:ext cx="9037320" cy="566931"/>
          </a:xfrm>
        </p:spPr>
        <p:txBody>
          <a:bodyPr lIns="36000" tIns="0" rIns="0" bIns="0" rtlCol="0"/>
          <a:lstStyle/>
          <a:p>
            <a:pPr rtl="0"/>
            <a:r>
              <a:rPr lang="ru-RU" noProof="0"/>
              <a:t>Образец заголовка</a:t>
            </a:r>
            <a:endParaRPr lang="ru-RU" noProof="0" dirty="0"/>
          </a:p>
        </p:txBody>
      </p:sp>
      <p:sp>
        <p:nvSpPr>
          <p:cNvPr id="7" name="Дата 6"/>
          <p:cNvSpPr>
            <a:spLocks noGrp="1"/>
          </p:cNvSpPr>
          <p:nvPr>
            <p:ph type="dt" sz="half" idx="10"/>
          </p:nvPr>
        </p:nvSpPr>
        <p:spPr/>
        <p:txBody>
          <a:bodyPr rtlCol="0"/>
          <a:lstStyle/>
          <a:p>
            <a:pPr rtl="0"/>
            <a:fld id="{840698AF-8661-4543-8D60-1EF1AA3EB9E0}" type="datetime1">
              <a:rPr lang="ru-RU" noProof="0" smtClean="0"/>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13" name="Текст 2"/>
          <p:cNvSpPr>
            <a:spLocks noGrp="1"/>
          </p:cNvSpPr>
          <p:nvPr>
            <p:ph type="body" idx="14" hasCustomPrompt="1"/>
          </p:nvPr>
        </p:nvSpPr>
        <p:spPr>
          <a:xfrm>
            <a:off x="6486746" y="3718884"/>
            <a:ext cx="208954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14" name="Текст 11"/>
          <p:cNvSpPr>
            <a:spLocks noGrp="1"/>
          </p:cNvSpPr>
          <p:nvPr>
            <p:ph type="body" sz="quarter" idx="15"/>
          </p:nvPr>
        </p:nvSpPr>
        <p:spPr>
          <a:xfrm>
            <a:off x="6486747" y="4086418"/>
            <a:ext cx="1783080" cy="1271016"/>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7" name="Рисунок 15"/>
          <p:cNvSpPr>
            <a:spLocks noGrp="1"/>
          </p:cNvSpPr>
          <p:nvPr>
            <p:ph type="pic" sz="quarter" idx="17"/>
          </p:nvPr>
        </p:nvSpPr>
        <p:spPr>
          <a:xfrm>
            <a:off x="6486746" y="3069135"/>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33" name="Текст 2"/>
          <p:cNvSpPr>
            <a:spLocks noGrp="1"/>
          </p:cNvSpPr>
          <p:nvPr>
            <p:ph type="body" idx="24"/>
          </p:nvPr>
        </p:nvSpPr>
        <p:spPr>
          <a:xfrm>
            <a:off x="838200" y="1377833"/>
            <a:ext cx="9037320" cy="540000"/>
          </a:xfrm>
        </p:spPr>
        <p:txBody>
          <a:bodyPr lIns="36000" tIns="0" rIns="0" bIns="0" rtlCol="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1" name="Рисунок 10"/>
          <p:cNvSpPr>
            <a:spLocks noGrp="1"/>
          </p:cNvSpPr>
          <p:nvPr>
            <p:ph type="pic" sz="quarter" idx="26"/>
          </p:nvPr>
        </p:nvSpPr>
        <p:spPr>
          <a:xfrm>
            <a:off x="1061177" y="2461528"/>
            <a:ext cx="4555067" cy="2590800"/>
          </a:xfrm>
        </p:spPr>
        <p:txBody>
          <a:bodyPr rtlCol="0" anchor="ctr" anchorCtr="0">
            <a:normAutofit/>
          </a:bodyPr>
          <a:lstStyle>
            <a:lvl1pPr marL="0" indent="0" algn="ctr">
              <a:buNone/>
              <a:defRPr sz="1800"/>
            </a:lvl1pPr>
          </a:lstStyle>
          <a:p>
            <a:pPr rtl="0"/>
            <a:r>
              <a:rPr lang="ru-RU" noProof="0"/>
              <a:t>Вставка рисунка</a:t>
            </a:r>
            <a:endParaRPr lang="ru-RU" noProof="0" dirty="0"/>
          </a:p>
        </p:txBody>
      </p:sp>
      <p:sp>
        <p:nvSpPr>
          <p:cNvPr id="25" name="Текст 2"/>
          <p:cNvSpPr>
            <a:spLocks noGrp="1"/>
          </p:cNvSpPr>
          <p:nvPr>
            <p:ph type="body" idx="27" hasCustomPrompt="1"/>
          </p:nvPr>
        </p:nvSpPr>
        <p:spPr>
          <a:xfrm>
            <a:off x="9098279" y="3718884"/>
            <a:ext cx="2089545"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Изменить текст</a:t>
            </a:r>
            <a:endParaRPr lang="ru-RU" noProof="0" dirty="0"/>
          </a:p>
        </p:txBody>
      </p:sp>
      <p:sp>
        <p:nvSpPr>
          <p:cNvPr id="32" name="Текст 11"/>
          <p:cNvSpPr>
            <a:spLocks noGrp="1"/>
          </p:cNvSpPr>
          <p:nvPr>
            <p:ph type="body" sz="quarter" idx="28"/>
          </p:nvPr>
        </p:nvSpPr>
        <p:spPr>
          <a:xfrm>
            <a:off x="9098280" y="4086418"/>
            <a:ext cx="1783080" cy="1271016"/>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35" name="Рисунок 15"/>
          <p:cNvSpPr>
            <a:spLocks noGrp="1"/>
          </p:cNvSpPr>
          <p:nvPr>
            <p:ph type="pic" sz="quarter" idx="29"/>
          </p:nvPr>
        </p:nvSpPr>
        <p:spPr>
          <a:xfrm>
            <a:off x="9098279" y="3069135"/>
            <a:ext cx="612648" cy="557784"/>
          </a:xfrm>
        </p:spPr>
        <p:txBody>
          <a:bodyPr rtlCol="0" anchor="ctr" anchorCtr="0">
            <a:noAutofit/>
          </a:bodyPr>
          <a:lstStyle>
            <a:lvl1pPr marL="0" indent="0" algn="ctr">
              <a:buNone/>
              <a:defRPr sz="900"/>
            </a:lvl1pPr>
          </a:lstStyle>
          <a:p>
            <a:pPr rtl="0"/>
            <a:r>
              <a:rPr lang="ru-RU" noProof="0"/>
              <a:t>Вставка рисунка</a:t>
            </a:r>
            <a:endParaRPr lang="ru-RU" noProof="0" dirty="0"/>
          </a:p>
        </p:txBody>
      </p:sp>
      <p:sp>
        <p:nvSpPr>
          <p:cNvPr id="16" name="Рисунок 11"/>
          <p:cNvSpPr>
            <a:spLocks noGrp="1"/>
          </p:cNvSpPr>
          <p:nvPr>
            <p:ph type="pic" sz="quarter" idx="25"/>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популярных">
    <p:spTree>
      <p:nvGrpSpPr>
        <p:cNvPr id="1" name=""/>
        <p:cNvGrpSpPr/>
        <p:nvPr/>
      </p:nvGrpSpPr>
      <p:grpSpPr>
        <a:xfrm>
          <a:off x="0" y="0"/>
          <a:ext cx="0" cy="0"/>
          <a:chOff x="0" y="0"/>
          <a:chExt cx="0" cy="0"/>
        </a:xfrm>
      </p:grpSpPr>
      <p:sp>
        <p:nvSpPr>
          <p:cNvPr id="17" name="Прямоугольник 16"/>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24F2810C-B753-4586-979D-ED22B4A141CC}"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9" name="Текст 2"/>
          <p:cNvSpPr>
            <a:spLocks noGrp="1"/>
          </p:cNvSpPr>
          <p:nvPr>
            <p:ph type="body" idx="24"/>
          </p:nvPr>
        </p:nvSpPr>
        <p:spPr>
          <a:xfrm>
            <a:off x="836614" y="1377833"/>
            <a:ext cx="9535686" cy="540000"/>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6" name="Прямоугольник 15"/>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Прямоугольник 17"/>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Текст 7"/>
          <p:cNvSpPr>
            <a:spLocks noGrp="1"/>
          </p:cNvSpPr>
          <p:nvPr>
            <p:ph type="body" sz="quarter" idx="25" hasCustomPrompt="1"/>
          </p:nvPr>
        </p:nvSpPr>
        <p:spPr>
          <a:xfrm>
            <a:off x="838086" y="3012360"/>
            <a:ext cx="1266825" cy="781561"/>
          </a:xfrm>
        </p:spPr>
        <p:txBody>
          <a:bodyPr lIns="0" tIns="0" rIns="0" bIns="0" rtlCol="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20" name="Текст 2"/>
          <p:cNvSpPr>
            <a:spLocks noGrp="1"/>
          </p:cNvSpPr>
          <p:nvPr>
            <p:ph type="body" idx="1"/>
          </p:nvPr>
        </p:nvSpPr>
        <p:spPr>
          <a:xfrm>
            <a:off x="836613" y="4048567"/>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1" name="Текст 11"/>
          <p:cNvSpPr>
            <a:spLocks noGrp="1"/>
          </p:cNvSpPr>
          <p:nvPr>
            <p:ph type="body" sz="quarter" idx="13"/>
          </p:nvPr>
        </p:nvSpPr>
        <p:spPr>
          <a:xfrm>
            <a:off x="836613" y="4433657"/>
            <a:ext cx="2992278" cy="1358113"/>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22" name="Текст 7"/>
          <p:cNvSpPr>
            <a:spLocks noGrp="1"/>
          </p:cNvSpPr>
          <p:nvPr>
            <p:ph type="body" sz="quarter" idx="26" hasCustomPrompt="1"/>
          </p:nvPr>
        </p:nvSpPr>
        <p:spPr>
          <a:xfrm>
            <a:off x="8358230" y="3012360"/>
            <a:ext cx="1266825" cy="781561"/>
          </a:xfrm>
        </p:spPr>
        <p:txBody>
          <a:bodyPr lIns="0" tIns="0" rIns="0" bIns="0" rtlCol="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3</a:t>
            </a:r>
            <a:endParaRPr lang="ru-RU" noProof="0" dirty="0"/>
          </a:p>
        </p:txBody>
      </p:sp>
      <p:sp>
        <p:nvSpPr>
          <p:cNvPr id="23" name="Текст 2"/>
          <p:cNvSpPr>
            <a:spLocks noGrp="1"/>
          </p:cNvSpPr>
          <p:nvPr>
            <p:ph type="body" idx="27"/>
          </p:nvPr>
        </p:nvSpPr>
        <p:spPr>
          <a:xfrm>
            <a:off x="8356757" y="4048567"/>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4" name="Текст 11"/>
          <p:cNvSpPr>
            <a:spLocks noGrp="1"/>
          </p:cNvSpPr>
          <p:nvPr>
            <p:ph type="body" sz="quarter" idx="28"/>
          </p:nvPr>
        </p:nvSpPr>
        <p:spPr>
          <a:xfrm>
            <a:off x="8356757" y="4433657"/>
            <a:ext cx="2992278" cy="1358113"/>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25" name="Текст 7"/>
          <p:cNvSpPr>
            <a:spLocks noGrp="1"/>
          </p:cNvSpPr>
          <p:nvPr>
            <p:ph type="body" sz="quarter" idx="29" hasCustomPrompt="1"/>
          </p:nvPr>
        </p:nvSpPr>
        <p:spPr>
          <a:xfrm>
            <a:off x="4596270" y="3012360"/>
            <a:ext cx="1266825" cy="781561"/>
          </a:xfrm>
        </p:spPr>
        <p:txBody>
          <a:bodyPr lIns="0" tIns="0" rIns="0" bIns="0" rtlCol="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2</a:t>
            </a:r>
            <a:endParaRPr lang="ru-RU" noProof="0" dirty="0"/>
          </a:p>
        </p:txBody>
      </p:sp>
      <p:sp>
        <p:nvSpPr>
          <p:cNvPr id="26" name="Текст 2"/>
          <p:cNvSpPr>
            <a:spLocks noGrp="1"/>
          </p:cNvSpPr>
          <p:nvPr>
            <p:ph type="body" idx="30"/>
          </p:nvPr>
        </p:nvSpPr>
        <p:spPr>
          <a:xfrm>
            <a:off x="4594797" y="4048567"/>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27" name="Текст 11"/>
          <p:cNvSpPr>
            <a:spLocks noGrp="1"/>
          </p:cNvSpPr>
          <p:nvPr>
            <p:ph type="body" sz="quarter" idx="31"/>
          </p:nvPr>
        </p:nvSpPr>
        <p:spPr>
          <a:xfrm>
            <a:off x="4594797" y="4433657"/>
            <a:ext cx="2992278" cy="1358113"/>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28" name="Рисунок 11"/>
          <p:cNvSpPr>
            <a:spLocks noGrp="1"/>
          </p:cNvSpPr>
          <p:nvPr>
            <p:ph type="pic" sz="quarter" idx="32"/>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4" y="740998"/>
            <a:ext cx="9535686" cy="568800"/>
          </a:xfrm>
        </p:spPr>
        <p:txBody>
          <a:bodyPr lIns="36000" tIns="0" rIns="0" bIns="0"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398EED96-4C67-45C9-8C7A-AF9743E1C580}" type="datetime1">
              <a:rPr lang="ru-RU" noProof="0" smtClean="0"/>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3CE5352E-9B9F-4EDC-8769-7FA3D3F814C7}" type="slidenum">
              <a:rPr lang="ru-RU" noProof="0" smtClean="0"/>
            </a:fld>
            <a:endParaRPr lang="ru-RU" noProof="0" dirty="0"/>
          </a:p>
        </p:txBody>
      </p:sp>
      <p:sp>
        <p:nvSpPr>
          <p:cNvPr id="6" name="Прямоугольник 5"/>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Текст 2"/>
          <p:cNvSpPr>
            <a:spLocks noGrp="1"/>
          </p:cNvSpPr>
          <p:nvPr>
            <p:ph type="body" idx="24"/>
          </p:nvPr>
        </p:nvSpPr>
        <p:spPr>
          <a:xfrm>
            <a:off x="836614" y="1377833"/>
            <a:ext cx="9535686" cy="540000"/>
          </a:xfrm>
        </p:spPr>
        <p:txBody>
          <a:bodyPr lIns="36000" tIns="0" rIns="0" bIns="0" rtlCol="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endParaRPr lang="ru-RU" noProof="0"/>
          </a:p>
        </p:txBody>
      </p:sp>
      <p:sp>
        <p:nvSpPr>
          <p:cNvPr id="10" name="Текст 7"/>
          <p:cNvSpPr>
            <a:spLocks noGrp="1"/>
          </p:cNvSpPr>
          <p:nvPr>
            <p:ph type="body" sz="quarter" idx="25" hasCustomPrompt="1"/>
          </p:nvPr>
        </p:nvSpPr>
        <p:spPr>
          <a:xfrm>
            <a:off x="874713" y="2623018"/>
            <a:ext cx="2992278" cy="781561"/>
          </a:xfrm>
        </p:spPr>
        <p:txBody>
          <a:bodyPr lIns="0" tIns="0" rIns="0" bIns="0" rtlCol="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11" name="Текст 2"/>
          <p:cNvSpPr>
            <a:spLocks noGrp="1"/>
          </p:cNvSpPr>
          <p:nvPr>
            <p:ph type="body" idx="1"/>
          </p:nvPr>
        </p:nvSpPr>
        <p:spPr>
          <a:xfrm>
            <a:off x="836613" y="4048567"/>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12" name="Текст 11"/>
          <p:cNvSpPr>
            <a:spLocks noGrp="1"/>
          </p:cNvSpPr>
          <p:nvPr>
            <p:ph type="body" sz="quarter" idx="13"/>
          </p:nvPr>
        </p:nvSpPr>
        <p:spPr>
          <a:xfrm>
            <a:off x="836613" y="4433657"/>
            <a:ext cx="4893566" cy="1358113"/>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3" name="Текст 7"/>
          <p:cNvSpPr>
            <a:spLocks noGrp="1"/>
          </p:cNvSpPr>
          <p:nvPr>
            <p:ph type="body" sz="quarter" idx="26" hasCustomPrompt="1"/>
          </p:nvPr>
        </p:nvSpPr>
        <p:spPr>
          <a:xfrm>
            <a:off x="6501650" y="2616710"/>
            <a:ext cx="2992278" cy="781561"/>
          </a:xfrm>
        </p:spPr>
        <p:txBody>
          <a:bodyPr lIns="0" tIns="0" rIns="0" bIns="0" rtlCol="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rtl="0"/>
            <a:r>
              <a:rPr lang="ru-RU" noProof="0" dirty="0"/>
              <a:t>1</a:t>
            </a:r>
            <a:endParaRPr lang="ru-RU" noProof="0" dirty="0"/>
          </a:p>
        </p:txBody>
      </p:sp>
      <p:sp>
        <p:nvSpPr>
          <p:cNvPr id="14" name="Текст 2"/>
          <p:cNvSpPr>
            <a:spLocks noGrp="1"/>
          </p:cNvSpPr>
          <p:nvPr>
            <p:ph type="body" idx="30"/>
          </p:nvPr>
        </p:nvSpPr>
        <p:spPr>
          <a:xfrm>
            <a:off x="6501650" y="4048567"/>
            <a:ext cx="2992278" cy="334918"/>
          </a:xfrm>
        </p:spPr>
        <p:txBody>
          <a:bodyPr lIns="36000" tIns="0" rIns="0" bIns="0" rtlCol="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endParaRPr lang="ru-RU" noProof="0"/>
          </a:p>
        </p:txBody>
      </p:sp>
      <p:sp>
        <p:nvSpPr>
          <p:cNvPr id="15" name="Текст 11"/>
          <p:cNvSpPr>
            <a:spLocks noGrp="1"/>
          </p:cNvSpPr>
          <p:nvPr>
            <p:ph type="body" sz="quarter" idx="31"/>
          </p:nvPr>
        </p:nvSpPr>
        <p:spPr>
          <a:xfrm>
            <a:off x="6501650" y="4433657"/>
            <a:ext cx="4853737" cy="1376965"/>
          </a:xfrm>
        </p:spPr>
        <p:txBody>
          <a:bodyPr lIns="36000" tIns="0" rIns="0" bIns="0" rtlCol="0">
            <a:normAutofit/>
          </a:bodyPr>
          <a:lstStyle>
            <a:lvl1pPr marL="0" indent="0">
              <a:buNone/>
              <a:defRPr sz="1400"/>
            </a:lvl1pPr>
            <a:lvl2pPr marL="457200" indent="0">
              <a:buNone/>
              <a:defRPr sz="1400"/>
            </a:lvl2pPr>
          </a:lstStyle>
          <a:p>
            <a:pPr lvl="0" rtl="0"/>
            <a:r>
              <a:rPr lang="ru-RU" noProof="0"/>
              <a:t>Образец текста</a:t>
            </a:r>
            <a:endParaRPr lang="ru-RU" noProof="0"/>
          </a:p>
          <a:p>
            <a:pPr lvl="1" rtl="0"/>
            <a:r>
              <a:rPr lang="ru-RU" noProof="0"/>
              <a:t>Второй уровень</a:t>
            </a:r>
            <a:endParaRPr lang="ru-RU" noProof="0"/>
          </a:p>
        </p:txBody>
      </p:sp>
      <p:sp>
        <p:nvSpPr>
          <p:cNvPr id="16" name="Рисунок 11"/>
          <p:cNvSpPr>
            <a:spLocks noGrp="1"/>
          </p:cNvSpPr>
          <p:nvPr>
            <p:ph type="pic" sz="quarter" idx="32"/>
          </p:nvPr>
        </p:nvSpPr>
        <p:spPr>
          <a:xfrm>
            <a:off x="10529940" y="742867"/>
            <a:ext cx="786384" cy="521208"/>
          </a:xfrm>
          <a:ln w="6350">
            <a:solidFill>
              <a:schemeClr val="accent5">
                <a:alpha val="50000"/>
              </a:schemeClr>
            </a:solidFill>
          </a:ln>
        </p:spPr>
        <p:txBody>
          <a:bodyPr rtlCol="0" anchor="ctr" anchorCtr="0">
            <a:noAutofit/>
          </a:bodyPr>
          <a:lstStyle>
            <a:lvl1pPr marL="0" indent="0" algn="ctr">
              <a:buNone/>
              <a:defRPr sz="1000"/>
            </a:lvl1pPr>
          </a:lstStyle>
          <a:p>
            <a:pPr rtl="0"/>
            <a:r>
              <a:rPr lang="ru-RU" noProof="0"/>
              <a:t>Вставка рисунка</a:t>
            </a:r>
            <a:endParaRPr lang="ru-RU"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5" Type="http://schemas.openxmlformats.org/officeDocument/2006/relationships/theme" Target="../theme/theme1.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2.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dirty="0"/>
              <a:t>Образец заголовка</a:t>
            </a:r>
            <a:endParaRPr lang="ru-RU" noProof="0"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dirty="0"/>
              <a:t>Образец текста</a:t>
            </a:r>
            <a:endParaRPr lang="ru-RU" noProof="0" dirty="0"/>
          </a:p>
          <a:p>
            <a:pPr lvl="1" rtl="0"/>
            <a:r>
              <a:rPr lang="ru-RU" noProof="0" dirty="0"/>
              <a:t>Второй уровень</a:t>
            </a:r>
            <a:endParaRPr lang="ru-RU" noProof="0" dirty="0"/>
          </a:p>
          <a:p>
            <a:pPr lvl="2" rtl="0"/>
            <a:r>
              <a:rPr lang="ru-RU" noProof="0" dirty="0"/>
              <a:t>Третий уровень</a:t>
            </a:r>
            <a:endParaRPr lang="ru-RU" noProof="0" dirty="0"/>
          </a:p>
          <a:p>
            <a:pPr lvl="3" rtl="0"/>
            <a:r>
              <a:rPr lang="ru-RU" noProof="0" dirty="0"/>
              <a:t>Четвертый уровень</a:t>
            </a:r>
            <a:endParaRPr lang="ru-RU" noProof="0" dirty="0"/>
          </a:p>
          <a:p>
            <a:pPr lvl="4" rtl="0"/>
            <a:r>
              <a:rPr lang="ru-RU" noProof="0" dirty="0"/>
              <a:t>Пятый уровень</a:t>
            </a:r>
            <a:endParaRPr lang="ru-RU" noProof="0" dirty="0"/>
          </a:p>
        </p:txBody>
      </p:sp>
      <p:sp>
        <p:nvSpPr>
          <p:cNvPr id="4" name="Дата 3"/>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pPr rtl="0"/>
            <a:fld id="{610A9B49-43AB-48C8-A18A-36A0D8A1A792}" type="datetime1">
              <a:rPr lang="ru-RU" noProof="0" smtClean="0"/>
            </a:fld>
            <a:endParaRPr lang="ru-RU" noProof="0" dirty="0"/>
          </a:p>
        </p:txBody>
      </p:sp>
      <p:sp>
        <p:nvSpPr>
          <p:cNvPr id="5" name="Нижний колонтитул 4"/>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pPr rtl="0"/>
            <a:fld id="{3CE5352E-9B9F-4EDC-8769-7FA3D3F814C7}" type="slidenum">
              <a:rPr lang="ru-RU" noProof="0" smtClean="0"/>
            </a:fld>
            <a:endParaRPr lang="ru-RU"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FF5C6-3C9E-4EED-989D-E29CB802BF96}" type="datetimeFigureOut">
              <a:rPr lang="ru-RU" smtClean="0"/>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597B7-A20E-45F3-9563-DD52EB9B2E19}"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6.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microsoft.com/office/2007/relationships/hdphoto" Target="../media/image6.wdp"/><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1"/>
          <a:stretch>
            <a:fillRect/>
          </a:stretch>
        </p:blipFill>
        <p:spPr>
          <a:xfrm>
            <a:off x="0" y="-39950"/>
            <a:ext cx="12191999" cy="6937899"/>
          </a:xfrm>
          <a:prstGeom prst="rect">
            <a:avLst/>
          </a:prstGeom>
        </p:spPr>
      </p:pic>
      <p:sp>
        <p:nvSpPr>
          <p:cNvPr id="4" name="Заголовок 3"/>
          <p:cNvSpPr>
            <a:spLocks noGrp="1"/>
          </p:cNvSpPr>
          <p:nvPr>
            <p:ph type="ctrTitle"/>
          </p:nvPr>
        </p:nvSpPr>
        <p:spPr>
          <a:xfrm>
            <a:off x="254537" y="2310831"/>
            <a:ext cx="11274552" cy="1584809"/>
          </a:xfrm>
        </p:spPr>
        <p:txBody>
          <a:bodyPr rtlCol="0">
            <a:noAutofit/>
          </a:bodyPr>
          <a:lstStyle/>
          <a:p>
            <a:pPr rtl="0"/>
            <a:r>
              <a:rPr lang="ru-RU" sz="5400" dirty="0"/>
              <a:t>БУЛІНГ. ПРОБЛЕМА СЬОГОДЕННЯ</a:t>
            </a:r>
            <a:endParaRPr lang="ru-RU" sz="5400" dirty="0"/>
          </a:p>
        </p:txBody>
      </p:sp>
      <p:sp>
        <p:nvSpPr>
          <p:cNvPr id="20" name="Текст 3"/>
          <p:cNvSpPr txBox="1"/>
          <p:nvPr/>
        </p:nvSpPr>
        <p:spPr>
          <a:xfrm flipV="1">
            <a:off x="1890944" y="6246421"/>
            <a:ext cx="4497980" cy="45719"/>
          </a:xfrm>
          <a:prstGeom prst="rect">
            <a:avLst/>
          </a:prstGeom>
          <a:solidFill>
            <a:schemeClr val="tx2">
              <a:lumMod val="40000"/>
              <a:lumOff val="60000"/>
              <a:alpha val="56000"/>
            </a:schemeClr>
          </a:solidFill>
        </p:spPr>
        <p:style>
          <a:lnRef idx="1">
            <a:schemeClr val="accent1"/>
          </a:lnRef>
          <a:fillRef idx="3">
            <a:schemeClr val="accent1"/>
          </a:fillRef>
          <a:effectRef idx="2">
            <a:schemeClr val="accent1"/>
          </a:effectRef>
          <a:fontRef idx="minor">
            <a:schemeClr val="lt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ru-RU" sz="1400" b="1" dirty="0">
              <a:latin typeface="Arial" panose="020B0604020202020204" pitchFamily="34" charset="0"/>
              <a:cs typeface="Arial" panose="020B0604020202020204" pitchFamily="34" charset="0"/>
            </a:endParaRPr>
          </a:p>
        </p:txBody>
      </p:sp>
      <p:sp>
        <p:nvSpPr>
          <p:cNvPr id="3" name="Підзаголовок 2"/>
          <p:cNvSpPr>
            <a:spLocks noGrp="1"/>
          </p:cNvSpPr>
          <p:nvPr>
            <p:ph type="subTitle" idx="1"/>
          </p:nvPr>
        </p:nvSpPr>
        <p:spPr>
          <a:xfrm>
            <a:off x="458724" y="6292138"/>
            <a:ext cx="11274552" cy="108661"/>
          </a:xfrm>
        </p:spPr>
        <p:txBody>
          <a:bodyPr>
            <a:normAutofit fontScale="25000" lnSpcReduction="20000"/>
          </a:bodyPr>
          <a:lstStyle/>
          <a:p>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a:ln w="19050">
            <a:solidFill>
              <a:schemeClr val="tx1"/>
            </a:solidFill>
          </a:ln>
        </p:spPr>
        <p:txBody>
          <a:bodyPr>
            <a:noAutofit/>
          </a:bodyPr>
          <a:lstStyle/>
          <a:p>
            <a:r>
              <a:rPr lang="uk-UA" sz="3200" b="1" dirty="0">
                <a:ln>
                  <a:solidFill>
                    <a:schemeClr val="tx1"/>
                  </a:solidFill>
                </a:ln>
                <a:solidFill>
                  <a:srgbClr val="FF0000"/>
                </a:solidFill>
                <a:latin typeface="Times New Roman" panose="02020603050405020304" pitchFamily="18" charset="0"/>
                <a:cs typeface="Times New Roman" panose="02020603050405020304" pitchFamily="18" charset="0"/>
              </a:rPr>
              <a:t>ВАША ДИТИНА </a:t>
            </a:r>
            <a:r>
              <a:rPr lang="uk-UA" sz="3200" b="1" u="sng" dirty="0">
                <a:ln>
                  <a:solidFill>
                    <a:schemeClr val="tx1"/>
                  </a:solidFill>
                </a:ln>
                <a:solidFill>
                  <a:srgbClr val="FF0000"/>
                </a:solidFill>
                <a:latin typeface="Times New Roman" panose="02020603050405020304" pitchFamily="18" charset="0"/>
                <a:cs typeface="Times New Roman" panose="02020603050405020304" pitchFamily="18" charset="0"/>
              </a:rPr>
              <a:t>МОЖЕ</a:t>
            </a:r>
            <a:r>
              <a:rPr lang="uk-UA" sz="3200" b="1" dirty="0">
                <a:ln>
                  <a:solidFill>
                    <a:schemeClr val="tx1"/>
                  </a:solidFill>
                </a:ln>
                <a:solidFill>
                  <a:srgbClr val="FF0000"/>
                </a:solidFill>
                <a:latin typeface="Times New Roman" panose="02020603050405020304" pitchFamily="18" charset="0"/>
                <a:cs typeface="Times New Roman" panose="02020603050405020304" pitchFamily="18" charset="0"/>
              </a:rPr>
              <a:t> БУТИ БУЛЕРОМ ЯКЩО:</a:t>
            </a:r>
            <a:endParaRPr lang="uk-UA" sz="3200"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599" y="1556792"/>
            <a:ext cx="10972799" cy="5026570"/>
          </a:xfrm>
          <a:solidFill>
            <a:schemeClr val="accent2">
              <a:lumMod val="40000"/>
              <a:lumOff val="60000"/>
            </a:schemeClr>
          </a:solidFill>
          <a:ln w="19050">
            <a:solidFill>
              <a:schemeClr val="tx1"/>
            </a:solidFill>
          </a:ln>
        </p:spPr>
        <p:txBody>
          <a:bodyPr>
            <a:normAutofit/>
          </a:bodyPr>
          <a:lstStyle/>
          <a:p>
            <a:pPr>
              <a:spcBef>
                <a:spcPts val="600"/>
              </a:spcBef>
              <a:buClr>
                <a:srgbClr val="AD0101"/>
              </a:buClr>
            </a:pPr>
            <a:r>
              <a:rPr lang="ru-RU" altLang="uk-UA" sz="1900" dirty="0">
                <a:latin typeface="Times New Roman" panose="02020603050405020304" pitchFamily="18" charset="0"/>
                <a:cs typeface="Times New Roman" panose="02020603050405020304" pitchFamily="18" charset="0"/>
              </a:rPr>
              <a:t>Не </a:t>
            </a:r>
            <a:r>
              <a:rPr lang="ru-RU" altLang="uk-UA" sz="1900" dirty="0" err="1">
                <a:latin typeface="Times New Roman" panose="02020603050405020304" pitchFamily="18" charset="0"/>
                <a:cs typeface="Times New Roman" panose="02020603050405020304" pitchFamily="18" charset="0"/>
              </a:rPr>
              <a:t>співчуває</a:t>
            </a:r>
            <a:r>
              <a:rPr lang="ru-RU" altLang="uk-UA" sz="1900" dirty="0">
                <a:latin typeface="Times New Roman" panose="02020603050405020304" pitchFamily="18" charset="0"/>
                <a:cs typeface="Times New Roman" panose="02020603050405020304" pitchFamily="18" charset="0"/>
              </a:rPr>
              <a:t> </a:t>
            </a:r>
            <a:r>
              <a:rPr lang="ru-RU" altLang="uk-UA" sz="1900" dirty="0" err="1">
                <a:latin typeface="Times New Roman" panose="02020603050405020304" pitchFamily="18" charset="0"/>
                <a:cs typeface="Times New Roman" panose="02020603050405020304" pitchFamily="18" charset="0"/>
              </a:rPr>
              <a:t>іншим</a:t>
            </a:r>
            <a:r>
              <a:rPr lang="ru-RU" altLang="uk-UA" sz="1900" dirty="0">
                <a:latin typeface="Times New Roman" panose="02020603050405020304" pitchFamily="18" charset="0"/>
                <a:cs typeface="Times New Roman" panose="02020603050405020304" pitchFamily="18" charset="0"/>
              </a:rPr>
              <a:t>.</a:t>
            </a:r>
            <a:endParaRPr lang="ru-RU" altLang="uk-UA" sz="1900" dirty="0">
              <a:latin typeface="Times New Roman" panose="02020603050405020304" pitchFamily="18" charset="0"/>
              <a:cs typeface="Times New Roman" panose="02020603050405020304" pitchFamily="18" charset="0"/>
            </a:endParaRPr>
          </a:p>
          <a:p>
            <a:pPr>
              <a:spcBef>
                <a:spcPts val="600"/>
              </a:spcBef>
              <a:buClr>
                <a:srgbClr val="AD0101"/>
              </a:buClr>
            </a:pPr>
            <a:r>
              <a:rPr lang="ru-RU" altLang="uk-UA" sz="1900" dirty="0" err="1">
                <a:latin typeface="Times New Roman" panose="02020603050405020304" pitchFamily="18" charset="0"/>
                <a:cs typeface="Times New Roman" panose="02020603050405020304" pitchFamily="18" charset="0"/>
              </a:rPr>
              <a:t>Цінує</a:t>
            </a:r>
            <a:r>
              <a:rPr lang="ru-RU" altLang="uk-UA" sz="1900" dirty="0">
                <a:latin typeface="Times New Roman" panose="02020603050405020304" pitchFamily="18" charset="0"/>
                <a:cs typeface="Times New Roman" panose="02020603050405020304" pitchFamily="18" charset="0"/>
              </a:rPr>
              <a:t> </a:t>
            </a:r>
            <a:r>
              <a:rPr lang="ru-RU" altLang="uk-UA" sz="1900" dirty="0" err="1">
                <a:latin typeface="Times New Roman" panose="02020603050405020304" pitchFamily="18" charset="0"/>
                <a:cs typeface="Times New Roman" panose="02020603050405020304" pitchFamily="18" charset="0"/>
              </a:rPr>
              <a:t>агресивність</a:t>
            </a:r>
            <a:r>
              <a:rPr lang="ru-RU" altLang="uk-UA" sz="1900" dirty="0">
                <a:latin typeface="Times New Roman" panose="02020603050405020304" pitchFamily="18" charset="0"/>
                <a:cs typeface="Times New Roman" panose="02020603050405020304" pitchFamily="18" charset="0"/>
              </a:rPr>
              <a:t>.</a:t>
            </a:r>
            <a:endParaRPr lang="ru-RU" altLang="uk-UA" sz="1900" dirty="0">
              <a:latin typeface="Times New Roman" panose="02020603050405020304" pitchFamily="18" charset="0"/>
              <a:cs typeface="Times New Roman" panose="02020603050405020304" pitchFamily="18" charset="0"/>
            </a:endParaRPr>
          </a:p>
          <a:p>
            <a:pPr>
              <a:spcBef>
                <a:spcPts val="600"/>
              </a:spcBef>
              <a:buClr>
                <a:srgbClr val="AD0101"/>
              </a:buClr>
            </a:pPr>
            <a:r>
              <a:rPr lang="ru-RU" altLang="uk-UA" sz="1900" dirty="0">
                <a:latin typeface="Times New Roman" panose="02020603050405020304" pitchFamily="18" charset="0"/>
                <a:cs typeface="Times New Roman" panose="02020603050405020304" pitchFamily="18" charset="0"/>
              </a:rPr>
              <a:t>Любить </a:t>
            </a:r>
            <a:r>
              <a:rPr lang="ru-RU" altLang="uk-UA" sz="1900" dirty="0" err="1">
                <a:latin typeface="Times New Roman" panose="02020603050405020304" pitchFamily="18" charset="0"/>
                <a:cs typeface="Times New Roman" panose="02020603050405020304" pitchFamily="18" charset="0"/>
              </a:rPr>
              <a:t>командувати</a:t>
            </a:r>
            <a:r>
              <a:rPr lang="ru-RU" altLang="uk-UA" sz="1900" dirty="0">
                <a:latin typeface="Times New Roman" panose="02020603050405020304" pitchFamily="18" charset="0"/>
                <a:cs typeface="Times New Roman" panose="02020603050405020304" pitchFamily="18" charset="0"/>
              </a:rPr>
              <a:t>.</a:t>
            </a:r>
            <a:endParaRPr lang="ru-RU" altLang="uk-UA" sz="1900" dirty="0">
              <a:latin typeface="Times New Roman" panose="02020603050405020304" pitchFamily="18" charset="0"/>
              <a:cs typeface="Times New Roman" panose="02020603050405020304" pitchFamily="18" charset="0"/>
            </a:endParaRPr>
          </a:p>
          <a:p>
            <a:pPr>
              <a:spcBef>
                <a:spcPts val="600"/>
              </a:spcBef>
              <a:buClr>
                <a:srgbClr val="AD0101"/>
              </a:buClr>
            </a:pPr>
            <a:r>
              <a:rPr lang="ru-RU" altLang="uk-UA" sz="1900" dirty="0">
                <a:latin typeface="Times New Roman" panose="02020603050405020304" pitchFamily="18" charset="0"/>
                <a:cs typeface="Times New Roman" panose="02020603050405020304" pitchFamily="18" charset="0"/>
              </a:rPr>
              <a:t>Часто свариться </a:t>
            </a:r>
            <a:r>
              <a:rPr lang="ru-RU" altLang="uk-UA" sz="1900" dirty="0" err="1">
                <a:latin typeface="Times New Roman" panose="02020603050405020304" pitchFamily="18" charset="0"/>
                <a:cs typeface="Times New Roman" panose="02020603050405020304" pitchFamily="18" charset="0"/>
              </a:rPr>
              <a:t>із</a:t>
            </a:r>
            <a:r>
              <a:rPr lang="ru-RU" altLang="uk-UA" sz="1900" dirty="0">
                <a:latin typeface="Times New Roman" panose="02020603050405020304" pitchFamily="18" charset="0"/>
                <a:cs typeface="Times New Roman" panose="02020603050405020304" pitchFamily="18" charset="0"/>
              </a:rPr>
              <a:t> </a:t>
            </a:r>
            <a:r>
              <a:rPr lang="ru-RU" altLang="uk-UA" sz="1900" dirty="0" err="1">
                <a:latin typeface="Times New Roman" panose="02020603050405020304" pitchFamily="18" charset="0"/>
                <a:cs typeface="Times New Roman" panose="02020603050405020304" pitchFamily="18" charset="0"/>
              </a:rPr>
              <a:t>братами</a:t>
            </a:r>
            <a:r>
              <a:rPr lang="ru-RU" altLang="uk-UA" sz="1900" dirty="0">
                <a:latin typeface="Times New Roman" panose="02020603050405020304" pitchFamily="18" charset="0"/>
                <a:cs typeface="Times New Roman" panose="02020603050405020304" pitchFamily="18" charset="0"/>
              </a:rPr>
              <a:t> й сестрами.</a:t>
            </a:r>
            <a:endParaRPr lang="ru-RU" altLang="uk-UA" sz="1900" dirty="0">
              <a:latin typeface="Times New Roman" panose="02020603050405020304" pitchFamily="18" charset="0"/>
              <a:cs typeface="Times New Roman" panose="02020603050405020304" pitchFamily="18" charset="0"/>
            </a:endParaRPr>
          </a:p>
          <a:p>
            <a:pPr>
              <a:spcBef>
                <a:spcPts val="600"/>
              </a:spcBef>
              <a:buClr>
                <a:srgbClr val="AD0101"/>
              </a:buClr>
            </a:pPr>
            <a:r>
              <a:rPr lang="ru-RU" altLang="uk-UA" sz="1900" dirty="0" err="1">
                <a:latin typeface="Times New Roman" panose="02020603050405020304" pitchFamily="18" charset="0"/>
                <a:cs typeface="Times New Roman" panose="02020603050405020304" pitchFamily="18" charset="0"/>
              </a:rPr>
              <a:t>Імпульсивна</a:t>
            </a:r>
            <a:r>
              <a:rPr lang="ru-RU" altLang="uk-UA" sz="1900" dirty="0">
                <a:solidFill>
                  <a:srgbClr val="303030"/>
                </a:solidFill>
                <a:latin typeface="Times New Roman" panose="02020603050405020304" pitchFamily="18" charset="0"/>
                <a:cs typeface="Times New Roman" panose="02020603050405020304" pitchFamily="18" charset="0"/>
              </a:rPr>
              <a:t>.</a:t>
            </a:r>
            <a:endParaRPr lang="ru-RU" altLang="uk-UA" sz="1900" dirty="0">
              <a:solidFill>
                <a:srgbClr val="303030"/>
              </a:solidFill>
              <a:latin typeface="Times New Roman" panose="02020603050405020304" pitchFamily="18" charset="0"/>
              <a:cs typeface="Times New Roman" panose="02020603050405020304" pitchFamily="18" charset="0"/>
            </a:endParaRPr>
          </a:p>
          <a:p>
            <a:pPr>
              <a:spcBef>
                <a:spcPts val="600"/>
              </a:spcBef>
              <a:buClr>
                <a:srgbClr val="AD0101"/>
              </a:buClr>
            </a:pPr>
            <a:r>
              <a:rPr lang="uk-UA" sz="1900" dirty="0">
                <a:latin typeface="Times New Roman" panose="02020603050405020304" pitchFamily="18" charset="0"/>
                <a:cs typeface="Times New Roman" panose="02020603050405020304" pitchFamily="18" charset="0"/>
              </a:rPr>
              <a:t>Не вміє сприймати відмову.</a:t>
            </a:r>
            <a:endParaRPr lang="uk-UA" sz="1900" dirty="0">
              <a:latin typeface="Times New Roman" panose="02020603050405020304" pitchFamily="18" charset="0"/>
              <a:cs typeface="Times New Roman" panose="02020603050405020304" pitchFamily="18" charset="0"/>
            </a:endParaRPr>
          </a:p>
          <a:p>
            <a:pPr>
              <a:spcBef>
                <a:spcPts val="600"/>
              </a:spcBef>
              <a:buClr>
                <a:srgbClr val="AD0101"/>
              </a:buClr>
            </a:pPr>
            <a:r>
              <a:rPr lang="ru-RU" altLang="uk-UA" sz="1900" dirty="0" err="1">
                <a:latin typeface="Times New Roman" panose="02020603050405020304" pitchFamily="18" charset="0"/>
                <a:cs typeface="Times New Roman" panose="02020603050405020304" pitchFamily="18" charset="0"/>
              </a:rPr>
              <a:t>Проявляє</a:t>
            </a:r>
            <a:r>
              <a:rPr lang="ru-RU" altLang="uk-UA" sz="1900" dirty="0">
                <a:latin typeface="Times New Roman" panose="02020603050405020304" pitchFamily="18" charset="0"/>
                <a:cs typeface="Times New Roman" panose="02020603050405020304" pitchFamily="18" charset="0"/>
              </a:rPr>
              <a:t> </a:t>
            </a:r>
            <a:r>
              <a:rPr lang="ru-RU" altLang="uk-UA" sz="1900" dirty="0" err="1">
                <a:latin typeface="Times New Roman" panose="02020603050405020304" pitchFamily="18" charset="0"/>
                <a:cs typeface="Times New Roman" panose="02020603050405020304" pitchFamily="18" charset="0"/>
              </a:rPr>
              <a:t>нахабство</a:t>
            </a:r>
            <a:r>
              <a:rPr lang="ru-RU" altLang="uk-UA" sz="1900" dirty="0">
                <a:latin typeface="Times New Roman" panose="02020603050405020304" pitchFamily="18" charset="0"/>
                <a:cs typeface="Times New Roman" panose="02020603050405020304" pitchFamily="18" charset="0"/>
              </a:rPr>
              <a:t> </a:t>
            </a:r>
            <a:r>
              <a:rPr lang="ru-RU" altLang="uk-UA" sz="1900" dirty="0" err="1">
                <a:latin typeface="Times New Roman" panose="02020603050405020304" pitchFamily="18" charset="0"/>
                <a:cs typeface="Times New Roman" panose="02020603050405020304" pitchFamily="18" charset="0"/>
              </a:rPr>
              <a:t>переможця</a:t>
            </a:r>
            <a:r>
              <a:rPr lang="ru-RU" altLang="uk-UA" sz="1900" dirty="0">
                <a:latin typeface="Times New Roman" panose="02020603050405020304" pitchFamily="18" charset="0"/>
                <a:cs typeface="Times New Roman" panose="02020603050405020304" pitchFamily="18" charset="0"/>
              </a:rPr>
              <a:t>, </a:t>
            </a:r>
            <a:r>
              <a:rPr lang="ru-RU" altLang="uk-UA" sz="1900" dirty="0" err="1">
                <a:latin typeface="Times New Roman" panose="02020603050405020304" pitchFamily="18" charset="0"/>
                <a:cs typeface="Times New Roman" panose="02020603050405020304" pitchFamily="18" charset="0"/>
              </a:rPr>
              <a:t>який</a:t>
            </a:r>
            <a:r>
              <a:rPr lang="ru-RU" altLang="uk-UA" sz="1900" dirty="0">
                <a:latin typeface="Times New Roman" panose="02020603050405020304" pitchFamily="18" charset="0"/>
                <a:cs typeface="Times New Roman" panose="02020603050405020304" pitchFamily="18" charset="0"/>
              </a:rPr>
              <a:t> не любить </a:t>
            </a:r>
            <a:r>
              <a:rPr lang="ru-RU" altLang="uk-UA" sz="1900" dirty="0" err="1">
                <a:latin typeface="Times New Roman" panose="02020603050405020304" pitchFamily="18" charset="0"/>
                <a:cs typeface="Times New Roman" panose="02020603050405020304" pitchFamily="18" charset="0"/>
              </a:rPr>
              <a:t>програвати</a:t>
            </a:r>
            <a:r>
              <a:rPr lang="ru-RU" altLang="uk-UA" sz="1900" dirty="0">
                <a:latin typeface="Times New Roman" panose="02020603050405020304" pitchFamily="18" charset="0"/>
                <a:cs typeface="Times New Roman" panose="02020603050405020304" pitchFamily="18" charset="0"/>
              </a:rPr>
              <a:t>.</a:t>
            </a:r>
            <a:endParaRPr lang="ru-RU" altLang="uk-UA" sz="1900" dirty="0">
              <a:latin typeface="Times New Roman" panose="02020603050405020304" pitchFamily="18" charset="0"/>
              <a:cs typeface="Times New Roman" panose="02020603050405020304" pitchFamily="18" charset="0"/>
            </a:endParaRPr>
          </a:p>
          <a:p>
            <a:pPr marL="0" indent="265430">
              <a:lnSpc>
                <a:spcPct val="170000"/>
              </a:lnSpc>
              <a:spcBef>
                <a:spcPts val="600"/>
              </a:spcBef>
              <a:buClr>
                <a:srgbClr val="AD0101"/>
              </a:buClr>
              <a:buNone/>
            </a:pPr>
            <a:r>
              <a:rPr lang="uk-UA" sz="1900" dirty="0">
                <a:latin typeface="Times New Roman" panose="02020603050405020304" pitchFamily="18" charset="0"/>
                <a:cs typeface="Times New Roman" panose="02020603050405020304" pitchFamily="18" charset="0"/>
              </a:rPr>
              <a:t>Якщо подібні риси проявляються та паралельно надходять повідомлення, що у класі знущаються над кимось, є серйозний привід поговорити з вашою дитиною. </a:t>
            </a:r>
            <a:endParaRPr lang="uk-UA" sz="1900" dirty="0">
              <a:latin typeface="Times New Roman" panose="02020603050405020304" pitchFamily="18" charset="0"/>
              <a:cs typeface="Times New Roman" panose="02020603050405020304" pitchFamily="18" charset="0"/>
            </a:endParaRPr>
          </a:p>
          <a:p>
            <a:pPr marL="0" indent="265430">
              <a:lnSpc>
                <a:spcPct val="170000"/>
              </a:lnSpc>
              <a:spcBef>
                <a:spcPts val="600"/>
              </a:spcBef>
              <a:buClr>
                <a:srgbClr val="AD0101"/>
              </a:buClr>
              <a:buNone/>
            </a:pPr>
            <a:r>
              <a:rPr lang="uk-UA" sz="1900" dirty="0">
                <a:latin typeface="Times New Roman" panose="02020603050405020304" pitchFamily="18" charset="0"/>
                <a:cs typeface="Times New Roman" panose="02020603050405020304" pitchFamily="18" charset="0"/>
              </a:rPr>
              <a:t>Звісно, багато з цих характеристик показують типового лідера, але нездорове посилення тої чи іншої ознаки є тривожним сигналом.</a:t>
            </a:r>
            <a:endParaRPr lang="uk-UA" sz="1900" dirty="0">
              <a:latin typeface="Times New Roman" panose="02020603050405020304" pitchFamily="18" charset="0"/>
              <a:cs typeface="Times New Roman" panose="02020603050405020304" pitchFamily="18" charset="0"/>
            </a:endParaRPr>
          </a:p>
          <a:p>
            <a:pPr marL="0" indent="0">
              <a:spcBef>
                <a:spcPts val="600"/>
              </a:spcBef>
              <a:buClr>
                <a:srgbClr val="AD0101"/>
              </a:buClr>
              <a:buNone/>
            </a:pPr>
            <a:endParaRPr lang="ru-RU" altLang="uk-UA" dirty="0">
              <a:solidFill>
                <a:srgbClr val="303030"/>
              </a:solidFill>
              <a:latin typeface="Times New Roman" panose="02020603050405020304" pitchFamily="18" charset="0"/>
            </a:endParaRPr>
          </a:p>
          <a:p>
            <a:endParaRPr lang="uk-UA" dirty="0"/>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12069" y="1556792"/>
            <a:ext cx="3470329" cy="2203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a:noAutofit/>
          </a:bodyPr>
          <a:lstStyle/>
          <a:p>
            <a:pPr fontAlgn="base"/>
            <a:r>
              <a:rPr lang="uk-UA" sz="32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ЯК ДІЯТИ БАТЬКАМ ДИТИНИ - БУЛЕРА</a:t>
            </a:r>
            <a:br>
              <a:rPr lang="uk-UA" sz="32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br>
            <a:r>
              <a:rPr lang="uk-UA" sz="32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(поради)</a:t>
            </a:r>
            <a:endParaRPr lang="uk-UA" sz="4800"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09600" y="1556794"/>
            <a:ext cx="10972800" cy="4197559"/>
          </a:xfrm>
          <a:prstGeom prst="rect">
            <a:avLst/>
          </a:prstGeom>
          <a:solidFill>
            <a:schemeClr val="accent2">
              <a:lumMod val="40000"/>
              <a:lumOff val="60000"/>
            </a:schemeClr>
          </a:solidFill>
        </p:spPr>
        <p:txBody>
          <a:bodyPr wrap="square">
            <a:spAutoFit/>
          </a:bodyPr>
          <a:lstStyle/>
          <a:p>
            <a:pPr marL="342900" indent="-342900" algn="just" fontAlgn="base">
              <a:lnSpc>
                <a:spcPct val="150000"/>
              </a:lnSpc>
              <a:buFont typeface="Wingdings" panose="05000000000000000000" pitchFamily="2" charset="2"/>
              <a:buChar char="ü"/>
            </a:pPr>
            <a:r>
              <a:rPr lang="uk-UA"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ПОСТАВИТИСЯ ДО БУЛІНГУ СЕРЙОЗНО </a:t>
            </a:r>
            <a:r>
              <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(не сприймати його як тимчасове явище в поведінці дитини).</a:t>
            </a:r>
            <a:endPar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just" fontAlgn="base">
              <a:lnSpc>
                <a:spcPct val="150000"/>
              </a:lnSpc>
              <a:buFont typeface="Wingdings" panose="05000000000000000000" pitchFamily="2" charset="2"/>
              <a:buChar char="ü"/>
            </a:pPr>
            <a:r>
              <a:rPr lang="uk-UA"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ПОСПІЛКУВАТИСЯ З ДИТИНОЮ </a:t>
            </a:r>
            <a:r>
              <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(з метою з</a:t>
            </a:r>
            <a:r>
              <a:rPr lang="en-US"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r>
              <a:rPr lang="ru-RU"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ясування</a:t>
            </a:r>
            <a:r>
              <a:rPr lang="ru-RU"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причин </a:t>
            </a:r>
            <a:r>
              <a:rPr lang="ru-RU"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такої</a:t>
            </a:r>
            <a:r>
              <a:rPr lang="ru-RU"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ru-RU"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поведінки</a:t>
            </a:r>
            <a:r>
              <a:rPr lang="ru-RU"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ru-RU"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шляхів</a:t>
            </a:r>
            <a:r>
              <a:rPr lang="ru-RU"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ru-RU"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вирішення</a:t>
            </a:r>
            <a:r>
              <a:rPr lang="ru-RU"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ru-RU"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проблеми</a:t>
            </a:r>
            <a:r>
              <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endPar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just" fontAlgn="base">
              <a:lnSpc>
                <a:spcPct val="150000"/>
              </a:lnSpc>
              <a:buFont typeface="Wingdings" panose="05000000000000000000" pitchFamily="2" charset="2"/>
              <a:buChar char="ü"/>
            </a:pPr>
            <a:r>
              <a:rPr lang="uk-UA"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ПРИЙТИ З ДИТИНОЮ НА ПРИЙОМ ДО ПСИХОЛОГА </a:t>
            </a:r>
            <a:r>
              <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(фахівець допоможе розібратися у психологічних аспектах </a:t>
            </a:r>
            <a:r>
              <a:rPr lang="uk-UA"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булінгу</a:t>
            </a:r>
            <a:r>
              <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endPar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just" fontAlgn="base">
              <a:lnSpc>
                <a:spcPct val="150000"/>
              </a:lnSpc>
              <a:buFont typeface="Wingdings" panose="05000000000000000000" pitchFamily="2" charset="2"/>
              <a:buChar char="ü"/>
            </a:pPr>
            <a:r>
              <a:rPr lang="uk-UA"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НЕ ДОПУСКАТИ ОБРАЗ ДИТИНИ ВДОМА </a:t>
            </a:r>
            <a:r>
              <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(часто діти, які зазнають насильства вдома, самі в школі стають кривдниками).</a:t>
            </a:r>
            <a:endParaRPr lang="uk-UA"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just" fontAlgn="base">
              <a:lnSpc>
                <a:spcPct val="150000"/>
              </a:lnSpc>
              <a:buFont typeface="Wingdings" panose="05000000000000000000" pitchFamily="2" charset="2"/>
              <a:buChar char="ü"/>
            </a:pPr>
            <a:r>
              <a:rPr lang="uk-UA"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ПОСТІЙНО АКЦЕНТРУВАТИ ДИТИНІ НА НЕОБХІДНОСТІ СПІВЧУВАТИ, СПІВПЕРЕЖИВАТИ, РОБИТИ ДОБРО.</a:t>
            </a:r>
            <a:endParaRPr lang="ru-RU"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descr="Насильство | Маломихайлівська сільська рад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10607" y="5301206"/>
            <a:ext cx="2171793" cy="1450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3953" y="476673"/>
            <a:ext cx="6029283" cy="1045899"/>
          </a:xfrm>
          <a:solidFill>
            <a:schemeClr val="accent2">
              <a:lumMod val="40000"/>
              <a:lumOff val="60000"/>
            </a:schemeClr>
          </a:solidFill>
          <a:ln w="19050">
            <a:solidFill>
              <a:schemeClr val="tx1"/>
            </a:solidFill>
          </a:ln>
        </p:spPr>
        <p:txBody>
          <a:bodyPr rtlCol="0">
            <a:noAutofit/>
          </a:bodyPr>
          <a:lstStyle/>
          <a:p>
            <a:r>
              <a:rPr lang="uk-UA" sz="2400" b="1" dirty="0">
                <a:ln>
                  <a:solidFill>
                    <a:schemeClr val="tx1"/>
                  </a:solidFill>
                </a:ln>
                <a:solidFill>
                  <a:srgbClr val="FF0000"/>
                </a:solidFill>
                <a:latin typeface="Times New Roman" panose="02020603050405020304" pitchFamily="18" charset="0"/>
                <a:cs typeface="Times New Roman" panose="02020603050405020304" pitchFamily="18" charset="0"/>
              </a:rPr>
              <a:t>ЯК ЗРОЗУМІТИ, ЩО ДИТИНА Є ЖЕРТВОЮ БУЛІНГУ?</a:t>
            </a:r>
            <a:endParaRPr lang="uk-UA" sz="2400" b="1"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idx="13"/>
          </p:nvPr>
        </p:nvSpPr>
        <p:spPr>
          <a:xfrm>
            <a:off x="4655840" y="1814916"/>
            <a:ext cx="7388378" cy="4782436"/>
          </a:xfrm>
          <a:solidFill>
            <a:schemeClr val="accent2">
              <a:lumMod val="40000"/>
              <a:lumOff val="60000"/>
            </a:schemeClr>
          </a:solidFill>
          <a:ln w="19050">
            <a:solidFill>
              <a:schemeClr val="tx1"/>
            </a:solidFill>
          </a:ln>
        </p:spPr>
        <p:txBody>
          <a:bodyPr rtlCol="0">
            <a:normAutofit lnSpcReduction="10000"/>
          </a:bodyPr>
          <a:lstStyle/>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синці та подряпини, </a:t>
            </a:r>
            <a:r>
              <a:rPr lang="uk-UA" sz="1900" dirty="0">
                <a:latin typeface="Times New Roman" panose="02020603050405020304" pitchFamily="18" charset="0"/>
                <a:ea typeface="Calibri" panose="020F0502020204030204" pitchFamily="34" charset="0"/>
                <a:cs typeface="Times New Roman" panose="02020603050405020304" pitchFamily="18" charset="0"/>
              </a:rPr>
              <a:t>які дитина не може пояснити;</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брехня у відповідь на запитання, звідки взялися ушкодження: </a:t>
            </a:r>
            <a:r>
              <a:rPr lang="uk-UA" sz="1900" dirty="0">
                <a:latin typeface="Times New Roman" panose="02020603050405020304" pitchFamily="18" charset="0"/>
                <a:ea typeface="Calibri" panose="020F0502020204030204" pitchFamily="34" charset="0"/>
                <a:cs typeface="Times New Roman" panose="02020603050405020304" pitchFamily="18" charset="0"/>
              </a:rPr>
              <a:t>дитина не може вигадати пояснення, каже, що не пам’ятає, як з’явилися синці;</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часто «губляться» речі, </a:t>
            </a:r>
            <a:r>
              <a:rPr lang="uk-UA" sz="1900" dirty="0">
                <a:latin typeface="Times New Roman" panose="02020603050405020304" pitchFamily="18" charset="0"/>
                <a:ea typeface="Calibri" panose="020F0502020204030204" pitchFamily="34" charset="0"/>
                <a:cs typeface="Times New Roman" panose="02020603050405020304" pitchFamily="18" charset="0"/>
              </a:rPr>
              <a:t>зламано техніку, зникли прикраси або одяг;</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дитина шукає привід не ходити до школи, </a:t>
            </a:r>
            <a:r>
              <a:rPr lang="uk-UA" sz="1900" dirty="0">
                <a:latin typeface="Times New Roman" panose="02020603050405020304" pitchFamily="18" charset="0"/>
                <a:ea typeface="Calibri" panose="020F0502020204030204" pitchFamily="34" charset="0"/>
                <a:cs typeface="Times New Roman" panose="02020603050405020304" pitchFamily="18" charset="0"/>
              </a:rPr>
              <a:t>прикидається хво­рою, у неї часто раптово починає боліти голова або живіт;</a:t>
            </a:r>
            <a:r>
              <a:rPr lang="uk-UA" sz="19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9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cs typeface="Times New Roman" panose="02020603050405020304" pitchFamily="18" charset="0"/>
              </a:rPr>
              <a:t>відсутність контакту з однолітками: </a:t>
            </a:r>
            <a:r>
              <a:rPr lang="uk-UA" sz="1900" dirty="0">
                <a:latin typeface="Times New Roman" panose="02020603050405020304" pitchFamily="18" charset="0"/>
                <a:cs typeface="Times New Roman" panose="02020603050405020304" pitchFamily="18" charset="0"/>
              </a:rPr>
              <a:t>немає друзів, </a:t>
            </a:r>
            <a:r>
              <a:rPr lang="uk-UA" sz="1900" dirty="0" err="1">
                <a:latin typeface="Times New Roman" panose="02020603050405020304" pitchFamily="18" charset="0"/>
                <a:cs typeface="Times New Roman" panose="02020603050405020304" pitchFamily="18" charset="0"/>
              </a:rPr>
              <a:t>зідзвонювань</a:t>
            </a:r>
            <a:r>
              <a:rPr lang="uk-UA" sz="1900" dirty="0">
                <a:latin typeface="Times New Roman" panose="02020603050405020304" pitchFamily="18" charset="0"/>
                <a:ea typeface="Calibri" panose="020F0502020204030204" pitchFamily="34" charset="0"/>
                <a:cs typeface="Times New Roman" panose="02020603050405020304" pitchFamily="18" charset="0"/>
              </a:rPr>
              <a:t>;</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нічні кошмари, безсоння;</a:t>
            </a:r>
            <a:endParaRPr lang="ru-RU" sz="1900" i="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зіпсована успішність, </a:t>
            </a:r>
            <a:r>
              <a:rPr lang="uk-UA" sz="1900" dirty="0">
                <a:latin typeface="Times New Roman" panose="02020603050405020304" pitchFamily="18" charset="0"/>
                <a:ea typeface="Calibri" panose="020F0502020204030204" pitchFamily="34" charset="0"/>
                <a:cs typeface="Times New Roman" panose="02020603050405020304" pitchFamily="18" charset="0"/>
              </a:rPr>
              <a:t>втрата інтересу до занять;</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сварки із друзями або самотність</a:t>
            </a:r>
            <a:r>
              <a:rPr lang="uk-UA" sz="1900" dirty="0">
                <a:latin typeface="Times New Roman" panose="02020603050405020304" pitchFamily="18" charset="0"/>
                <a:ea typeface="Calibri" panose="020F0502020204030204" pitchFamily="34" charset="0"/>
                <a:cs typeface="Times New Roman" panose="02020603050405020304" pitchFamily="18" charset="0"/>
              </a:rPr>
              <a:t>, низька самооцінка, постійна пригніченість;</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buClr>
                <a:schemeClr val="tx1">
                  <a:lumMod val="75000"/>
                </a:schemeClr>
              </a:buClr>
              <a:buSzPts val="950"/>
              <a:buFont typeface="Wingdings" panose="05000000000000000000" pitchFamily="2" charset="2"/>
              <a:buChar char="q"/>
            </a:pPr>
            <a:r>
              <a:rPr lang="uk-UA" sz="1900" i="1" dirty="0">
                <a:latin typeface="Times New Roman" panose="02020603050405020304" pitchFamily="18" charset="0"/>
                <a:ea typeface="Calibri" panose="020F0502020204030204" pitchFamily="34" charset="0"/>
                <a:cs typeface="Times New Roman" panose="02020603050405020304" pitchFamily="18" charset="0"/>
              </a:rPr>
              <a:t>втечі з дому</a:t>
            </a:r>
            <a:r>
              <a:rPr lang="uk-UA" sz="1900" dirty="0">
                <a:latin typeface="Times New Roman" panose="02020603050405020304" pitchFamily="18" charset="0"/>
                <a:ea typeface="Calibri" panose="020F0502020204030204" pitchFamily="34" charset="0"/>
                <a:cs typeface="Times New Roman" panose="02020603050405020304" pitchFamily="18" charset="0"/>
              </a:rPr>
              <a:t>, </a:t>
            </a:r>
            <a:r>
              <a:rPr lang="uk-UA" sz="1900" dirty="0" err="1">
                <a:latin typeface="Times New Roman" panose="02020603050405020304" pitchFamily="18" charset="0"/>
                <a:ea typeface="Calibri" panose="020F0502020204030204" pitchFamily="34" charset="0"/>
                <a:cs typeface="Times New Roman" panose="02020603050405020304" pitchFamily="18" charset="0"/>
              </a:rPr>
              <a:t>самоушкодження</a:t>
            </a:r>
            <a:r>
              <a:rPr lang="uk-UA" sz="1900" dirty="0">
                <a:latin typeface="Times New Roman" panose="02020603050405020304" pitchFamily="18" charset="0"/>
                <a:ea typeface="Calibri" panose="020F0502020204030204" pitchFamily="34" charset="0"/>
                <a:cs typeface="Times New Roman" panose="02020603050405020304" pitchFamily="18" charset="0"/>
              </a:rPr>
              <a:t> та інші види деструктивної поведінки.</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rtl="0"/>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rtlCol="0"/>
          <a:lstStyle/>
          <a:p>
            <a:fld id="{3CE5352E-9B9F-4EDC-8769-7FA3D3F814C7}" type="slidenum">
              <a:rPr lang="ru-RU">
                <a:solidFill>
                  <a:prstClr val="black">
                    <a:tint val="75000"/>
                  </a:prstClr>
                </a:solidFill>
                <a:latin typeface="Calibri" panose="020F0502020204030204"/>
              </a:rPr>
            </a:fld>
            <a:endParaRPr lang="ru-RU" dirty="0">
              <a:solidFill>
                <a:prstClr val="black">
                  <a:tint val="75000"/>
                </a:prstClr>
              </a:solidFill>
              <a:latin typeface="Calibri" panose="020F0502020204030204"/>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4335" y="4522788"/>
            <a:ext cx="2381251" cy="1833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6" y="0"/>
            <a:ext cx="2580013" cy="1752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71" y="1952132"/>
            <a:ext cx="2254002" cy="225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solidFill>
            <a:schemeClr val="accent2">
              <a:lumMod val="40000"/>
              <a:lumOff val="60000"/>
            </a:schemeClr>
          </a:solidFill>
        </p:spPr>
        <p:txBody>
          <a:bodyPr>
            <a:normAutofit/>
          </a:bodyPr>
          <a:lstStyle/>
          <a:p>
            <a:pPr fontAlgn="base"/>
            <a:r>
              <a:rPr lang="uk-UA" sz="27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ЯК ДІЯТИ БАТЬКАМ ДИТИНИ - ЖЕРТВИ БУЛІНГУ</a:t>
            </a:r>
            <a:br>
              <a:rPr lang="uk-UA" sz="27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br>
            <a:r>
              <a:rPr lang="uk-UA" sz="27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(поради)</a:t>
            </a:r>
            <a:endParaRPr lang="uk-UA"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951345" y="1600201"/>
            <a:ext cx="10113819" cy="4205064"/>
          </a:xfrm>
          <a:solidFill>
            <a:schemeClr val="accent2">
              <a:lumMod val="40000"/>
              <a:lumOff val="60000"/>
            </a:schemeClr>
          </a:solidFill>
        </p:spPr>
        <p:txBody>
          <a:bodyPr>
            <a:normAutofit fontScale="70000" lnSpcReduction="20000"/>
          </a:bodyPr>
          <a:lstStyle/>
          <a:p>
            <a:pPr algn="just" fontAlgn="base">
              <a:buFont typeface="Wingdings" panose="05000000000000000000" pitchFamily="2" charset="2"/>
              <a:buChar char="ü"/>
            </a:pPr>
            <a:r>
              <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НАВЧИТИ ДИТИНУ НЕАГРЕСИВНО ПРОТИСТОЯТИ БУЛІНГУ </a:t>
            </a:r>
            <a:r>
              <a:rPr lang="uk-UA" dirty="0">
                <a:latin typeface="Times New Roman" panose="02020603050405020304" pitchFamily="18" charset="0"/>
                <a:ea typeface="Tahoma" panose="020B0604030504040204" pitchFamily="34" charset="0"/>
                <a:cs typeface="Times New Roman" panose="02020603050405020304" pitchFamily="18" charset="0"/>
              </a:rPr>
              <a:t>(уникати кривдника, не реагувати на нього, переключитися на спілкування з друзями, не залишаючись на самоті, поводитися впевнено).</a:t>
            </a:r>
            <a:endParaRPr lang="uk-UA" dirty="0">
              <a:latin typeface="Times New Roman" panose="02020603050405020304" pitchFamily="18" charset="0"/>
              <a:ea typeface="Tahoma" panose="020B0604030504040204" pitchFamily="34" charset="0"/>
              <a:cs typeface="Times New Roman" panose="02020603050405020304" pitchFamily="18" charset="0"/>
            </a:endParaRPr>
          </a:p>
          <a:p>
            <a:pPr algn="just" fontAlgn="base">
              <a:buFont typeface="Wingdings" panose="05000000000000000000" pitchFamily="2" charset="2"/>
              <a:buChar char="ü"/>
            </a:pPr>
            <a:r>
              <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ПОВІДОМИТИ ПРО ФАКТ БУЛІНГУ ВЧИТЕЛЯ ДИТИНИ, АДМІНІСТРАЦІЮ ШКОЛИ.</a:t>
            </a:r>
            <a:endPar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fontAlgn="base">
              <a:buFont typeface="Wingdings" panose="05000000000000000000" pitchFamily="2" charset="2"/>
              <a:buChar char="ü"/>
            </a:pPr>
            <a:r>
              <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ПОСПІЛКУВАТИСЯ З БАТЬКАМИ БУЛЕРА З МЕТОЮ ВПЛИВУ НА ЙОГО НЕГАТИВНУ ПОВЕДІНКУ.</a:t>
            </a:r>
            <a:endPar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fontAlgn="base">
              <a:buFont typeface="Wingdings" panose="05000000000000000000" pitchFamily="2" charset="2"/>
              <a:buChar char="ü"/>
            </a:pPr>
            <a:r>
              <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ЗАЛУЧИТИ ДИТИНУ ДО ПОЗАШКІЛЬНИХ ЗАНЯТЬ З МЕТОЮ РОЗШИРЕННЯ КОЛА ЇЇ СПІЛКУВАННЯ.</a:t>
            </a:r>
            <a:endPar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fontAlgn="base">
              <a:buFont typeface="Wingdings" panose="05000000000000000000" pitchFamily="2" charset="2"/>
              <a:buChar char="ü"/>
            </a:pPr>
            <a:r>
              <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ЯКЩО «МИРНІ» МЕТОДИ НЕ ДОПОМАГАЮТЬ, ОБОВ</a:t>
            </a:r>
            <a:r>
              <a:rPr lang="en-US"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t>
            </a:r>
            <a:r>
              <a:rPr lang="uk-UA"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ЯЗКОВО ЗВЕРНУТИСЯ ДО КОМПЕТЕНТНИХ ОРГАНІВ </a:t>
            </a:r>
            <a:r>
              <a:rPr lang="uk-UA"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(поліції, прокуратури, служби у справах дітей тощо).</a:t>
            </a:r>
            <a:endParaRPr lang="ru-RU" b="1" dirty="0">
              <a:latin typeface="Times New Roman" panose="02020603050405020304" pitchFamily="18" charset="0"/>
              <a:ea typeface="Tahoma" panose="020B0604030504040204" pitchFamily="34" charset="0"/>
              <a:cs typeface="Times New Roman" panose="02020603050405020304" pitchFamily="18" charset="0"/>
            </a:endParaRPr>
          </a:p>
          <a:p>
            <a:endParaRPr lang="uk-UA" dirty="0"/>
          </a:p>
        </p:txBody>
      </p:sp>
      <p:pic>
        <p:nvPicPr>
          <p:cNvPr id="3074" name="Picture 2" descr="Невидимі рани: чому психологічне насильство для дітей небезпечне - Лебедин  | Офіційний сайт Лебединської міської ради"/>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76509" y="5057511"/>
            <a:ext cx="2715491" cy="1800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274638"/>
            <a:ext cx="8147248" cy="778098"/>
          </a:xfrm>
          <a:solidFill>
            <a:schemeClr val="accent2">
              <a:lumMod val="40000"/>
              <a:lumOff val="60000"/>
            </a:schemeClr>
          </a:solidFill>
          <a:ln w="28575">
            <a:solidFill>
              <a:schemeClr val="tx1"/>
            </a:solidFill>
          </a:ln>
        </p:spPr>
        <p:txBody>
          <a:bodyPr>
            <a:normAutofit/>
          </a:bodyPr>
          <a:lstStyle/>
          <a:p>
            <a:r>
              <a:rPr lang="uk-UA" sz="3200" b="1" dirty="0">
                <a:ln>
                  <a:solidFill>
                    <a:schemeClr val="tx1"/>
                  </a:solidFill>
                </a:ln>
                <a:solidFill>
                  <a:srgbClr val="FF0000"/>
                </a:solidFill>
                <a:latin typeface="Times New Roman" panose="02020603050405020304" pitchFamily="18" charset="0"/>
                <a:cs typeface="Times New Roman" panose="02020603050405020304" pitchFamily="18" charset="0"/>
              </a:rPr>
              <a:t>РЕКОМЕНДАЦІЇ БАТЬКАМ</a:t>
            </a:r>
            <a:endParaRPr lang="uk-UA" sz="3200"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45309" y="1268761"/>
            <a:ext cx="10012218" cy="4106303"/>
          </a:xfrm>
          <a:solidFill>
            <a:schemeClr val="accent2">
              <a:lumMod val="40000"/>
              <a:lumOff val="60000"/>
            </a:schemeClr>
          </a:solidFill>
          <a:ln w="12700">
            <a:solidFill>
              <a:schemeClr val="tx1"/>
            </a:solidFill>
          </a:ln>
        </p:spPr>
        <p:txBody>
          <a:bodyPr>
            <a:normAutofit/>
          </a:bodyPr>
          <a:lstStyle/>
          <a:p>
            <a:pPr algn="just"/>
            <a:r>
              <a:rPr lang="uk-UA" sz="2000" dirty="0">
                <a:latin typeface="Times New Roman" panose="02020603050405020304" pitchFamily="18" charset="0"/>
                <a:cs typeface="Times New Roman" panose="02020603050405020304" pitchFamily="18" charset="0"/>
              </a:rPr>
              <a:t>Говоріть і слухайте вашу дитину щодня! </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Створюйте здорові ненасильницькі звички! </a:t>
            </a:r>
            <a:endParaRPr lang="uk-UA" sz="2000" dirty="0">
              <a:latin typeface="Times New Roman" panose="02020603050405020304" pitchFamily="18" charset="0"/>
              <a:cs typeface="Times New Roman" panose="02020603050405020304" pitchFamily="18" charset="0"/>
            </a:endParaRPr>
          </a:p>
          <a:p>
            <a:pPr algn="just" fontAlgn="base"/>
            <a:r>
              <a:rPr lang="uk-UA" sz="2000" dirty="0">
                <a:latin typeface="Times New Roman" panose="02020603050405020304" pitchFamily="18" charset="0"/>
                <a:cs typeface="Times New Roman" panose="02020603050405020304" pitchFamily="18" charset="0"/>
              </a:rPr>
              <a:t>Навчайте дитину вирішувати проблеми </a:t>
            </a:r>
            <a:r>
              <a:rPr lang="uk-UA" sz="2000" dirty="0" err="1">
                <a:latin typeface="Times New Roman" panose="02020603050405020304" pitchFamily="18" charset="0"/>
                <a:cs typeface="Times New Roman" panose="02020603050405020304" pitchFamily="18" charset="0"/>
              </a:rPr>
              <a:t>конструктивно</a:t>
            </a:r>
            <a:r>
              <a:rPr lang="uk-UA" sz="2000" dirty="0">
                <a:latin typeface="Times New Roman" panose="02020603050405020304" pitchFamily="18" charset="0"/>
                <a:cs typeface="Times New Roman" panose="02020603050405020304" pitchFamily="18" charset="0"/>
              </a:rPr>
              <a:t>, без агресивності.</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Якщо ви бачите, що когось ображають, обов’язково заступіться за дитину.</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Дайте вашій дитині чітко зрозуміти, що </a:t>
            </a:r>
            <a:r>
              <a:rPr lang="uk-UA" sz="2000" dirty="0" err="1">
                <a:latin typeface="Times New Roman" panose="02020603050405020304" pitchFamily="18" charset="0"/>
                <a:cs typeface="Times New Roman" panose="02020603050405020304" pitchFamily="18" charset="0"/>
              </a:rPr>
              <a:t>булінгова</a:t>
            </a:r>
            <a:r>
              <a:rPr lang="uk-UA" sz="2000" dirty="0">
                <a:latin typeface="Times New Roman" panose="02020603050405020304" pitchFamily="18" charset="0"/>
                <a:cs typeface="Times New Roman" panose="02020603050405020304" pitchFamily="18" charset="0"/>
              </a:rPr>
              <a:t> поведінка – це серйозно, і ви не </a:t>
            </a:r>
            <a:r>
              <a:rPr lang="uk-UA" sz="2000" dirty="0" err="1">
                <a:latin typeface="Times New Roman" panose="02020603050405020304" pitchFamily="18" charset="0"/>
                <a:cs typeface="Times New Roman" panose="02020603050405020304" pitchFamily="18" charset="0"/>
              </a:rPr>
              <a:t>терпітимете</a:t>
            </a:r>
            <a:r>
              <a:rPr lang="uk-UA" sz="2000" dirty="0">
                <a:latin typeface="Times New Roman" panose="02020603050405020304" pitchFamily="18" charset="0"/>
                <a:cs typeface="Times New Roman" panose="02020603050405020304" pitchFamily="18" charset="0"/>
              </a:rPr>
              <a:t> такої поведінки в майбутньому.</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Проводьте більше часу з дитиною. Говоріть з нею, спілкуйтеся.</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Заохочуйте дитину до фізичної активності та занять спортом.</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Налагодьте стосунки з вчителями та однокласниками, беріть участь в заходах, до яких залучають і батьків. </a:t>
            </a:r>
            <a:endParaRPr lang="uk-UA" sz="2000" dirty="0">
              <a:latin typeface="Times New Roman" panose="02020603050405020304" pitchFamily="18" charset="0"/>
              <a:cs typeface="Times New Roman" panose="02020603050405020304" pitchFamily="18" charset="0"/>
            </a:endParaRPr>
          </a:p>
        </p:txBody>
      </p:sp>
      <p:pic>
        <p:nvPicPr>
          <p:cNvPr id="1026" name="Picture 2" descr="ТРЕНІНГ ДЛЯ БАТЬКІВ «ПРОТИДІЄМО НАСИЛЬСТВУ РАЗОМ»"/>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47827" y="5525456"/>
            <a:ext cx="3096344" cy="1329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a:p>
        </p:txBody>
      </p:sp>
      <p:pic>
        <p:nvPicPr>
          <p:cNvPr id="1026" name="Picture 2" descr="Куди звернутися у разі булінгу – &quot;РОСИНКА&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7994" y="581891"/>
            <a:ext cx="10386803" cy="6480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026" name="Picture 2" descr="Протидія булінгу – ТЕРНОПІЛЬСЬКИЙ КООПЕРАТИВНИЙ ФАХОВИЙ КОЛЕДЖ"/>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71888" y="0"/>
            <a:ext cx="48482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Смотреть исходное изображение"/>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616" y="0"/>
            <a:ext cx="12575231" cy="6924583"/>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5"/>
          </p:nvPr>
        </p:nvSpPr>
        <p:spPr>
          <a:xfrm>
            <a:off x="-191615" y="177553"/>
            <a:ext cx="7586714" cy="6001305"/>
          </a:xfrm>
        </p:spPr>
        <p:txBody>
          <a:bodyPr rtlCol="0"/>
          <a:lstStyle/>
          <a:p>
            <a:pPr rtl="0">
              <a:lnSpc>
                <a:spcPct val="80000"/>
              </a:lnSpc>
            </a:pPr>
            <a:r>
              <a:rPr lang="ru-RU" sz="3600" dirty="0" err="1"/>
              <a:t>Однією</a:t>
            </a:r>
            <a:r>
              <a:rPr lang="ru-RU" sz="3600" dirty="0"/>
              <a:t> з </a:t>
            </a:r>
            <a:r>
              <a:rPr lang="ru-RU" sz="3600" dirty="0" err="1"/>
              <a:t>найбільш</a:t>
            </a:r>
            <a:r>
              <a:rPr lang="ru-RU" sz="3600" dirty="0"/>
              <a:t> </a:t>
            </a:r>
            <a:r>
              <a:rPr lang="ru-RU" sz="3600" dirty="0" err="1"/>
              <a:t>актуальних</a:t>
            </a:r>
            <a:r>
              <a:rPr lang="ru-RU" sz="3600" dirty="0"/>
              <a:t> проблем на </a:t>
            </a:r>
            <a:r>
              <a:rPr lang="ru-RU" sz="3600" dirty="0" err="1"/>
              <a:t>сьогодні</a:t>
            </a:r>
            <a:r>
              <a:rPr lang="ru-RU" sz="3600" dirty="0"/>
              <a:t> є </a:t>
            </a:r>
            <a:r>
              <a:rPr lang="ru-RU" sz="3600" dirty="0" err="1"/>
              <a:t>цькування</a:t>
            </a:r>
            <a:r>
              <a:rPr lang="ru-RU" sz="3600" dirty="0"/>
              <a:t> (</a:t>
            </a:r>
            <a:r>
              <a:rPr lang="ru-RU" sz="3600" dirty="0" err="1"/>
              <a:t>булінг</a:t>
            </a:r>
            <a:r>
              <a:rPr lang="ru-RU" sz="3600" dirty="0"/>
              <a:t>) </a:t>
            </a:r>
            <a:r>
              <a:rPr lang="ru-RU" sz="3600" dirty="0" err="1"/>
              <a:t>серед</a:t>
            </a:r>
            <a:r>
              <a:rPr lang="ru-RU" sz="3600" dirty="0"/>
              <a:t> </a:t>
            </a:r>
            <a:r>
              <a:rPr lang="ru-RU" sz="3600" dirty="0" err="1"/>
              <a:t>дітей</a:t>
            </a:r>
            <a:r>
              <a:rPr lang="ru-RU" sz="3600" dirty="0"/>
              <a:t>. 18 </a:t>
            </a:r>
            <a:r>
              <a:rPr lang="ru-RU" sz="3600" dirty="0" err="1"/>
              <a:t>грудня</a:t>
            </a:r>
            <a:r>
              <a:rPr lang="ru-RU" sz="3600" dirty="0"/>
              <a:t> 2018 року Верховною Радою </a:t>
            </a:r>
            <a:r>
              <a:rPr lang="ru-RU" sz="3600" dirty="0" err="1"/>
              <a:t>України</a:t>
            </a:r>
            <a:r>
              <a:rPr lang="uk-UA" altLang="ru-RU" sz="3600" dirty="0" err="1"/>
              <a:t> було прийнято</a:t>
            </a:r>
            <a:r>
              <a:rPr lang="ru-RU" sz="3600" dirty="0"/>
              <a:t> Закон </a:t>
            </a:r>
            <a:r>
              <a:rPr lang="ru-RU" sz="3600" b="1" dirty="0">
                <a:solidFill>
                  <a:srgbClr val="000000"/>
                </a:solidFill>
              </a:rPr>
              <a:t>«Про </a:t>
            </a:r>
            <a:r>
              <a:rPr lang="ru-RU" sz="3600" b="1" dirty="0" err="1">
                <a:solidFill>
                  <a:srgbClr val="000000"/>
                </a:solidFill>
              </a:rPr>
              <a:t>внесення</a:t>
            </a:r>
            <a:r>
              <a:rPr lang="ru-RU" sz="3600" b="1" dirty="0">
                <a:solidFill>
                  <a:srgbClr val="000000"/>
                </a:solidFill>
              </a:rPr>
              <a:t> </a:t>
            </a:r>
            <a:r>
              <a:rPr lang="ru-RU" sz="3600" b="1" dirty="0" err="1">
                <a:solidFill>
                  <a:srgbClr val="000000"/>
                </a:solidFill>
              </a:rPr>
              <a:t>змін</a:t>
            </a:r>
            <a:r>
              <a:rPr lang="ru-RU" sz="3600" b="1" dirty="0">
                <a:solidFill>
                  <a:srgbClr val="000000"/>
                </a:solidFill>
              </a:rPr>
              <a:t> до </a:t>
            </a:r>
            <a:r>
              <a:rPr lang="ru-RU" sz="3600" b="1" dirty="0" err="1">
                <a:solidFill>
                  <a:srgbClr val="000000"/>
                </a:solidFill>
              </a:rPr>
              <a:t>деяких</a:t>
            </a:r>
            <a:r>
              <a:rPr lang="ru-RU" sz="3600" b="1" dirty="0">
                <a:solidFill>
                  <a:srgbClr val="000000"/>
                </a:solidFill>
              </a:rPr>
              <a:t> </a:t>
            </a:r>
            <a:r>
              <a:rPr lang="ru-RU" sz="3600" b="1" dirty="0" err="1">
                <a:solidFill>
                  <a:srgbClr val="000000"/>
                </a:solidFill>
              </a:rPr>
              <a:t>законодавчих</a:t>
            </a:r>
            <a:r>
              <a:rPr lang="ru-RU" sz="3600" b="1" dirty="0">
                <a:solidFill>
                  <a:srgbClr val="000000"/>
                </a:solidFill>
              </a:rPr>
              <a:t> </a:t>
            </a:r>
            <a:r>
              <a:rPr lang="ru-RU" sz="3600" b="1" dirty="0" err="1">
                <a:solidFill>
                  <a:srgbClr val="000000"/>
                </a:solidFill>
              </a:rPr>
              <a:t>актів</a:t>
            </a:r>
            <a:r>
              <a:rPr lang="ru-RU" sz="3600" b="1" dirty="0">
                <a:solidFill>
                  <a:srgbClr val="000000"/>
                </a:solidFill>
              </a:rPr>
              <a:t> </a:t>
            </a:r>
            <a:r>
              <a:rPr lang="ru-RU" sz="3600" b="1" dirty="0" err="1">
                <a:solidFill>
                  <a:srgbClr val="000000"/>
                </a:solidFill>
              </a:rPr>
              <a:t>України</a:t>
            </a:r>
            <a:r>
              <a:rPr lang="ru-RU" sz="3600" b="1" dirty="0">
                <a:solidFill>
                  <a:srgbClr val="000000"/>
                </a:solidFill>
              </a:rPr>
              <a:t> </a:t>
            </a:r>
            <a:r>
              <a:rPr lang="ru-RU" sz="3600" b="1" dirty="0" err="1">
                <a:solidFill>
                  <a:srgbClr val="000000"/>
                </a:solidFill>
              </a:rPr>
              <a:t>щодо</a:t>
            </a:r>
            <a:r>
              <a:rPr lang="ru-RU" sz="3600" b="1" dirty="0">
                <a:solidFill>
                  <a:srgbClr val="000000"/>
                </a:solidFill>
              </a:rPr>
              <a:t> </a:t>
            </a:r>
            <a:r>
              <a:rPr lang="ru-RU" sz="3600" b="1" dirty="0" err="1">
                <a:solidFill>
                  <a:srgbClr val="000000"/>
                </a:solidFill>
              </a:rPr>
              <a:t>протидії</a:t>
            </a:r>
            <a:r>
              <a:rPr lang="ru-RU" sz="3600" b="1" dirty="0">
                <a:solidFill>
                  <a:srgbClr val="000000"/>
                </a:solidFill>
              </a:rPr>
              <a:t> </a:t>
            </a:r>
            <a:r>
              <a:rPr lang="ru-RU" sz="3600" b="1" dirty="0" err="1">
                <a:solidFill>
                  <a:srgbClr val="000000"/>
                </a:solidFill>
              </a:rPr>
              <a:t>булінгу</a:t>
            </a:r>
            <a:r>
              <a:rPr lang="ru-RU" sz="3600" b="1" dirty="0">
                <a:solidFill>
                  <a:srgbClr val="000000"/>
                </a:solidFill>
              </a:rPr>
              <a:t>» </a:t>
            </a:r>
            <a:r>
              <a:rPr lang="ru-RU" sz="3600" dirty="0"/>
              <a:t>(законопроект №8584)</a:t>
            </a:r>
            <a:endParaRPr lang="ru-RU" sz="3600" dirty="0"/>
          </a:p>
        </p:txBody>
      </p:sp>
      <p:sp>
        <p:nvSpPr>
          <p:cNvPr id="5" name="Заголовок 4"/>
          <p:cNvSpPr>
            <a:spLocks noGrp="1"/>
          </p:cNvSpPr>
          <p:nvPr>
            <p:ph type="title"/>
          </p:nvPr>
        </p:nvSpPr>
        <p:spPr>
          <a:xfrm>
            <a:off x="0" y="6480699"/>
            <a:ext cx="4726800" cy="75554"/>
          </a:xfrm>
        </p:spPr>
        <p:txBody>
          <a:bodyPr rtlCol="0"/>
          <a:lstStyle/>
          <a:p>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8724" y="585926"/>
            <a:ext cx="11274552" cy="1145220"/>
          </a:xfrm>
        </p:spPr>
        <p:txBody>
          <a:bodyPr/>
          <a:lstStyle/>
          <a:p>
            <a:r>
              <a:rPr lang="uk-UA" dirty="0"/>
              <a:t>ЗАКОНОМ ВИЗНАЧЕНО, ЩО</a:t>
            </a:r>
            <a:endParaRPr lang="uk-UA" dirty="0"/>
          </a:p>
        </p:txBody>
      </p:sp>
      <p:sp>
        <p:nvSpPr>
          <p:cNvPr id="3" name="Підзаголовок 2"/>
          <p:cNvSpPr>
            <a:spLocks noGrp="1"/>
          </p:cNvSpPr>
          <p:nvPr>
            <p:ph type="subTitle" idx="1"/>
          </p:nvPr>
        </p:nvSpPr>
        <p:spPr>
          <a:xfrm>
            <a:off x="458724" y="1606859"/>
            <a:ext cx="11274552" cy="4793942"/>
          </a:xfrm>
        </p:spPr>
        <p:txBody>
          <a:bodyPr>
            <a:normAutofit/>
          </a:bodyPr>
          <a:lstStyle/>
          <a:p>
            <a:r>
              <a:rPr lang="uk-UA" sz="3200" b="1" u="sng" dirty="0" err="1">
                <a:solidFill>
                  <a:srgbClr val="000000"/>
                </a:solidFill>
              </a:rPr>
              <a:t>Булінг</a:t>
            </a:r>
            <a:r>
              <a:rPr lang="uk-UA" sz="3200" b="1" u="sng" dirty="0">
                <a:solidFill>
                  <a:srgbClr val="000000"/>
                </a:solidFill>
              </a:rPr>
              <a:t> (цькування), </a:t>
            </a:r>
            <a:r>
              <a:rPr lang="uk-UA" sz="3200" dirty="0">
                <a:solidFill>
                  <a:srgbClr val="000000"/>
                </a:solidFill>
              </a:rPr>
              <a:t>тобто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 </a:t>
            </a:r>
            <a:endParaRPr lang="uk-UA" sz="32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250" y="171987"/>
            <a:ext cx="11274552" cy="1348720"/>
          </a:xfrm>
        </p:spPr>
        <p:txBody>
          <a:bodyPr>
            <a:normAutofit fontScale="90000"/>
          </a:bodyPr>
          <a:lstStyle/>
          <a:p>
            <a:r>
              <a:rPr lang="ru-RU" dirty="0">
                <a:solidFill>
                  <a:srgbClr val="002060"/>
                </a:solidFill>
              </a:rPr>
              <a:t>ТИПОВИМИ ОЗНАКАМИ БУЛІНГУ (ЦЬКУВАННЯ) Є:</a:t>
            </a:r>
            <a:endParaRPr lang="uk-UA" dirty="0">
              <a:solidFill>
                <a:srgbClr val="002060"/>
              </a:solidFill>
            </a:endParaRPr>
          </a:p>
        </p:txBody>
      </p:sp>
      <p:sp>
        <p:nvSpPr>
          <p:cNvPr id="3" name="Підзаголовок 2"/>
          <p:cNvSpPr>
            <a:spLocks noGrp="1"/>
          </p:cNvSpPr>
          <p:nvPr>
            <p:ph type="subTitle" idx="1"/>
          </p:nvPr>
        </p:nvSpPr>
        <p:spPr>
          <a:xfrm>
            <a:off x="458724" y="1713391"/>
            <a:ext cx="11274552" cy="4687410"/>
          </a:xfrm>
        </p:spPr>
        <p:txBody>
          <a:bodyPr>
            <a:normAutofit/>
          </a:bodyPr>
          <a:lstStyle/>
          <a:p>
            <a:pPr marL="457200" indent="-457200" algn="l">
              <a:buFont typeface="Wingdings" panose="05000000000000000000" pitchFamily="2" charset="2"/>
              <a:buChar char="Ø"/>
            </a:pPr>
            <a:r>
              <a:rPr lang="uk-UA" sz="3200" b="1" dirty="0"/>
              <a:t>систематичність (повторюваність) діяння</a:t>
            </a:r>
            <a:r>
              <a:rPr lang="uk-UA" sz="3200" dirty="0"/>
              <a:t>; </a:t>
            </a:r>
            <a:endParaRPr lang="uk-UA" sz="3200" dirty="0"/>
          </a:p>
          <a:p>
            <a:pPr marL="457200" indent="-457200" algn="l">
              <a:buFont typeface="Wingdings" panose="05000000000000000000" pitchFamily="2" charset="2"/>
              <a:buChar char="Ø"/>
            </a:pPr>
            <a:r>
              <a:rPr lang="uk-UA" sz="3200" b="1" dirty="0"/>
              <a:t>наявність сторін – кривдник (булер), потерпілий (жертва булінгу), спостерігачі (за наявності); </a:t>
            </a:r>
            <a:endParaRPr lang="uk-UA" sz="3200" b="1" dirty="0"/>
          </a:p>
          <a:p>
            <a:pPr marL="457200" indent="-457200" algn="l">
              <a:buFont typeface="Wingdings" panose="05000000000000000000" pitchFamily="2" charset="2"/>
              <a:buChar char="Ø"/>
            </a:pPr>
            <a:r>
              <a:rPr lang="uk-UA" sz="3200" b="1" dirty="0"/>
              <a:t>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lang="uk-UA"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939" y="-106532"/>
            <a:ext cx="9571361" cy="1080185"/>
          </a:xfrm>
        </p:spPr>
        <p:txBody>
          <a:bodyPr rtlCol="0"/>
          <a:lstStyle/>
          <a:p>
            <a:pPr rtl="0"/>
            <a:r>
              <a:rPr lang="ru-RU" dirty="0" err="1"/>
              <a:t>Види</a:t>
            </a:r>
            <a:r>
              <a:rPr lang="ru-RU" dirty="0"/>
              <a:t> </a:t>
            </a:r>
            <a:r>
              <a:rPr lang="ru-RU" dirty="0" err="1"/>
              <a:t>булінгу</a:t>
            </a:r>
            <a:endParaRPr lang="ru-RU" dirty="0"/>
          </a:p>
        </p:txBody>
      </p:sp>
      <p:sp>
        <p:nvSpPr>
          <p:cNvPr id="7" name="Текст 6"/>
          <p:cNvSpPr>
            <a:spLocks noGrp="1"/>
          </p:cNvSpPr>
          <p:nvPr>
            <p:ph type="body" idx="24"/>
          </p:nvPr>
        </p:nvSpPr>
        <p:spPr>
          <a:xfrm>
            <a:off x="800939" y="813377"/>
            <a:ext cx="10124311" cy="1258835"/>
          </a:xfrm>
        </p:spPr>
        <p:txBody>
          <a:bodyPr rtlCol="0">
            <a:normAutofit fontScale="92500" lnSpcReduction="10000"/>
          </a:bodyPr>
          <a:lstStyle/>
          <a:p>
            <a:r>
              <a:rPr lang="ru-RU" sz="2400" dirty="0" err="1">
                <a:solidFill>
                  <a:srgbClr val="000000"/>
                </a:solidFill>
              </a:rPr>
              <a:t>Згідно</a:t>
            </a:r>
            <a:r>
              <a:rPr lang="ru-RU" sz="2400" dirty="0">
                <a:solidFill>
                  <a:srgbClr val="000000"/>
                </a:solidFill>
              </a:rPr>
              <a:t> з </a:t>
            </a:r>
            <a:r>
              <a:rPr lang="ru-RU" sz="2400" dirty="0" err="1">
                <a:solidFill>
                  <a:srgbClr val="000000"/>
                </a:solidFill>
              </a:rPr>
              <a:t>даними</a:t>
            </a:r>
            <a:r>
              <a:rPr lang="ru-RU" sz="2400" dirty="0">
                <a:solidFill>
                  <a:srgbClr val="000000"/>
                </a:solidFill>
              </a:rPr>
              <a:t> </a:t>
            </a:r>
            <a:r>
              <a:rPr lang="ru-RU" sz="2400" dirty="0" err="1">
                <a:solidFill>
                  <a:srgbClr val="000000"/>
                </a:solidFill>
              </a:rPr>
              <a:t>дослідження</a:t>
            </a:r>
            <a:r>
              <a:rPr lang="ru-RU" sz="2400" dirty="0">
                <a:solidFill>
                  <a:srgbClr val="000000"/>
                </a:solidFill>
              </a:rPr>
              <a:t> </a:t>
            </a:r>
            <a:r>
              <a:rPr lang="en-US" sz="2400" dirty="0">
                <a:solidFill>
                  <a:srgbClr val="000000"/>
                </a:solidFill>
              </a:rPr>
              <a:t>UNICEF</a:t>
            </a:r>
            <a:r>
              <a:rPr lang="uk-UA" sz="2400" dirty="0">
                <a:solidFill>
                  <a:srgbClr val="000000"/>
                </a:solidFill>
              </a:rPr>
              <a:t>:</a:t>
            </a:r>
            <a:endParaRPr lang="en-US" sz="2400" dirty="0">
              <a:solidFill>
                <a:srgbClr val="000000"/>
              </a:solidFill>
            </a:endParaRPr>
          </a:p>
          <a:p>
            <a:r>
              <a:rPr lang="ru-RU" sz="2400" dirty="0" err="1">
                <a:solidFill>
                  <a:srgbClr val="000000"/>
                </a:solidFill>
              </a:rPr>
              <a:t>Близько</a:t>
            </a:r>
            <a:r>
              <a:rPr lang="ru-RU" sz="2400" dirty="0">
                <a:solidFill>
                  <a:srgbClr val="000000"/>
                </a:solidFill>
              </a:rPr>
              <a:t> 67% </a:t>
            </a:r>
            <a:r>
              <a:rPr lang="ru-RU" sz="2400" dirty="0" err="1">
                <a:solidFill>
                  <a:srgbClr val="000000"/>
                </a:solidFill>
              </a:rPr>
              <a:t>дітей</a:t>
            </a:r>
            <a:r>
              <a:rPr lang="ru-RU" sz="2400" dirty="0">
                <a:solidFill>
                  <a:srgbClr val="000000"/>
                </a:solidFill>
              </a:rPr>
              <a:t> в </a:t>
            </a:r>
            <a:r>
              <a:rPr lang="ru-RU" sz="2400" dirty="0" err="1">
                <a:solidFill>
                  <a:srgbClr val="000000"/>
                </a:solidFill>
              </a:rPr>
              <a:t>Україні</a:t>
            </a:r>
            <a:r>
              <a:rPr lang="ru-RU" sz="2400" dirty="0">
                <a:solidFill>
                  <a:srgbClr val="000000"/>
                </a:solidFill>
              </a:rPr>
              <a:t> у </a:t>
            </a:r>
            <a:r>
              <a:rPr lang="ru-RU" sz="2400" dirty="0" err="1">
                <a:solidFill>
                  <a:srgbClr val="000000"/>
                </a:solidFill>
              </a:rPr>
              <a:t>віці</a:t>
            </a:r>
            <a:r>
              <a:rPr lang="ru-RU" sz="2400" dirty="0">
                <a:solidFill>
                  <a:srgbClr val="000000"/>
                </a:solidFill>
              </a:rPr>
              <a:t> </a:t>
            </a:r>
            <a:r>
              <a:rPr lang="ru-RU" sz="2400" dirty="0" err="1">
                <a:solidFill>
                  <a:srgbClr val="000000"/>
                </a:solidFill>
              </a:rPr>
              <a:t>від</a:t>
            </a:r>
            <a:r>
              <a:rPr lang="ru-RU" sz="2400" dirty="0">
                <a:solidFill>
                  <a:srgbClr val="000000"/>
                </a:solidFill>
              </a:rPr>
              <a:t> 11 до 17 </a:t>
            </a:r>
            <a:r>
              <a:rPr lang="ru-RU" sz="2400" dirty="0" err="1">
                <a:solidFill>
                  <a:srgbClr val="000000"/>
                </a:solidFill>
              </a:rPr>
              <a:t>років</a:t>
            </a:r>
            <a:r>
              <a:rPr lang="ru-RU" sz="2400" dirty="0">
                <a:solidFill>
                  <a:srgbClr val="000000"/>
                </a:solidFill>
              </a:rPr>
              <a:t> </a:t>
            </a:r>
            <a:r>
              <a:rPr lang="ru-RU" sz="2400" dirty="0" err="1">
                <a:solidFill>
                  <a:srgbClr val="000000"/>
                </a:solidFill>
              </a:rPr>
              <a:t>стикалися</a:t>
            </a:r>
            <a:r>
              <a:rPr lang="ru-RU" sz="2400" dirty="0">
                <a:solidFill>
                  <a:srgbClr val="000000"/>
                </a:solidFill>
              </a:rPr>
              <a:t> </a:t>
            </a:r>
            <a:r>
              <a:rPr lang="ru-RU" sz="2400" dirty="0" err="1">
                <a:solidFill>
                  <a:srgbClr val="000000"/>
                </a:solidFill>
              </a:rPr>
              <a:t>із</a:t>
            </a:r>
            <a:r>
              <a:rPr lang="ru-RU" sz="2400" dirty="0">
                <a:solidFill>
                  <a:srgbClr val="000000"/>
                </a:solidFill>
              </a:rPr>
              <a:t> </a:t>
            </a:r>
            <a:r>
              <a:rPr lang="ru-RU" sz="2400" dirty="0" err="1">
                <a:solidFill>
                  <a:srgbClr val="000000"/>
                </a:solidFill>
              </a:rPr>
              <a:t>цькуванням</a:t>
            </a:r>
            <a:r>
              <a:rPr lang="ru-RU" sz="2400" dirty="0">
                <a:solidFill>
                  <a:srgbClr val="000000"/>
                </a:solidFill>
              </a:rPr>
              <a:t> та </a:t>
            </a:r>
            <a:r>
              <a:rPr lang="ru-RU" sz="2400" dirty="0" err="1">
                <a:solidFill>
                  <a:srgbClr val="000000"/>
                </a:solidFill>
              </a:rPr>
              <a:t>агресивною</a:t>
            </a:r>
            <a:r>
              <a:rPr lang="ru-RU" sz="2400" dirty="0">
                <a:solidFill>
                  <a:srgbClr val="000000"/>
                </a:solidFill>
              </a:rPr>
              <a:t> </a:t>
            </a:r>
            <a:r>
              <a:rPr lang="ru-RU" sz="2400" dirty="0" err="1">
                <a:solidFill>
                  <a:srgbClr val="000000"/>
                </a:solidFill>
              </a:rPr>
              <a:t>поведінкою</a:t>
            </a:r>
            <a:r>
              <a:rPr lang="ru-RU" sz="2400" dirty="0">
                <a:solidFill>
                  <a:srgbClr val="000000"/>
                </a:solidFill>
              </a:rPr>
              <a:t>.  З них 24% стали жертвами </a:t>
            </a:r>
            <a:r>
              <a:rPr lang="ru-RU" sz="2400" dirty="0" err="1">
                <a:solidFill>
                  <a:srgbClr val="000000"/>
                </a:solidFill>
              </a:rPr>
              <a:t>булінгу</a:t>
            </a:r>
            <a:r>
              <a:rPr lang="ru-RU" sz="2400" dirty="0">
                <a:solidFill>
                  <a:srgbClr val="000000"/>
                </a:solidFill>
              </a:rPr>
              <a:t>, </a:t>
            </a:r>
            <a:r>
              <a:rPr lang="ru-RU" sz="2400" dirty="0" err="1">
                <a:solidFill>
                  <a:srgbClr val="000000"/>
                </a:solidFill>
              </a:rPr>
              <a:t>приблизно</a:t>
            </a:r>
            <a:r>
              <a:rPr lang="ru-RU" sz="2400" dirty="0">
                <a:solidFill>
                  <a:srgbClr val="000000"/>
                </a:solidFill>
              </a:rPr>
              <a:t> половина з </a:t>
            </a:r>
            <a:r>
              <a:rPr lang="ru-RU" sz="2400" dirty="0" err="1">
                <a:solidFill>
                  <a:srgbClr val="000000"/>
                </a:solidFill>
              </a:rPr>
              <a:t>яких</a:t>
            </a:r>
            <a:r>
              <a:rPr lang="ru-RU" sz="2400" dirty="0">
                <a:solidFill>
                  <a:srgbClr val="000000"/>
                </a:solidFill>
              </a:rPr>
              <a:t> </a:t>
            </a:r>
            <a:r>
              <a:rPr lang="ru-RU" sz="2400" dirty="0" err="1">
                <a:solidFill>
                  <a:srgbClr val="000000"/>
                </a:solidFill>
              </a:rPr>
              <a:t>нікому</a:t>
            </a:r>
            <a:r>
              <a:rPr lang="ru-RU" sz="2400" dirty="0">
                <a:solidFill>
                  <a:srgbClr val="000000"/>
                </a:solidFill>
              </a:rPr>
              <a:t> не </a:t>
            </a:r>
            <a:r>
              <a:rPr lang="ru-RU" sz="2400" dirty="0" err="1">
                <a:solidFill>
                  <a:srgbClr val="000000"/>
                </a:solidFill>
              </a:rPr>
              <a:t>розповідали</a:t>
            </a:r>
            <a:r>
              <a:rPr lang="ru-RU" sz="2400" dirty="0">
                <a:solidFill>
                  <a:srgbClr val="000000"/>
                </a:solidFill>
              </a:rPr>
              <a:t> про </a:t>
            </a:r>
            <a:r>
              <a:rPr lang="ru-RU" sz="2400" dirty="0" err="1">
                <a:solidFill>
                  <a:srgbClr val="000000"/>
                </a:solidFill>
              </a:rPr>
              <a:t>ці</a:t>
            </a:r>
            <a:r>
              <a:rPr lang="ru-RU" sz="2400" dirty="0">
                <a:solidFill>
                  <a:srgbClr val="000000"/>
                </a:solidFill>
              </a:rPr>
              <a:t> </a:t>
            </a:r>
            <a:r>
              <a:rPr lang="ru-RU" sz="2400" dirty="0" err="1">
                <a:solidFill>
                  <a:srgbClr val="000000"/>
                </a:solidFill>
              </a:rPr>
              <a:t>випадки</a:t>
            </a:r>
            <a:r>
              <a:rPr lang="ru-RU" sz="2400" dirty="0">
                <a:solidFill>
                  <a:srgbClr val="000000"/>
                </a:solidFill>
              </a:rPr>
              <a:t>.</a:t>
            </a:r>
            <a:endParaRPr lang="ru-RU" sz="2400" dirty="0">
              <a:solidFill>
                <a:srgbClr val="000000"/>
              </a:solidFill>
            </a:endParaRPr>
          </a:p>
        </p:txBody>
      </p:sp>
      <p:sp>
        <p:nvSpPr>
          <p:cNvPr id="8" name="Текст 7"/>
          <p:cNvSpPr>
            <a:spLocks noGrp="1"/>
          </p:cNvSpPr>
          <p:nvPr>
            <p:ph type="body" sz="quarter" idx="25"/>
          </p:nvPr>
        </p:nvSpPr>
        <p:spPr/>
        <p:txBody>
          <a:bodyPr rtlCol="0"/>
          <a:lstStyle/>
          <a:p>
            <a:pPr rtl="0"/>
            <a:r>
              <a:rPr lang="ru-RU" dirty="0"/>
              <a:t>1</a:t>
            </a:r>
            <a:endParaRPr lang="ru-RU" dirty="0"/>
          </a:p>
        </p:txBody>
      </p:sp>
      <p:sp>
        <p:nvSpPr>
          <p:cNvPr id="9" name="Текст 8"/>
          <p:cNvSpPr>
            <a:spLocks noGrp="1"/>
          </p:cNvSpPr>
          <p:nvPr>
            <p:ph type="body" idx="1"/>
          </p:nvPr>
        </p:nvSpPr>
        <p:spPr>
          <a:xfrm>
            <a:off x="1299702" y="3138669"/>
            <a:ext cx="2992278" cy="334918"/>
          </a:xfrm>
        </p:spPr>
        <p:txBody>
          <a:bodyPr rtlCol="0">
            <a:noAutofit/>
          </a:bodyPr>
          <a:lstStyle/>
          <a:p>
            <a:pPr rtl="0"/>
            <a:r>
              <a:rPr lang="ru-RU" sz="2800" dirty="0" err="1"/>
              <a:t>Фізичний</a:t>
            </a:r>
            <a:r>
              <a:rPr lang="ru-RU" sz="2800" dirty="0"/>
              <a:t> </a:t>
            </a:r>
            <a:r>
              <a:rPr lang="ru-RU" sz="2800" dirty="0" err="1"/>
              <a:t>булінг</a:t>
            </a:r>
            <a:endParaRPr lang="ru-RU" sz="2800" dirty="0"/>
          </a:p>
        </p:txBody>
      </p:sp>
      <p:sp>
        <p:nvSpPr>
          <p:cNvPr id="10" name="Текст 9"/>
          <p:cNvSpPr>
            <a:spLocks noGrp="1"/>
          </p:cNvSpPr>
          <p:nvPr>
            <p:ph type="body" sz="quarter" idx="13"/>
          </p:nvPr>
        </p:nvSpPr>
        <p:spPr>
          <a:xfrm>
            <a:off x="641478" y="3761795"/>
            <a:ext cx="3443634" cy="2437123"/>
          </a:xfrm>
        </p:spPr>
        <p:txBody>
          <a:bodyPr rtlCol="0">
            <a:normAutofit/>
          </a:bodyPr>
          <a:lstStyle/>
          <a:p>
            <a:pPr indent="285750" algn="just" fontAlgn="base">
              <a:spcAft>
                <a:spcPts val="0"/>
              </a:spcAft>
            </a:pPr>
            <a:r>
              <a:rPr lang="uk-UA" sz="17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Форми вияву:</a:t>
            </a:r>
            <a:endParaRPr lang="uk-UA" sz="17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342900" indent="-342900" algn="just" fontAlgn="base">
              <a:spcAft>
                <a:spcPts val="0"/>
              </a:spcAft>
              <a:buFont typeface="Wingdings" panose="05000000000000000000" pitchFamily="2" charset="2"/>
              <a:buChar char="§"/>
            </a:pPr>
            <a:r>
              <a:rPr lang="uk-UA" sz="1700" dirty="0">
                <a:ea typeface="Tahoma" panose="020B0604030504040204" pitchFamily="34" charset="0"/>
                <a:cs typeface="Tahoma" panose="020B0604030504040204" pitchFamily="34" charset="0"/>
              </a:rPr>
              <a:t>фізичне насильство (штовхання, підніжки зачіпання, стусани, ляпаси, побиття, нанесення тілесних ушкоджень тощо)</a:t>
            </a:r>
            <a:endParaRPr lang="uk-UA" sz="1700" dirty="0">
              <a:ea typeface="Tahoma" panose="020B0604030504040204" pitchFamily="34" charset="0"/>
              <a:cs typeface="Tahoma" panose="020B0604030504040204" pitchFamily="34" charset="0"/>
            </a:endParaRPr>
          </a:p>
          <a:p>
            <a:pPr marL="342900" indent="-342900" algn="just" fontAlgn="base">
              <a:spcAft>
                <a:spcPts val="0"/>
              </a:spcAft>
              <a:buFont typeface="Wingdings" panose="05000000000000000000" pitchFamily="2" charset="2"/>
              <a:buChar char="§"/>
            </a:pPr>
            <a:r>
              <a:rPr lang="uk-UA" sz="1700" dirty="0">
                <a:ea typeface="Tahoma" panose="020B0604030504040204" pitchFamily="34" charset="0"/>
                <a:cs typeface="Tahoma" panose="020B0604030504040204" pitchFamily="34" charset="0"/>
              </a:rPr>
              <a:t>сексуальний </a:t>
            </a:r>
            <a:r>
              <a:rPr lang="uk-UA" sz="1700" dirty="0" err="1">
                <a:ea typeface="Tahoma" panose="020B0604030504040204" pitchFamily="34" charset="0"/>
                <a:cs typeface="Tahoma" panose="020B0604030504040204" pitchFamily="34" charset="0"/>
              </a:rPr>
              <a:t>булінг</a:t>
            </a:r>
            <a:r>
              <a:rPr lang="uk-UA" sz="1700" dirty="0">
                <a:ea typeface="Tahoma" panose="020B0604030504040204" pitchFamily="34" charset="0"/>
                <a:cs typeface="Tahoma" panose="020B0604030504040204" pitchFamily="34" charset="0"/>
              </a:rPr>
              <a:t> (зйомки у роздягальні, сексуальні домагання тощо)</a:t>
            </a:r>
            <a:endParaRPr lang="uk-UA" sz="1700" dirty="0">
              <a:ea typeface="Tahoma" panose="020B0604030504040204" pitchFamily="34" charset="0"/>
              <a:cs typeface="Tahoma" panose="020B0604030504040204" pitchFamily="34" charset="0"/>
            </a:endParaRPr>
          </a:p>
          <a:p>
            <a:pPr rtl="0"/>
            <a:endParaRPr lang="ru-RU" dirty="0"/>
          </a:p>
        </p:txBody>
      </p:sp>
      <p:sp>
        <p:nvSpPr>
          <p:cNvPr id="14" name="Текст 13"/>
          <p:cNvSpPr>
            <a:spLocks noGrp="1"/>
          </p:cNvSpPr>
          <p:nvPr>
            <p:ph type="body" sz="quarter" idx="29"/>
          </p:nvPr>
        </p:nvSpPr>
        <p:spPr/>
        <p:txBody>
          <a:bodyPr rtlCol="0"/>
          <a:lstStyle/>
          <a:p>
            <a:pPr rtl="0"/>
            <a:r>
              <a:rPr lang="ru-RU" dirty="0"/>
              <a:t>2</a:t>
            </a:r>
            <a:endParaRPr lang="ru-RU" dirty="0"/>
          </a:p>
        </p:txBody>
      </p:sp>
      <p:sp>
        <p:nvSpPr>
          <p:cNvPr id="15" name="Текст 14"/>
          <p:cNvSpPr>
            <a:spLocks noGrp="1"/>
          </p:cNvSpPr>
          <p:nvPr>
            <p:ph type="body" idx="30"/>
          </p:nvPr>
        </p:nvSpPr>
        <p:spPr>
          <a:xfrm>
            <a:off x="4927107" y="2800046"/>
            <a:ext cx="3158731" cy="781561"/>
          </a:xfrm>
        </p:spPr>
        <p:txBody>
          <a:bodyPr rtlCol="0">
            <a:noAutofit/>
          </a:bodyPr>
          <a:lstStyle/>
          <a:p>
            <a:pPr rtl="0"/>
            <a:r>
              <a:rPr lang="ru-RU" sz="2800" dirty="0" err="1"/>
              <a:t>Економічний</a:t>
            </a:r>
            <a:r>
              <a:rPr lang="ru-RU" sz="2800" dirty="0"/>
              <a:t> </a:t>
            </a:r>
            <a:r>
              <a:rPr lang="ru-RU" sz="2800" dirty="0" err="1"/>
              <a:t>булінг</a:t>
            </a:r>
            <a:endParaRPr lang="ru-RU" sz="2800" dirty="0"/>
          </a:p>
        </p:txBody>
      </p:sp>
      <p:sp>
        <p:nvSpPr>
          <p:cNvPr id="16" name="Текст 15"/>
          <p:cNvSpPr>
            <a:spLocks noGrp="1"/>
          </p:cNvSpPr>
          <p:nvPr>
            <p:ph type="body" sz="quarter" idx="31"/>
          </p:nvPr>
        </p:nvSpPr>
        <p:spPr>
          <a:xfrm>
            <a:off x="4594797" y="3898606"/>
            <a:ext cx="3231042" cy="2159317"/>
          </a:xfrm>
        </p:spPr>
        <p:txBody>
          <a:bodyPr rtlCol="0">
            <a:normAutofit/>
          </a:bodyPr>
          <a:lstStyle/>
          <a:p>
            <a:pPr indent="285750" fontAlgn="base">
              <a:spcAft>
                <a:spcPts val="0"/>
              </a:spcAft>
            </a:pPr>
            <a:r>
              <a:rPr lang="uk-UA" sz="1700" dirty="0">
                <a:ea typeface="Tahoma" panose="020B0604030504040204" pitchFamily="34" charset="0"/>
                <a:cs typeface="Tahoma" panose="020B0604030504040204" pitchFamily="34" charset="0"/>
              </a:rPr>
              <a:t>Крадіжки, пошкодження одягу </a:t>
            </a:r>
            <a:endParaRPr lang="uk-UA" sz="1700" dirty="0">
              <a:ea typeface="Tahoma" panose="020B0604030504040204" pitchFamily="34" charset="0"/>
              <a:cs typeface="Tahoma" panose="020B0604030504040204" pitchFamily="34" charset="0"/>
            </a:endParaRPr>
          </a:p>
          <a:p>
            <a:pPr indent="285750" fontAlgn="base">
              <a:spcAft>
                <a:spcPts val="0"/>
              </a:spcAft>
            </a:pPr>
            <a:r>
              <a:rPr lang="uk-UA" sz="1700" dirty="0">
                <a:ea typeface="Tahoma" panose="020B0604030504040204" pitchFamily="34" charset="0"/>
                <a:cs typeface="Tahoma" panose="020B0604030504040204" pitchFamily="34" charset="0"/>
              </a:rPr>
              <a:t>та будь-яких інших речей </a:t>
            </a:r>
            <a:endParaRPr lang="uk-UA" sz="1700" dirty="0">
              <a:ea typeface="Tahoma" panose="020B0604030504040204" pitchFamily="34" charset="0"/>
              <a:cs typeface="Tahoma" panose="020B0604030504040204" pitchFamily="34" charset="0"/>
            </a:endParaRPr>
          </a:p>
          <a:p>
            <a:pPr indent="285750" fontAlgn="base">
              <a:spcAft>
                <a:spcPts val="0"/>
              </a:spcAft>
            </a:pPr>
            <a:r>
              <a:rPr lang="uk-UA" sz="1700" dirty="0">
                <a:ea typeface="Tahoma" panose="020B0604030504040204" pitchFamily="34" charset="0"/>
                <a:cs typeface="Tahoma" panose="020B0604030504040204" pitchFamily="34" charset="0"/>
              </a:rPr>
              <a:t>жертви, вимагання грошей, </a:t>
            </a:r>
            <a:endParaRPr lang="uk-UA" sz="1700" dirty="0">
              <a:ea typeface="Tahoma" panose="020B0604030504040204" pitchFamily="34" charset="0"/>
              <a:cs typeface="Tahoma" panose="020B0604030504040204" pitchFamily="34" charset="0"/>
            </a:endParaRPr>
          </a:p>
          <a:p>
            <a:pPr indent="285750" fontAlgn="base">
              <a:spcAft>
                <a:spcPts val="0"/>
              </a:spcAft>
            </a:pPr>
            <a:r>
              <a:rPr lang="uk-UA" sz="1700" dirty="0">
                <a:ea typeface="Tahoma" panose="020B0604030504040204" pitchFamily="34" charset="0"/>
                <a:cs typeface="Tahoma" panose="020B0604030504040204" pitchFamily="34" charset="0"/>
              </a:rPr>
              <a:t>цінностей, відбирання їжі,</a:t>
            </a:r>
            <a:endParaRPr lang="uk-UA" sz="1700" dirty="0">
              <a:ea typeface="Tahoma" panose="020B0604030504040204" pitchFamily="34" charset="0"/>
              <a:cs typeface="Tahoma" panose="020B0604030504040204" pitchFamily="34" charset="0"/>
            </a:endParaRPr>
          </a:p>
          <a:p>
            <a:pPr indent="285750" fontAlgn="base">
              <a:spcAft>
                <a:spcPts val="0"/>
              </a:spcAft>
            </a:pPr>
            <a:r>
              <a:rPr lang="uk-UA" sz="1700" dirty="0">
                <a:ea typeface="Tahoma" panose="020B0604030504040204" pitchFamily="34" charset="0"/>
                <a:cs typeface="Tahoma" panose="020B0604030504040204" pitchFamily="34" charset="0"/>
              </a:rPr>
              <a:t>будь-якого майна  жертви </a:t>
            </a:r>
            <a:endParaRPr lang="uk-UA" sz="1700" dirty="0">
              <a:ea typeface="Tahoma" panose="020B0604030504040204" pitchFamily="34" charset="0"/>
              <a:cs typeface="Tahoma" panose="020B0604030504040204" pitchFamily="34" charset="0"/>
            </a:endParaRPr>
          </a:p>
          <a:p>
            <a:pPr rtl="0"/>
            <a:endParaRPr lang="ru-RU" dirty="0"/>
          </a:p>
        </p:txBody>
      </p:sp>
      <p:sp>
        <p:nvSpPr>
          <p:cNvPr id="11" name="Текст 10"/>
          <p:cNvSpPr>
            <a:spLocks noGrp="1"/>
          </p:cNvSpPr>
          <p:nvPr>
            <p:ph type="body" sz="quarter" idx="26"/>
          </p:nvPr>
        </p:nvSpPr>
        <p:spPr/>
        <p:txBody>
          <a:bodyPr rtlCol="0"/>
          <a:lstStyle/>
          <a:p>
            <a:pPr rtl="0"/>
            <a:r>
              <a:rPr lang="ru-RU" dirty="0"/>
              <a:t>3</a:t>
            </a:r>
            <a:endParaRPr lang="ru-RU" dirty="0"/>
          </a:p>
        </p:txBody>
      </p:sp>
      <p:sp>
        <p:nvSpPr>
          <p:cNvPr id="12" name="Текст 11"/>
          <p:cNvSpPr>
            <a:spLocks noGrp="1"/>
          </p:cNvSpPr>
          <p:nvPr>
            <p:ph type="body" idx="27"/>
          </p:nvPr>
        </p:nvSpPr>
        <p:spPr>
          <a:xfrm>
            <a:off x="8876161" y="3109557"/>
            <a:ext cx="2992278" cy="452903"/>
          </a:xfrm>
        </p:spPr>
        <p:txBody>
          <a:bodyPr rtlCol="0">
            <a:normAutofit/>
          </a:bodyPr>
          <a:lstStyle/>
          <a:p>
            <a:pPr rtl="0"/>
            <a:r>
              <a:rPr lang="ru-RU" sz="2400" dirty="0" err="1"/>
              <a:t>Психологічний</a:t>
            </a:r>
            <a:r>
              <a:rPr lang="ru-RU" sz="2400" dirty="0"/>
              <a:t> </a:t>
            </a:r>
            <a:r>
              <a:rPr lang="ru-RU" sz="2400" dirty="0" err="1"/>
              <a:t>булінг</a:t>
            </a:r>
            <a:endParaRPr lang="ru-RU" sz="2400" dirty="0"/>
          </a:p>
        </p:txBody>
      </p:sp>
      <p:sp>
        <p:nvSpPr>
          <p:cNvPr id="13" name="Текст 12"/>
          <p:cNvSpPr>
            <a:spLocks noGrp="1"/>
          </p:cNvSpPr>
          <p:nvPr>
            <p:ph type="body" sz="quarter" idx="28"/>
          </p:nvPr>
        </p:nvSpPr>
        <p:spPr>
          <a:xfrm>
            <a:off x="8335524" y="3807221"/>
            <a:ext cx="3249071" cy="1017778"/>
          </a:xfrm>
        </p:spPr>
        <p:txBody>
          <a:bodyPr rtlCol="0">
            <a:noAutofit/>
          </a:bodyPr>
          <a:lstStyle/>
          <a:p>
            <a:pPr indent="285750" algn="just" fontAlgn="base">
              <a:spcAft>
                <a:spcPts val="0"/>
              </a:spcAft>
            </a:pPr>
            <a:r>
              <a:rPr lang="uk-UA" sz="1700" dirty="0">
                <a:ea typeface="Tahoma" panose="020B0604030504040204" pitchFamily="34" charset="0"/>
                <a:cs typeface="Tahoma" panose="020B0604030504040204" pitchFamily="34" charset="0"/>
              </a:rPr>
              <a:t>Насильство, </a:t>
            </a:r>
            <a:r>
              <a:rPr lang="uk-UA" sz="1700" dirty="0" err="1">
                <a:ea typeface="Tahoma" panose="020B0604030504040204" pitchFamily="34" charset="0"/>
                <a:cs typeface="Tahoma" panose="020B0604030504040204" pitchFamily="34" charset="0"/>
              </a:rPr>
              <a:t>пов</a:t>
            </a:r>
            <a:r>
              <a:rPr lang="en-US" sz="1700" dirty="0">
                <a:ea typeface="Tahoma" panose="020B0604030504040204" pitchFamily="34" charset="0"/>
                <a:cs typeface="Tahoma" panose="020B0604030504040204" pitchFamily="34" charset="0"/>
              </a:rPr>
              <a:t>’</a:t>
            </a:r>
            <a:r>
              <a:rPr lang="uk-UA" sz="1700" dirty="0" err="1">
                <a:ea typeface="Tahoma" panose="020B0604030504040204" pitchFamily="34" charset="0"/>
                <a:cs typeface="Tahoma" panose="020B0604030504040204" pitchFamily="34" charset="0"/>
              </a:rPr>
              <a:t>язане</a:t>
            </a:r>
            <a:r>
              <a:rPr lang="uk-UA" sz="1700" dirty="0">
                <a:ea typeface="Tahoma" panose="020B0604030504040204" pitchFamily="34" charset="0"/>
                <a:cs typeface="Tahoma" panose="020B0604030504040204" pitchFamily="34" charset="0"/>
              </a:rPr>
              <a:t> з дією на психіку, що завдає психологічну травму, шляхом словесних образ або погроз, переслідування, залякування тощо, якими навмисно заподіюється вольова та емоційна невпевненість</a:t>
            </a:r>
            <a:endParaRPr lang="uk-UA" sz="1700" dirty="0">
              <a:ea typeface="Tahoma" panose="020B0604030504040204" pitchFamily="34" charset="0"/>
              <a:cs typeface="Tahoma" panose="020B0604030504040204" pitchFamily="34" charset="0"/>
            </a:endParaRPr>
          </a:p>
          <a:p>
            <a:pPr indent="285750" algn="just" fontAlgn="base">
              <a:lnSpc>
                <a:spcPts val="1920"/>
              </a:lnSpc>
              <a:spcBef>
                <a:spcPts val="0"/>
              </a:spcBef>
              <a:spcAft>
                <a:spcPts val="0"/>
              </a:spcAft>
            </a:pPr>
            <a:r>
              <a:rPr lang="uk-UA" sz="16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Форми вияву:</a:t>
            </a:r>
            <a:endParaRPr lang="uk-UA" sz="16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342900" indent="-342900" algn="just" fontAlgn="base">
              <a:lnSpc>
                <a:spcPts val="1920"/>
              </a:lnSpc>
              <a:spcBef>
                <a:spcPts val="0"/>
              </a:spcBef>
              <a:spcAft>
                <a:spcPts val="0"/>
              </a:spcAft>
              <a:buFont typeface="Wingdings" panose="05000000000000000000" pitchFamily="2" charset="2"/>
              <a:buChar char="§"/>
            </a:pPr>
            <a:r>
              <a:rPr lang="uk-UA" sz="1600" b="1" dirty="0">
                <a:ea typeface="Tahoma" panose="020B0604030504040204" pitchFamily="34" charset="0"/>
                <a:cs typeface="Tahoma" panose="020B0604030504040204" pitchFamily="34" charset="0"/>
              </a:rPr>
              <a:t>вербальний </a:t>
            </a:r>
            <a:r>
              <a:rPr lang="uk-UA" sz="1600" b="1" dirty="0" err="1">
                <a:ea typeface="Tahoma" panose="020B0604030504040204" pitchFamily="34" charset="0"/>
                <a:cs typeface="Tahoma" panose="020B0604030504040204" pitchFamily="34" charset="0"/>
              </a:rPr>
              <a:t>булінг</a:t>
            </a:r>
            <a:endParaRPr lang="uk-UA" sz="1600" b="1" dirty="0">
              <a:ea typeface="Tahoma" panose="020B0604030504040204" pitchFamily="34" charset="0"/>
              <a:cs typeface="Tahoma" panose="020B0604030504040204" pitchFamily="34" charset="0"/>
            </a:endParaRPr>
          </a:p>
          <a:p>
            <a:pPr marL="342900" indent="-342900" algn="just" fontAlgn="base">
              <a:lnSpc>
                <a:spcPts val="1920"/>
              </a:lnSpc>
              <a:spcBef>
                <a:spcPts val="0"/>
              </a:spcBef>
              <a:spcAft>
                <a:spcPts val="0"/>
              </a:spcAft>
              <a:buFont typeface="Wingdings" panose="05000000000000000000" pitchFamily="2" charset="2"/>
              <a:buChar char="§"/>
            </a:pPr>
            <a:r>
              <a:rPr lang="uk-UA" sz="1600" b="1" dirty="0">
                <a:ea typeface="Tahoma" panose="020B0604030504040204" pitchFamily="34" charset="0"/>
                <a:cs typeface="Tahoma" panose="020B0604030504040204" pitchFamily="34" charset="0"/>
              </a:rPr>
              <a:t>соціальний </a:t>
            </a:r>
            <a:r>
              <a:rPr lang="uk-UA" sz="1600" b="1" dirty="0" err="1">
                <a:ea typeface="Tahoma" panose="020B0604030504040204" pitchFamily="34" charset="0"/>
                <a:cs typeface="Tahoma" panose="020B0604030504040204" pitchFamily="34" charset="0"/>
              </a:rPr>
              <a:t>булінг</a:t>
            </a:r>
            <a:endParaRPr lang="uk-UA" sz="1600" b="1" dirty="0">
              <a:ea typeface="Tahoma" panose="020B0604030504040204" pitchFamily="34" charset="0"/>
              <a:cs typeface="Tahoma" panose="020B0604030504040204" pitchFamily="34" charset="0"/>
            </a:endParaRPr>
          </a:p>
          <a:p>
            <a:pPr marL="342900" indent="-342900" algn="just" fontAlgn="base">
              <a:lnSpc>
                <a:spcPts val="1920"/>
              </a:lnSpc>
              <a:spcBef>
                <a:spcPts val="0"/>
              </a:spcBef>
              <a:spcAft>
                <a:spcPts val="0"/>
              </a:spcAft>
              <a:buFont typeface="Wingdings" panose="05000000000000000000" pitchFamily="2" charset="2"/>
              <a:buChar char="§"/>
            </a:pPr>
            <a:r>
              <a:rPr lang="uk-UA" sz="1600" b="1" dirty="0" err="1">
                <a:ea typeface="Tahoma" panose="020B0604030504040204" pitchFamily="34" charset="0"/>
                <a:cs typeface="Tahoma" panose="020B0604030504040204" pitchFamily="34" charset="0"/>
              </a:rPr>
              <a:t>кібербулінг</a:t>
            </a:r>
            <a:endParaRPr lang="ru-RU" sz="1600" b="1" dirty="0">
              <a:ea typeface="Tahoma" panose="020B0604030504040204" pitchFamily="34" charset="0"/>
              <a:cs typeface="Tahoma" panose="020B0604030504040204" pitchFamily="34" charset="0"/>
            </a:endParaRPr>
          </a:p>
          <a:p>
            <a:pPr indent="285750" algn="just" fontAlgn="base">
              <a:spcAft>
                <a:spcPts val="0"/>
              </a:spcAft>
            </a:pPr>
            <a:endParaRPr lang="uk-UA" sz="1700" dirty="0">
              <a:ea typeface="Tahoma" panose="020B0604030504040204" pitchFamily="34" charset="0"/>
              <a:cs typeface="Tahoma" panose="020B0604030504040204" pitchFamily="34" charset="0"/>
            </a:endParaRPr>
          </a:p>
        </p:txBody>
      </p:sp>
      <p:sp>
        <p:nvSpPr>
          <p:cNvPr id="5" name="Номер слайда 4"/>
          <p:cNvSpPr>
            <a:spLocks noGrp="1"/>
          </p:cNvSpPr>
          <p:nvPr>
            <p:ph type="sldNum" sz="quarter" idx="12"/>
          </p:nvPr>
        </p:nvSpPr>
        <p:spPr/>
        <p:txBody>
          <a:bodyPr rtlCol="0"/>
          <a:lstStyle/>
          <a:p>
            <a:pPr rtl="0"/>
            <a:fld id="{3CE5352E-9B9F-4EDC-8769-7FA3D3F814C7}" type="slidenum">
              <a:rPr lang="ru-RU" smtClean="0"/>
            </a:fld>
            <a:endParaRPr lang="ru-RU" dirty="0"/>
          </a:p>
        </p:txBody>
      </p:sp>
      <p:sp>
        <p:nvSpPr>
          <p:cNvPr id="3" name="Дата 2"/>
          <p:cNvSpPr>
            <a:spLocks noGrp="1"/>
          </p:cNvSpPr>
          <p:nvPr>
            <p:ph type="dt" sz="half" idx="10"/>
          </p:nvPr>
        </p:nvSpPr>
        <p:spPr>
          <a:xfrm flipH="1" flipV="1">
            <a:off x="11584594" y="6044623"/>
            <a:ext cx="154866" cy="154295"/>
          </a:xfrm>
        </p:spPr>
        <p:txBody>
          <a:bodyPr rtlCol="0"/>
          <a:lstStyle/>
          <a:p>
            <a:pPr rtl="0"/>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extLst>
              <a:ext uri="{BEBA8EAE-BF5A-486C-A8C5-ECC9F3942E4B}">
                <a14:imgProps xmlns:a14="http://schemas.microsoft.com/office/drawing/2010/main">
                  <a14:imgLayer r:embed="rId2">
                    <a14:imgEffect>
                      <a14:artisticFilmGrain grainSize="10"/>
                    </a14:imgEffect>
                    <a14:imgEffect>
                      <a14:colorTemperature colorTemp="5300"/>
                    </a14:imgEffect>
                  </a14:imgLayer>
                </a14:imgProps>
              </a:ext>
            </a:extLst>
          </a:blip>
          <a:stretch>
            <a:fillRect/>
          </a:stretch>
        </p:blipFill>
        <p:spPr>
          <a:xfrm>
            <a:off x="225631" y="-79898"/>
            <a:ext cx="11690399" cy="4154748"/>
          </a:xfrm>
          <a:prstGeom prst="rect">
            <a:avLst/>
          </a:prstGeom>
          <a:effectLst>
            <a:glow>
              <a:schemeClr val="accent1"/>
            </a:glow>
            <a:softEdge rad="31750"/>
          </a:effectLst>
        </p:spPr>
      </p:pic>
      <p:sp>
        <p:nvSpPr>
          <p:cNvPr id="7" name="Заголовок 6"/>
          <p:cNvSpPr>
            <a:spLocks noGrp="1"/>
          </p:cNvSpPr>
          <p:nvPr>
            <p:ph type="title"/>
          </p:nvPr>
        </p:nvSpPr>
        <p:spPr>
          <a:xfrm>
            <a:off x="821460" y="4610598"/>
            <a:ext cx="2642616" cy="487625"/>
          </a:xfrm>
        </p:spPr>
        <p:txBody>
          <a:bodyPr rtlCol="0">
            <a:normAutofit fontScale="90000"/>
          </a:bodyPr>
          <a:lstStyle/>
          <a:p>
            <a:pPr rtl="0"/>
            <a:r>
              <a:rPr lang="ru-RU" dirty="0" err="1"/>
              <a:t>Кібербулінг</a:t>
            </a:r>
            <a:endParaRPr lang="ru-RU" dirty="0"/>
          </a:p>
        </p:txBody>
      </p:sp>
      <p:sp>
        <p:nvSpPr>
          <p:cNvPr id="8" name="Текст 7"/>
          <p:cNvSpPr>
            <a:spLocks noGrp="1"/>
          </p:cNvSpPr>
          <p:nvPr>
            <p:ph type="body" idx="1"/>
          </p:nvPr>
        </p:nvSpPr>
        <p:spPr>
          <a:xfrm>
            <a:off x="821460" y="5255581"/>
            <a:ext cx="2942672" cy="1036341"/>
          </a:xfrm>
        </p:spPr>
        <p:txBody>
          <a:bodyPr rtlCol="0">
            <a:noAutofit/>
          </a:bodyPr>
          <a:lstStyle/>
          <a:p>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умисне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цькування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щодо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визначеної</a:t>
            </a:r>
            <a:r>
              <a:rPr lang="ru-RU" dirty="0">
                <a:solidFill>
                  <a:schemeClr val="tx1"/>
                </a:solidFill>
                <a:latin typeface="Times New Roman" panose="02020603050405020304" pitchFamily="18" charset="0"/>
                <a:cs typeface="Times New Roman" panose="02020603050405020304" pitchFamily="18" charset="0"/>
              </a:rPr>
              <a:t> особи у </a:t>
            </a:r>
            <a:r>
              <a:rPr lang="ru-RU" dirty="0" err="1">
                <a:solidFill>
                  <a:schemeClr val="tx1"/>
                </a:solidFill>
                <a:latin typeface="Times New Roman" panose="02020603050405020304" pitchFamily="18" charset="0"/>
                <a:cs typeface="Times New Roman" panose="02020603050405020304" pitchFamily="18" charset="0"/>
              </a:rPr>
              <a:t>кіб</a:t>
            </a:r>
            <a:r>
              <a:rPr lang="uk-UA" dirty="0">
                <a:solidFill>
                  <a:schemeClr val="tx1"/>
                </a:solidFill>
                <a:latin typeface="Times New Roman" panose="02020603050405020304" pitchFamily="18" charset="0"/>
                <a:cs typeface="Times New Roman" panose="02020603050405020304" pitchFamily="18" charset="0"/>
              </a:rPr>
              <a:t>е</a:t>
            </a:r>
            <a:r>
              <a:rPr lang="ru-RU" dirty="0" err="1">
                <a:solidFill>
                  <a:schemeClr val="tx1"/>
                </a:solidFill>
                <a:latin typeface="Times New Roman" panose="02020603050405020304" pitchFamily="18" charset="0"/>
                <a:cs typeface="Times New Roman" panose="02020603050405020304" pitchFamily="18" charset="0"/>
              </a:rPr>
              <a:t>рпросторі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тобто</a:t>
            </a:r>
            <a:r>
              <a:rPr lang="ru-RU" dirty="0">
                <a:solidFill>
                  <a:schemeClr val="tx1"/>
                </a:solidFill>
                <a:latin typeface="Times New Roman" panose="02020603050405020304" pitchFamily="18" charset="0"/>
                <a:cs typeface="Times New Roman" panose="02020603050405020304" pitchFamily="18" charset="0"/>
              </a:rPr>
              <a:t> в </a:t>
            </a:r>
            <a:r>
              <a:rPr lang="ru-RU" dirty="0" err="1">
                <a:solidFill>
                  <a:schemeClr val="tx1"/>
                </a:solidFill>
                <a:latin typeface="Times New Roman" panose="02020603050405020304" pitchFamily="18" charset="0"/>
                <a:cs typeface="Times New Roman" panose="02020603050405020304" pitchFamily="18" charset="0"/>
              </a:rPr>
              <a:t>інтернеті</a:t>
            </a:r>
            <a:r>
              <a:rPr lang="ru-RU" dirty="0">
                <a:solidFill>
                  <a:schemeClr val="tx1"/>
                </a:solidFill>
                <a:latin typeface="Times New Roman" panose="02020603050405020304" pitchFamily="18" charset="0"/>
                <a:cs typeface="Times New Roman" panose="02020603050405020304" pitchFamily="18" charset="0"/>
              </a:rPr>
              <a:t>, в </a:t>
            </a:r>
            <a:r>
              <a:rPr lang="ru-RU" dirty="0" err="1">
                <a:solidFill>
                  <a:schemeClr val="tx1"/>
                </a:solidFill>
                <a:latin typeface="Times New Roman" panose="02020603050405020304" pitchFamily="18" charset="0"/>
                <a:cs typeface="Times New Roman" panose="02020603050405020304" pitchFamily="18" charset="0"/>
              </a:rPr>
              <a:t>соцмережах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соцгрупах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тощо</a:t>
            </a:r>
            <a:r>
              <a:rPr lang="ru-RU"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rtlCol="0"/>
          <a:lstStyle/>
          <a:p>
            <a:pPr rtl="0"/>
            <a:fld id="{3CE5352E-9B9F-4EDC-8769-7FA3D3F814C7}" type="slidenum">
              <a:rPr lang="ru-RU" smtClean="0"/>
            </a:fld>
            <a:endParaRPr lang="ru-RU" dirty="0"/>
          </a:p>
        </p:txBody>
      </p:sp>
      <p:sp>
        <p:nvSpPr>
          <p:cNvPr id="17" name="Текст 16"/>
          <p:cNvSpPr>
            <a:spLocks noGrp="1"/>
          </p:cNvSpPr>
          <p:nvPr>
            <p:ph type="body" idx="13"/>
          </p:nvPr>
        </p:nvSpPr>
        <p:spPr>
          <a:xfrm>
            <a:off x="225630" y="2702717"/>
            <a:ext cx="11690398" cy="1907880"/>
          </a:xfrm>
          <a:solidFill>
            <a:schemeClr val="bg1">
              <a:alpha val="38000"/>
            </a:schemeClr>
          </a:solidFill>
          <a:effectLst>
            <a:glow rad="127000">
              <a:schemeClr val="accent1">
                <a:alpha val="31000"/>
              </a:schemeClr>
            </a:glow>
          </a:effectLst>
        </p:spPr>
        <p:txBody>
          <a:bodyPr rtlCol="0">
            <a:normAutofit/>
          </a:bodyPr>
          <a:lstStyle/>
          <a:p>
            <a:r>
              <a:rPr lang="uk-UA" sz="2400" dirty="0">
                <a:solidFill>
                  <a:schemeClr val="tx1">
                    <a:lumMod val="75000"/>
                  </a:schemeClr>
                </a:solidFill>
              </a:rPr>
              <a:t>     Сьогодні інтернет для дитини - така ж велика частка життя, як і життя в школі, відпочинок з друзями і батьками. В мережі вона грає в ігри, знаходить нових друзів, вивчає світ, тому </a:t>
            </a:r>
            <a:r>
              <a:rPr lang="uk-UA" sz="2400" dirty="0" err="1">
                <a:solidFill>
                  <a:schemeClr val="tx1">
                    <a:lumMod val="75000"/>
                  </a:schemeClr>
                </a:solidFill>
              </a:rPr>
              <a:t>цифровізація</a:t>
            </a:r>
            <a:r>
              <a:rPr lang="uk-UA" sz="2400" dirty="0">
                <a:solidFill>
                  <a:schemeClr val="tx1">
                    <a:lumMod val="75000"/>
                  </a:schemeClr>
                </a:solidFill>
              </a:rPr>
              <a:t> змінила все наше життя. Інтернет надав чимало можливостей для розвитку та самовдосконалення як дорослим, так і дітям. Але разом із тим, він приховує в собі </a:t>
            </a:r>
            <a:r>
              <a:rPr lang="uk-UA" sz="2400" u="sng" dirty="0">
                <a:solidFill>
                  <a:schemeClr val="tx1">
                    <a:lumMod val="75000"/>
                  </a:schemeClr>
                </a:solidFill>
              </a:rPr>
              <a:t>безліч небезпек</a:t>
            </a:r>
            <a:r>
              <a:rPr lang="uk-UA" sz="2400" dirty="0">
                <a:solidFill>
                  <a:schemeClr val="tx1">
                    <a:lumMod val="75000"/>
                  </a:schemeClr>
                </a:solidFill>
              </a:rPr>
              <a:t>. Однією з них є </a:t>
            </a:r>
            <a:r>
              <a:rPr lang="uk-UA" sz="2400" b="1" dirty="0" err="1">
                <a:solidFill>
                  <a:schemeClr val="tx1">
                    <a:lumMod val="75000"/>
                  </a:schemeClr>
                </a:solidFill>
              </a:rPr>
              <a:t>кібербулінг</a:t>
            </a:r>
            <a:r>
              <a:rPr lang="uk-UA" sz="2400" b="1" dirty="0">
                <a:solidFill>
                  <a:schemeClr val="tx1">
                    <a:lumMod val="75000"/>
                  </a:schemeClr>
                </a:solidFill>
              </a:rPr>
              <a:t>.</a:t>
            </a:r>
            <a:endParaRPr lang="ru-RU" sz="2400" b="1" dirty="0">
              <a:solidFill>
                <a:schemeClr val="tx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8724" y="603683"/>
            <a:ext cx="11274552" cy="967666"/>
          </a:xfrm>
        </p:spPr>
        <p:txBody>
          <a:bodyPr>
            <a:normAutofit fontScale="90000"/>
          </a:bodyPr>
          <a:lstStyle/>
          <a:p>
            <a:r>
              <a:rPr lang="uk-UA" sz="5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ВІДПОВІДАЛЬНІСТЬ ЗА ВЧИНЕННЯ БУЛІНГУ</a:t>
            </a:r>
            <a:br>
              <a:rPr lang="uk-UA" sz="5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uk-UA" sz="4900" dirty="0"/>
          </a:p>
        </p:txBody>
      </p:sp>
      <p:sp>
        <p:nvSpPr>
          <p:cNvPr id="3" name="Підзаголовок 2"/>
          <p:cNvSpPr>
            <a:spLocks noGrp="1"/>
          </p:cNvSpPr>
          <p:nvPr>
            <p:ph type="subTitle" idx="1"/>
          </p:nvPr>
        </p:nvSpPr>
        <p:spPr>
          <a:xfrm>
            <a:off x="458724" y="1571348"/>
            <a:ext cx="11274552" cy="5286652"/>
          </a:xfrm>
        </p:spPr>
        <p:txBody>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uk-UA"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АДМІНІСТРАТИВНА ВІДПОВІДАЛЬНІСТЬ</a:t>
            </a:r>
            <a:endParaRPr kumimoji="0" lang="uk-UA"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uk-U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(передбачена Кодексом України про адміністративні правопорушення)</a:t>
            </a:r>
            <a:endParaRPr kumimoji="0" lang="uk-U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r>
              <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за дітей, віком до 16 років, відповідальність несуть батьки або особи, що їх замінюють </a:t>
            </a:r>
            <a:r>
              <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(такі особи, як правило, притягуються до адміністративної відповідальності в порядку ст. 184 КУпАП)</a:t>
            </a:r>
            <a:endPar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endPar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у віці від 16 років до 18 років неповнолітній сам може притягуватися до адміністративної відповідальності в залежності від правопорушення </a:t>
            </a:r>
            <a:r>
              <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(дрібне викрадення чужого майна (ст. 51 КУпАП); дрібне хуліганство (ст. 173 КУпАП); поширення неправдивих чуток (ст. 173-1 КУпАП) тощо)</a:t>
            </a:r>
            <a:endPar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У такому випадку до нього застосовуються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такі</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заходи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впливу</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зобов'язання</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публічно</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або</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в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іншій</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формі</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попросити</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вибачення</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у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потерпілого</a:t>
            </a:r>
            <a:endPar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попередження</a:t>
            </a:r>
            <a:endPar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3)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догана</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або</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сувора</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догана</a:t>
            </a:r>
            <a:endPar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4) передача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неповнолітнього</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під</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нагляд</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батькам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або</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особам,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які</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їх</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замінюють</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чи</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під</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нагляд</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педагогічному</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або</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трудовому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колективу</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за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їх</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згодою</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а також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окремим</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громадянам</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на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їх</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прохання</a:t>
            </a:r>
            <a:endPar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8623" y="719091"/>
            <a:ext cx="11274552" cy="649045"/>
          </a:xfrm>
        </p:spPr>
        <p:txBody>
          <a:bodyPr>
            <a:normAutofit fontScale="90000"/>
          </a:bodyPr>
          <a:lstStyle/>
          <a:p>
            <a:pPr marL="0" marR="0" lvl="0" indent="0" defTabSz="914400" rtl="0" eaLnBrk="1" fontAlgn="base" latinLnBrk="0" hangingPunct="1">
              <a:lnSpc>
                <a:spcPct val="100000"/>
              </a:lnSpc>
              <a:spcBef>
                <a:spcPts val="0"/>
              </a:spcBef>
              <a:spcAft>
                <a:spcPts val="0"/>
              </a:spcAft>
              <a:defRPr/>
            </a:pPr>
            <a:r>
              <a:rPr kumimoji="0" lang="uk-UA"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КРИМІНАЛЬНА ВІДПОВІДАЛЬНІСТЬ</a:t>
            </a:r>
            <a:br>
              <a:rPr kumimoji="0" lang="uk-UA"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br>
            <a:r>
              <a:rPr kumimoji="0" lang="uk-UA" sz="27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(передбачена Кримінальним кодексом України)</a:t>
            </a:r>
            <a:br>
              <a:rPr kumimoji="0" lang="uk-UA"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br>
            <a:endParaRPr lang="uk-UA" dirty="0">
              <a:solidFill>
                <a:srgbClr val="C00000"/>
              </a:solidFill>
            </a:endParaRPr>
          </a:p>
        </p:txBody>
      </p:sp>
      <p:sp>
        <p:nvSpPr>
          <p:cNvPr id="3" name="Підзаголовок 2"/>
          <p:cNvSpPr>
            <a:spLocks noGrp="1"/>
          </p:cNvSpPr>
          <p:nvPr>
            <p:ph type="subTitle" idx="1"/>
          </p:nvPr>
        </p:nvSpPr>
        <p:spPr>
          <a:xfrm>
            <a:off x="458724" y="1518082"/>
            <a:ext cx="11274552" cy="4882718"/>
          </a:xfrm>
        </p:spPr>
        <p:txBody>
          <a:bodyPr/>
          <a:lstStyle/>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r>
              <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у віці від 16 років до 18 років неповнолітній сам може притягуватися до кримінальної відповідальності в залежності від скоєного ним злочину</a:t>
            </a:r>
            <a:endPar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00000"/>
              </a:lnSpc>
              <a:spcBef>
                <a:spcPts val="0"/>
              </a:spcBef>
              <a:spcAft>
                <a:spcPts val="0"/>
              </a:spcAft>
              <a:buClrTx/>
              <a:buSzTx/>
              <a:buFontTx/>
              <a:buNone/>
              <a:defRPr/>
            </a:pPr>
            <a:endPar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r>
              <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за деякі види злочинів, передбачені ст. 22 ККУ, неповнолітній може притягуватися з 14 років</a:t>
            </a:r>
            <a:r>
              <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(умисне тяжке тілесне ушкодження (ст. 121 ККУ) умисне середньої тяжкості тілесне ушкодження (ст.122 ККУ); зґвалтування (ст. 152 ККУ); насильницьке задоволення статевої пристрасті неприродним способом (ст. 153 ККУ); крадіжку (185 ККУ) тощо)</a:t>
            </a:r>
            <a:endPar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00000"/>
              </a:lnSpc>
              <a:spcBef>
                <a:spcPts val="0"/>
              </a:spcBef>
              <a:spcAft>
                <a:spcPts val="0"/>
              </a:spcAft>
              <a:buClrTx/>
              <a:buSzTx/>
              <a:buFontTx/>
              <a:buNone/>
              <a:defRPr/>
            </a:pPr>
            <a:endParaRPr kumimoji="0" lang="uk-U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r>
              <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якщо неповнолітній, який до досягнення віку, з якого настає кримінальна відповідальність, вчинить діяння, яке підпадає під ознаки злочину, до нього судом можуть бути застосовані примусові заходи виховного характеру</a:t>
            </a:r>
            <a:endPar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endPar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defRPr/>
            </a:pP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до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кримінальної</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відповідальності</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також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можуть</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притягуватися</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батьки,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опікуни</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чи</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піклувальники</a:t>
            </a:r>
            <a:r>
              <a:rPr kumimoji="0" lang="ru-RU"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дитини</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(ст. 166 ККУ: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злісне</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невиконання</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обов'язків</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по догляду за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дитиною</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або</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за особою,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щодо</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якої</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встановлена</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опіка</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чи</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піклування</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uk-UA"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524000" y="240172"/>
            <a:ext cx="9144000" cy="754661"/>
          </a:xfrm>
          <a:prstGeom prst="rect">
            <a:avLst/>
          </a:prstGeom>
          <a:solidFill>
            <a:schemeClr val="accent2">
              <a:lumMod val="40000"/>
              <a:lumOff val="60000"/>
            </a:schemeClr>
          </a:solidFill>
          <a:ln>
            <a:solidFill>
              <a:schemeClr val="tx1"/>
            </a:solidFill>
          </a:ln>
          <a:effectLst>
            <a:outerShdw blurRad="50800" dist="63500" dir="5400000" algn="t"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uk-UA" sz="2800" b="1" dirty="0">
              <a:ln>
                <a:solidFill>
                  <a:sysClr val="windowText" lastClr="000000"/>
                </a:solidFill>
              </a:ln>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uk-UA" sz="2800" b="1" dirty="0">
                <a:ln>
                  <a:solidFill>
                    <a:sysClr val="windowText" lastClr="000000"/>
                  </a:solid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СОЦІАЛЬНА СТРУКТУРА БУЛІНГУ</a:t>
            </a:r>
            <a:endParaRPr lang="uk-UA" sz="2800" b="1" dirty="0">
              <a:ln>
                <a:solidFill>
                  <a:sysClr val="windowText" lastClr="000000"/>
                </a:solidFill>
              </a:ln>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uk-UA"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кутник 1"/>
          <p:cNvSpPr/>
          <p:nvPr/>
        </p:nvSpPr>
        <p:spPr>
          <a:xfrm>
            <a:off x="2112989" y="1651887"/>
            <a:ext cx="8172909" cy="4896544"/>
          </a:xfrm>
          <a:prstGeom prst="rect">
            <a:avLst/>
          </a:prstGeom>
          <a:solidFill>
            <a:schemeClr val="accent2">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uk-UA" sz="2400" dirty="0">
              <a:ln>
                <a:solidFill>
                  <a:sysClr val="windowText" lastClr="000000"/>
                </a:solidFill>
              </a:ln>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Скругленный прямоугольник 2"/>
          <p:cNvSpPr/>
          <p:nvPr/>
        </p:nvSpPr>
        <p:spPr>
          <a:xfrm>
            <a:off x="2367690" y="1913583"/>
            <a:ext cx="3728309" cy="1744136"/>
          </a:xfrm>
          <a:prstGeom prst="roundRect">
            <a:avLst/>
          </a:prstGeom>
          <a:solidFill>
            <a:schemeClr val="accent2">
              <a:lumMod val="75000"/>
            </a:schemeClr>
          </a:solidFill>
          <a:ln>
            <a:solidFill>
              <a:srgbClr val="FEFEF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3200" dirty="0">
                <a:solidFill>
                  <a:prstClr val="white">
                    <a:lumMod val="95000"/>
                  </a:prstClr>
                </a:solidFill>
                <a:latin typeface="Times New Roman" panose="02020603050405020304" pitchFamily="18" charset="0"/>
                <a:ea typeface="Tahoma" panose="020B0604030504040204" pitchFamily="34" charset="0"/>
                <a:cs typeface="Times New Roman" panose="02020603050405020304" pitchFamily="18" charset="0"/>
              </a:rPr>
              <a:t>Переслідувач </a:t>
            </a:r>
            <a:endParaRPr lang="uk-UA" sz="3200" dirty="0">
              <a:solidFill>
                <a:prstClr val="white">
                  <a:lumMod val="95000"/>
                </a:prstClr>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uk-UA" sz="3200" dirty="0">
                <a:solidFill>
                  <a:prstClr val="white">
                    <a:lumMod val="95000"/>
                  </a:prstClr>
                </a:solidFill>
                <a:latin typeface="Times New Roman" panose="02020603050405020304" pitchFamily="18" charset="0"/>
                <a:ea typeface="Tahoma" panose="020B0604030504040204" pitchFamily="34" charset="0"/>
                <a:cs typeface="Times New Roman" panose="02020603050405020304" pitchFamily="18" charset="0"/>
              </a:rPr>
              <a:t>(</a:t>
            </a:r>
            <a:r>
              <a:rPr lang="uk-UA" sz="3200" dirty="0" err="1">
                <a:solidFill>
                  <a:prstClr val="white">
                    <a:lumMod val="95000"/>
                  </a:prstClr>
                </a:solidFill>
                <a:latin typeface="Times New Roman" panose="02020603050405020304" pitchFamily="18" charset="0"/>
                <a:ea typeface="Tahoma" panose="020B0604030504040204" pitchFamily="34" charset="0"/>
                <a:cs typeface="Times New Roman" panose="02020603050405020304" pitchFamily="18" charset="0"/>
              </a:rPr>
              <a:t>булер</a:t>
            </a:r>
            <a:r>
              <a:rPr lang="uk-UA" sz="3200" dirty="0">
                <a:solidFill>
                  <a:prstClr val="white">
                    <a:lumMod val="95000"/>
                  </a:prstClr>
                </a:solidFill>
                <a:latin typeface="Times New Roman" panose="02020603050405020304" pitchFamily="18" charset="0"/>
                <a:ea typeface="Tahoma" panose="020B0604030504040204" pitchFamily="34" charset="0"/>
                <a:cs typeface="Times New Roman" panose="02020603050405020304" pitchFamily="18" charset="0"/>
              </a:rPr>
              <a:t>, кривдник)</a:t>
            </a:r>
            <a:endParaRPr lang="uk-UA" sz="3200" dirty="0">
              <a:solidFill>
                <a:prstClr val="white">
                  <a:lumMod val="95000"/>
                </a:prst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Скругленный прямоугольник 8"/>
          <p:cNvSpPr/>
          <p:nvPr/>
        </p:nvSpPr>
        <p:spPr>
          <a:xfrm>
            <a:off x="2467650" y="4795936"/>
            <a:ext cx="3665673" cy="1513958"/>
          </a:xfrm>
          <a:prstGeom prst="roundRect">
            <a:avLst/>
          </a:prstGeom>
          <a:solidFill>
            <a:schemeClr val="accent2">
              <a:lumMod val="75000"/>
            </a:schemeClr>
          </a:solidFill>
          <a:ln>
            <a:solidFill>
              <a:srgbClr val="E6F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Жертва</a:t>
            </a:r>
            <a:endParaRPr lang="uk-UA"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uk-UA"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(потерпілий або мішень </a:t>
            </a:r>
            <a:r>
              <a:rPr lang="uk-UA"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булінгу</a:t>
            </a:r>
            <a:r>
              <a:rPr lang="uk-UA"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endParaRPr lang="ru-RU"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Скругленный прямоугольник 12"/>
          <p:cNvSpPr/>
          <p:nvPr/>
        </p:nvSpPr>
        <p:spPr>
          <a:xfrm>
            <a:off x="6528049" y="2910679"/>
            <a:ext cx="3471335" cy="726462"/>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Спостерігач</a:t>
            </a:r>
            <a:endParaRPr lang="ru-RU"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Стрелка вправо 17"/>
          <p:cNvSpPr/>
          <p:nvPr/>
        </p:nvSpPr>
        <p:spPr>
          <a:xfrm rot="5400000">
            <a:off x="3896131" y="3901697"/>
            <a:ext cx="671424" cy="460000"/>
          </a:xfrm>
          <a:prstGeom prst="rightArrow">
            <a:avLst/>
          </a:prstGeom>
          <a:solidFill>
            <a:schemeClr val="accent2">
              <a:lumMod val="75000"/>
            </a:schemeClr>
          </a:solidFill>
          <a:ln>
            <a:solidFill>
              <a:srgbClr val="E6F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panose="020F0502020204030204"/>
            </a:endParaRPr>
          </a:p>
        </p:txBody>
      </p:sp>
      <p:pic>
        <p:nvPicPr>
          <p:cNvPr id="42" name="Рисунок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85069" y="3972953"/>
            <a:ext cx="3414314" cy="2336941"/>
          </a:xfrm>
          <a:prstGeom prst="rect">
            <a:avLst/>
          </a:prstGeom>
        </p:spPr>
      </p:pic>
      <p:cxnSp>
        <p:nvCxnSpPr>
          <p:cNvPr id="44" name="Прямая со стрелкой 43"/>
          <p:cNvCxnSpPr/>
          <p:nvPr/>
        </p:nvCxnSpPr>
        <p:spPr>
          <a:xfrm>
            <a:off x="5879976" y="3710181"/>
            <a:ext cx="1872210" cy="6714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Прямая со стрелкой 47"/>
          <p:cNvCxnSpPr>
            <a:stCxn id="9" idx="3"/>
          </p:cNvCxnSpPr>
          <p:nvPr/>
        </p:nvCxnSpPr>
        <p:spPr>
          <a:xfrm flipV="1">
            <a:off x="6133322" y="5389483"/>
            <a:ext cx="1834888" cy="163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Прямая со стрелкой 52"/>
          <p:cNvCxnSpPr/>
          <p:nvPr/>
        </p:nvCxnSpPr>
        <p:spPr>
          <a:xfrm>
            <a:off x="8904312" y="3637141"/>
            <a:ext cx="288032" cy="1275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Прямая со стрелкой 55"/>
          <p:cNvCxnSpPr/>
          <p:nvPr/>
        </p:nvCxnSpPr>
        <p:spPr>
          <a:xfrm flipH="1">
            <a:off x="7032104" y="3637141"/>
            <a:ext cx="1872209" cy="1275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для розничной торговли</Template>
  <TotalTime>0</TotalTime>
  <Words>7456</Words>
  <Application>WPS Presentation</Application>
  <PresentationFormat>Широкоэкранный</PresentationFormat>
  <Paragraphs>164</Paragraphs>
  <Slides>16</Slides>
  <Notes>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16</vt:i4>
      </vt:variant>
    </vt:vector>
  </HeadingPairs>
  <TitlesOfParts>
    <vt:vector size="27" baseType="lpstr">
      <vt:lpstr>Arial</vt:lpstr>
      <vt:lpstr>SimSun</vt:lpstr>
      <vt:lpstr>Wingdings</vt:lpstr>
      <vt:lpstr>Tahoma</vt:lpstr>
      <vt:lpstr>Times New Roman</vt:lpstr>
      <vt:lpstr>Calibri</vt:lpstr>
      <vt:lpstr>Calibri</vt:lpstr>
      <vt:lpstr>Microsoft YaHei</vt:lpstr>
      <vt:lpstr>Arial Unicode MS</vt:lpstr>
      <vt:lpstr>Тема Office</vt:lpstr>
      <vt:lpstr>1_Тема Office</vt:lpstr>
      <vt:lpstr>БУЛІНГ. ПРОБЛЕМА СЬОГОДЕННЯ</vt:lpstr>
      <vt:lpstr>PowerPoint 演示文稿</vt:lpstr>
      <vt:lpstr>ЗАКОНОМ ВИЗНАЧЕНО, ЩО</vt:lpstr>
      <vt:lpstr>ТИПОВИМИ ОЗНАКАМИ БУЛІНГУ (ЦЬКУВАННЯ) Є:</vt:lpstr>
      <vt:lpstr>Види булінгу</vt:lpstr>
      <vt:lpstr>Кібербулінг</vt:lpstr>
      <vt:lpstr>ВІДПОВІДАЛЬНІСТЬ ЗА ВЧИНЕННЯ БУЛІНГУ </vt:lpstr>
      <vt:lpstr>КРИМІНАЛЬНА ВІДПОВІДАЛЬНІСТЬ (передбачена Кримінальним кодексом України) </vt:lpstr>
      <vt:lpstr>PowerPoint 演示文稿</vt:lpstr>
      <vt:lpstr>ВАША ДИТИНА МОЖЕ БУТИ БУЛЕРОМ ЯКЩО:</vt:lpstr>
      <vt:lpstr>ЯК ДІЯТИ БАТЬКАМ ДИТИНИ - БУЛЕРА (поради)</vt:lpstr>
      <vt:lpstr>ЯК ЗРОЗУМІТИ, ЩО ДИТИНА Є ЖЕРТВОЮ БУЛІНГУ?</vt:lpstr>
      <vt:lpstr>ЯК ДІЯТИ БАТЬКАМ ДИТИНИ - ЖЕРТВИ БУЛІНГУ (поради)</vt:lpstr>
      <vt:lpstr>РЕКОМЕНДАЦІЇ БАТЬКАМ</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mobil</cp:lastModifiedBy>
  <cp:revision>2</cp:revision>
  <dcterms:created xsi:type="dcterms:W3CDTF">2021-11-04T15:52:00Z</dcterms:created>
  <dcterms:modified xsi:type="dcterms:W3CDTF">2025-05-22T09:40:18Z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B23D3799FFEA488C9DF710C4C13600FF_12</vt:lpwstr>
  </property>
  <property fmtid="{D5CDD505-2E9C-101B-9397-08002B2CF9AE}" pid="3" name="KSOProductBuildVer">
    <vt:lpwstr>1049-12.2.0.20796</vt:lpwstr>
  </property>
</Properties>
</file>