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292B66-888A-4D7C-9B56-800ECBC113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6D126-D8BE-45EF-98C2-17317694B6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/>
          <a:lstStyle/>
          <a:p>
            <a:pPr algn="ctr"/>
            <a:r>
              <a:rPr lang="en-US" dirty="0" smtClean="0"/>
              <a:t>Books in our life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30523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V-Ukraine-pereizdadut-knigu-Kinga-cherez-nekachestvennyy-perevo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8715436" cy="51170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Quotations and proverbs: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Books are our best friends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4400" dirty="0" smtClean="0">
                <a:solidFill>
                  <a:srgbClr val="0070C0"/>
                </a:solidFill>
              </a:rPr>
              <a:t>Treat books with care as good friends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4000" b="1" i="1" dirty="0" smtClean="0">
                <a:solidFill>
                  <a:srgbClr val="0070C0"/>
                </a:solidFill>
              </a:rPr>
              <a:t>Choose an author as you choose a friend</a:t>
            </a:r>
          </a:p>
          <a:p>
            <a:r>
              <a:rPr lang="en-US" sz="4300" dirty="0" smtClean="0">
                <a:solidFill>
                  <a:srgbClr val="0070C0"/>
                </a:solidFill>
              </a:rPr>
              <a:t>Books and friends </a:t>
            </a: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</a:rPr>
              <a:t>s</a:t>
            </a:r>
            <a:r>
              <a:rPr lang="en-US" sz="4300" dirty="0" smtClean="0">
                <a:solidFill>
                  <a:srgbClr val="0070C0"/>
                </a:solidFill>
              </a:rPr>
              <a:t>hould be few but </a:t>
            </a:r>
          </a:p>
          <a:p>
            <a:pPr>
              <a:buNone/>
            </a:pPr>
            <a:r>
              <a:rPr lang="en-US" sz="4300" dirty="0" smtClean="0">
                <a:solidFill>
                  <a:srgbClr val="0070C0"/>
                </a:solidFill>
              </a:rPr>
              <a:t>good</a:t>
            </a:r>
            <a:endParaRPr lang="en-US" sz="4300" dirty="0" smtClean="0">
              <a:solidFill>
                <a:srgbClr val="0070C0"/>
              </a:solidFill>
            </a:endParaRPr>
          </a:p>
          <a:p>
            <a:pPr algn="ctr"/>
            <a:endParaRPr lang="en-US" sz="4300" dirty="0" smtClean="0">
              <a:solidFill>
                <a:srgbClr val="0070C0"/>
              </a:solidFill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5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43380"/>
            <a:ext cx="371474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ctr"/>
            <a:r>
              <a:rPr lang="en-US" b="1" dirty="0" smtClean="0"/>
              <a:t>Quotations and proverbs: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Some books are to be tasted, 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      others to be swallowed, and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  </a:t>
            </a:r>
            <a:r>
              <a:rPr lang="en-US" sz="3600" dirty="0" smtClean="0">
                <a:solidFill>
                  <a:srgbClr val="0070C0"/>
                </a:solidFill>
              </a:rPr>
              <a:t>some few to be chewed and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digested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A room without books is like a body without </a:t>
            </a: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a soul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714752"/>
            <a:ext cx="500066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 you think, why do people read books?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15436" cy="47529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For pleasure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To learn a lot of interesting things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Get knowledge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Solve some problems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Travel with heroes…..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notes_13546198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714884"/>
            <a:ext cx="4000500" cy="2143116"/>
          </a:xfrm>
          <a:prstGeom prst="rect">
            <a:avLst/>
          </a:prstGeom>
        </p:spPr>
      </p:pic>
      <p:pic>
        <p:nvPicPr>
          <p:cNvPr id="5" name="Рисунок 4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928934"/>
            <a:ext cx="385762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Kinds of books: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50720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Science fiction</a:t>
            </a:r>
          </a:p>
          <a:p>
            <a:r>
              <a:rPr lang="en-US" dirty="0" smtClean="0"/>
              <a:t>Fiction</a:t>
            </a:r>
          </a:p>
          <a:p>
            <a:r>
              <a:rPr lang="en-US" dirty="0" smtClean="0"/>
              <a:t>Non- fiction</a:t>
            </a:r>
            <a:endParaRPr lang="en-US" dirty="0" smtClean="0"/>
          </a:p>
          <a:p>
            <a:r>
              <a:rPr lang="en-US" dirty="0" smtClean="0"/>
              <a:t>Detective stories</a:t>
            </a:r>
          </a:p>
          <a:p>
            <a:r>
              <a:rPr lang="en-US" dirty="0" smtClean="0"/>
              <a:t>Adventure stories</a:t>
            </a:r>
          </a:p>
          <a:p>
            <a:r>
              <a:rPr lang="en-US" dirty="0" smtClean="0"/>
              <a:t>Fantasy</a:t>
            </a:r>
          </a:p>
          <a:p>
            <a:r>
              <a:rPr lang="en-US" dirty="0" smtClean="0"/>
              <a:t>Fairy tales</a:t>
            </a:r>
          </a:p>
          <a:p>
            <a:r>
              <a:rPr lang="en-US" dirty="0" smtClean="0"/>
              <a:t>Folk </a:t>
            </a:r>
            <a:r>
              <a:rPr lang="en-US" dirty="0" smtClean="0"/>
              <a:t>tales</a:t>
            </a:r>
          </a:p>
          <a:p>
            <a:r>
              <a:rPr lang="en-US" dirty="0" smtClean="0"/>
              <a:t>Fables</a:t>
            </a:r>
            <a:endParaRPr lang="en-US" dirty="0" smtClean="0"/>
          </a:p>
          <a:p>
            <a:r>
              <a:rPr lang="en-US" dirty="0" smtClean="0"/>
              <a:t>Novels</a:t>
            </a:r>
          </a:p>
          <a:p>
            <a:r>
              <a:rPr lang="en-US" dirty="0" smtClean="0"/>
              <a:t> Historical  novels</a:t>
            </a:r>
          </a:p>
          <a:p>
            <a:r>
              <a:rPr lang="en-US" dirty="0" smtClean="0"/>
              <a:t>Biographies</a:t>
            </a:r>
          </a:p>
          <a:p>
            <a:r>
              <a:rPr lang="en-US" dirty="0" smtClean="0"/>
              <a:t>Autobiographies</a:t>
            </a:r>
          </a:p>
          <a:p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7833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Short stories</a:t>
            </a:r>
            <a:endParaRPr lang="ru-RU" dirty="0" smtClean="0"/>
          </a:p>
          <a:p>
            <a:r>
              <a:rPr lang="en-US" dirty="0" smtClean="0"/>
              <a:t>Documental </a:t>
            </a:r>
            <a:r>
              <a:rPr lang="en-US" dirty="0" smtClean="0"/>
              <a:t>materials</a:t>
            </a:r>
          </a:p>
          <a:p>
            <a:r>
              <a:rPr lang="en-US" dirty="0" smtClean="0"/>
              <a:t>Poems</a:t>
            </a:r>
            <a:endParaRPr lang="ru-RU" dirty="0"/>
          </a:p>
        </p:txBody>
      </p:sp>
      <p:pic>
        <p:nvPicPr>
          <p:cNvPr id="6" name="Рисунок 5" descr="55_1Group_of_rare_book_spines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928934"/>
            <a:ext cx="5286380" cy="37461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Let’s talk:</a:t>
            </a:r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Autofit/>
          </a:bodyPr>
          <a:lstStyle/>
          <a:p>
            <a:r>
              <a:rPr lang="en-US" sz="2800" dirty="0" smtClean="0"/>
              <a:t>Does reading play an important role in your life? How much time do you spend on reading?</a:t>
            </a:r>
          </a:p>
          <a:p>
            <a:r>
              <a:rPr lang="en-US" sz="2800" dirty="0" smtClean="0"/>
              <a:t>Do you read for pleasure or for information?</a:t>
            </a:r>
          </a:p>
          <a:p>
            <a:r>
              <a:rPr lang="en-US" sz="2800" dirty="0" smtClean="0"/>
              <a:t>Which books do you read in your free time? Which books do you take on trips?</a:t>
            </a:r>
          </a:p>
          <a:p>
            <a:r>
              <a:rPr lang="en-US" sz="2800" dirty="0" smtClean="0"/>
              <a:t>There are books that stay in our memory forever. Do you have such books?</a:t>
            </a:r>
          </a:p>
          <a:p>
            <a:r>
              <a:rPr lang="en-US" sz="2800" dirty="0" smtClean="0"/>
              <a:t>Do you sometimes read the same book again and again?  Why?</a:t>
            </a:r>
          </a:p>
          <a:p>
            <a:r>
              <a:rPr lang="en-US" sz="2800" dirty="0" smtClean="0"/>
              <a:t>Do you think that books help you to learn to express your thoughts  and feelings more exactly?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838200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ntasy_world_book_by_markvog-d5nsl4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993"/>
            <a:ext cx="9144000" cy="53745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228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Books in our life</vt:lpstr>
      <vt:lpstr>Quotations and proverbs:</vt:lpstr>
      <vt:lpstr>Quotations and proverbs:</vt:lpstr>
      <vt:lpstr>What do you think, why do people read books?</vt:lpstr>
      <vt:lpstr>Kinds of books:</vt:lpstr>
      <vt:lpstr>Let’s talk: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in our life</dc:title>
  <dc:creator>2015</dc:creator>
  <cp:lastModifiedBy>2015</cp:lastModifiedBy>
  <cp:revision>17</cp:revision>
  <dcterms:created xsi:type="dcterms:W3CDTF">2018-01-12T18:55:48Z</dcterms:created>
  <dcterms:modified xsi:type="dcterms:W3CDTF">2018-01-13T19:39:11Z</dcterms:modified>
</cp:coreProperties>
</file>