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1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1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0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9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5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4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4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1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4D7A-383F-43A6-B69A-3FDCAFA7623C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D92B-2B37-44EF-8AF5-C1ECC9D60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3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111125"/>
            <a:ext cx="6253163" cy="630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Agatha Christie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487363" y="854075"/>
            <a:ext cx="8143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ru-RU"/>
              <a:t>	</a:t>
            </a:r>
            <a:r>
              <a:rPr lang="en-US" altLang="ru-RU" sz="2400"/>
              <a:t>Agatha Christie is  a famous detective story writer</a:t>
            </a:r>
            <a:r>
              <a:rPr lang="ru-RU" altLang="ru-RU" sz="2400"/>
              <a:t>.</a:t>
            </a:r>
            <a:r>
              <a:rPr lang="en-US" altLang="ru-RU" sz="2400"/>
              <a:t> She was born in 1890 in Devon in the south west of England</a:t>
            </a:r>
            <a:r>
              <a:rPr lang="ru-RU" altLang="ru-RU" sz="2400"/>
              <a:t>.</a:t>
            </a:r>
            <a:r>
              <a:rPr lang="en-US" altLang="ru-RU" sz="2400"/>
              <a:t> She never went to school but was educated at home. When she was eleven her father died.</a:t>
            </a:r>
            <a:endParaRPr lang="ru-RU" altLang="ru-RU" sz="240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620963"/>
            <a:ext cx="4699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469900" y="436563"/>
            <a:ext cx="8289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/>
              <a:t>	</a:t>
            </a:r>
            <a:r>
              <a:rPr lang="en-US" altLang="ru-RU" sz="2400"/>
              <a:t>She married twice. During the World War 1 she was working in a hospital. She learned a lot about poisons there.</a:t>
            </a:r>
            <a:endParaRPr lang="ru-RU" altLang="ru-RU" sz="240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319213"/>
            <a:ext cx="3208337" cy="513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36675"/>
            <a:ext cx="3395662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7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27038" y="452438"/>
            <a:ext cx="8332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/>
              <a:t>	</a:t>
            </a:r>
            <a:r>
              <a:rPr lang="en-US" altLang="ru-RU" sz="2400"/>
              <a:t>Her most famous character was Hercule Poirot. He was very popular. The first novel with Poirot was The Mysterious Affair at Styles. It was published in 1920.</a:t>
            </a:r>
            <a:endParaRPr lang="ru-RU" altLang="ru-RU" sz="240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043113"/>
            <a:ext cx="52578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320925"/>
            <a:ext cx="3197225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3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409575" y="419100"/>
            <a:ext cx="8281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/>
              <a:t>	</a:t>
            </a:r>
            <a:r>
              <a:rPr lang="en-US" altLang="ru-RU" sz="2400"/>
              <a:t>Miss Marple was introduced in short stories The Thirteen Problems. It was published in 1927. It was based on her grandmother.</a:t>
            </a:r>
            <a:endParaRPr lang="ru-RU" altLang="ru-RU" sz="240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1722438"/>
            <a:ext cx="6756400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8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19100" y="469900"/>
            <a:ext cx="8194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/>
              <a:t>	</a:t>
            </a:r>
            <a:r>
              <a:rPr lang="en-US" altLang="ru-RU" sz="2400"/>
              <a:t>She wrote 79 novels. She was very shy. She led a quiet life. She tried to avoid media. She spent time with her family. She died in 1976. She is considered a master of her genre. She is called the “Queen of Crime”.</a:t>
            </a:r>
            <a:endParaRPr lang="ru-RU" altLang="ru-RU" sz="240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2039938"/>
            <a:ext cx="4438650" cy="47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9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Agatha Christie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Agatha Christie</dc:title>
  <dc:creator>Пользователь</dc:creator>
  <cp:lastModifiedBy>Пользователь</cp:lastModifiedBy>
  <cp:revision>1</cp:revision>
  <dcterms:created xsi:type="dcterms:W3CDTF">2021-11-10T21:24:03Z</dcterms:created>
  <dcterms:modified xsi:type="dcterms:W3CDTF">2021-11-10T21:24:44Z</dcterms:modified>
</cp:coreProperties>
</file>