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1066" r:id="rId3"/>
    <p:sldId id="1071" r:id="rId4"/>
    <p:sldId id="1072" r:id="rId5"/>
    <p:sldId id="1074" r:id="rId6"/>
    <p:sldId id="1075" r:id="rId7"/>
    <p:sldId id="1076" r:id="rId8"/>
    <p:sldId id="1077" r:id="rId9"/>
    <p:sldId id="1079" r:id="rId10"/>
    <p:sldId id="1081" r:id="rId11"/>
    <p:sldId id="1082" r:id="rId12"/>
    <p:sldId id="1083" r:id="rId13"/>
    <p:sldId id="1080" r:id="rId14"/>
    <p:sldId id="1084" r:id="rId15"/>
    <p:sldId id="1070" r:id="rId16"/>
    <p:sldId id="259" r:id="rId17"/>
    <p:sldId id="261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8000"/>
    <a:srgbClr val="996600"/>
    <a:srgbClr val="EBBA00"/>
    <a:srgbClr val="E96E1B"/>
    <a:srgbClr val="F67C28"/>
    <a:srgbClr val="FFC000"/>
    <a:srgbClr val="CF3A2F"/>
    <a:srgbClr val="FF0000"/>
    <a:srgbClr val="EF7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7" autoAdjust="0"/>
    <p:restoredTop sz="95090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noProof="0" dirty="0" err="1">
              <a:solidFill>
                <a:schemeClr val="bg1"/>
              </a:solidFill>
            </a:rPr>
            <a:t>захочете</a:t>
          </a:r>
          <a:r>
            <a:rPr lang="uk-UA" sz="2400" i="1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 custScaleY="125929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54991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14600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50099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50099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слухав/слухала, коли інші говорили.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пропонував/пропонувала свої ідеї.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ділився/ділилася матеріалами й інструментами.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звертався/зверталася до моїх партнерів за допомогою, коли вона мені була потрібна.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допоміг/допомогла комусь у моїй групі.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дотримувався/дотримувалася черги й намагався/намагалася, щоб інші теж стежили за цим.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9030" y="229169"/>
          <a:ext cx="1060200" cy="7421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1</a:t>
          </a:r>
        </a:p>
      </dsp:txBody>
      <dsp:txXfrm rot="-5400000">
        <a:off x="0" y="441209"/>
        <a:ext cx="742140" cy="318060"/>
      </dsp:txXfrm>
    </dsp:sp>
    <dsp:sp modelId="{3F244AEF-BD16-4508-9A5A-9640B519654B}">
      <dsp:nvSpPr>
        <dsp:cNvPr id="0" name=""/>
        <dsp:cNvSpPr/>
      </dsp:nvSpPr>
      <dsp:spPr>
        <a:xfrm rot="5400000">
          <a:off x="5612560" y="-4868226"/>
          <a:ext cx="825020" cy="1056586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sp:txBody>
      <dsp:txXfrm rot="-5400000">
        <a:off x="742140" y="42468"/>
        <a:ext cx="10525587" cy="744472"/>
      </dsp:txXfrm>
    </dsp:sp>
    <dsp:sp modelId="{CA699784-EE11-48B7-BD5B-E6C7811778B0}">
      <dsp:nvSpPr>
        <dsp:cNvPr id="0" name=""/>
        <dsp:cNvSpPr/>
      </dsp:nvSpPr>
      <dsp:spPr>
        <a:xfrm rot="5400000">
          <a:off x="-296479" y="1350156"/>
          <a:ext cx="1335100" cy="74214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2</a:t>
          </a:r>
        </a:p>
      </dsp:txBody>
      <dsp:txXfrm rot="-5400000">
        <a:off x="1" y="1424746"/>
        <a:ext cx="742140" cy="592960"/>
      </dsp:txXfrm>
    </dsp:sp>
    <dsp:sp modelId="{E5CB376A-E1F5-4E26-86CA-E248F361C893}">
      <dsp:nvSpPr>
        <dsp:cNvPr id="0" name=""/>
        <dsp:cNvSpPr/>
      </dsp:nvSpPr>
      <dsp:spPr>
        <a:xfrm rot="5400000">
          <a:off x="5862096" y="-4118309"/>
          <a:ext cx="1068090" cy="1130800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kern="1200" noProof="0" dirty="0" err="1">
              <a:solidFill>
                <a:schemeClr val="bg1"/>
              </a:solidFill>
            </a:rPr>
            <a:t>захочете</a:t>
          </a:r>
          <a:r>
            <a:rPr lang="uk-UA" sz="2400" i="1" kern="1200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sp:txBody>
      <dsp:txXfrm rot="-5400000">
        <a:off x="742141" y="1053786"/>
        <a:ext cx="11255861" cy="963810"/>
      </dsp:txXfrm>
    </dsp:sp>
    <dsp:sp modelId="{D547829D-0660-4ECE-8B9B-4DD150AEB617}">
      <dsp:nvSpPr>
        <dsp:cNvPr id="0" name=""/>
        <dsp:cNvSpPr/>
      </dsp:nvSpPr>
      <dsp:spPr>
        <a:xfrm rot="5400000">
          <a:off x="-159030" y="2498631"/>
          <a:ext cx="1060200" cy="7421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710671"/>
        <a:ext cx="742140" cy="318060"/>
      </dsp:txXfrm>
    </dsp:sp>
    <dsp:sp modelId="{9E04A936-A0BD-4697-B593-D6F4E69814DB}">
      <dsp:nvSpPr>
        <dsp:cNvPr id="0" name=""/>
        <dsp:cNvSpPr/>
      </dsp:nvSpPr>
      <dsp:spPr>
        <a:xfrm rot="5400000">
          <a:off x="5972057" y="-2969834"/>
          <a:ext cx="848167" cy="1130800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sp:txBody>
      <dsp:txXfrm rot="-5400000">
        <a:off x="742140" y="2301487"/>
        <a:ext cx="11266597" cy="765359"/>
      </dsp:txXfrm>
    </dsp:sp>
    <dsp:sp modelId="{52803C1C-157C-4C4C-B9E1-A477114FB6F8}">
      <dsp:nvSpPr>
        <dsp:cNvPr id="0" name=""/>
        <dsp:cNvSpPr/>
      </dsp:nvSpPr>
      <dsp:spPr>
        <a:xfrm rot="5400000">
          <a:off x="-159030" y="3509657"/>
          <a:ext cx="1060200" cy="7421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4</a:t>
          </a:r>
        </a:p>
      </dsp:txBody>
      <dsp:txXfrm rot="-5400000">
        <a:off x="0" y="3721697"/>
        <a:ext cx="742140" cy="318060"/>
      </dsp:txXfrm>
    </dsp:sp>
    <dsp:sp modelId="{2DAD2266-D1F5-4340-BFC3-C47B398908AF}">
      <dsp:nvSpPr>
        <dsp:cNvPr id="0" name=""/>
        <dsp:cNvSpPr/>
      </dsp:nvSpPr>
      <dsp:spPr>
        <a:xfrm rot="5400000">
          <a:off x="5972057" y="-1958808"/>
          <a:ext cx="848167" cy="11308001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sp:txBody>
      <dsp:txXfrm rot="-5400000">
        <a:off x="742140" y="3312513"/>
        <a:ext cx="11266597" cy="765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20870" y="446348"/>
          <a:ext cx="1472473" cy="10307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5</a:t>
          </a:r>
        </a:p>
      </dsp:txBody>
      <dsp:txXfrm rot="-5400000">
        <a:off x="2" y="740843"/>
        <a:ext cx="1030731" cy="441742"/>
      </dsp:txXfrm>
    </dsp:sp>
    <dsp:sp modelId="{3F244AEF-BD16-4508-9A5A-9640B519654B}">
      <dsp:nvSpPr>
        <dsp:cNvPr id="0" name=""/>
        <dsp:cNvSpPr/>
      </dsp:nvSpPr>
      <dsp:spPr>
        <a:xfrm rot="5400000">
          <a:off x="5841733" y="-4805673"/>
          <a:ext cx="1397405" cy="1101941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sp:txBody>
      <dsp:txXfrm rot="-5400000">
        <a:off x="1030731" y="73545"/>
        <a:ext cx="10951194" cy="1260973"/>
      </dsp:txXfrm>
    </dsp:sp>
    <dsp:sp modelId="{CA699784-EE11-48B7-BD5B-E6C7811778B0}">
      <dsp:nvSpPr>
        <dsp:cNvPr id="0" name=""/>
        <dsp:cNvSpPr/>
      </dsp:nvSpPr>
      <dsp:spPr>
        <a:xfrm rot="5400000">
          <a:off x="-220870" y="1994210"/>
          <a:ext cx="1472473" cy="103073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6</a:t>
          </a:r>
        </a:p>
      </dsp:txBody>
      <dsp:txXfrm rot="-5400000">
        <a:off x="2" y="2288705"/>
        <a:ext cx="1030731" cy="441742"/>
      </dsp:txXfrm>
    </dsp:sp>
    <dsp:sp modelId="{E5CB376A-E1F5-4E26-86CA-E248F361C893}">
      <dsp:nvSpPr>
        <dsp:cNvPr id="0" name=""/>
        <dsp:cNvSpPr/>
      </dsp:nvSpPr>
      <dsp:spPr>
        <a:xfrm rot="5400000">
          <a:off x="5822132" y="-3257812"/>
          <a:ext cx="1436608" cy="1101941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sp:txBody>
      <dsp:txXfrm rot="-5400000">
        <a:off x="1030732" y="1603717"/>
        <a:ext cx="10949281" cy="1296350"/>
      </dsp:txXfrm>
    </dsp:sp>
    <dsp:sp modelId="{D547829D-0660-4ECE-8B9B-4DD150AEB617}">
      <dsp:nvSpPr>
        <dsp:cNvPr id="0" name=""/>
        <dsp:cNvSpPr/>
      </dsp:nvSpPr>
      <dsp:spPr>
        <a:xfrm rot="5400000">
          <a:off x="-220870" y="3542072"/>
          <a:ext cx="1472473" cy="10307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2" y="3836567"/>
        <a:ext cx="1030731" cy="441742"/>
      </dsp:txXfrm>
    </dsp:sp>
    <dsp:sp modelId="{9E04A936-A0BD-4697-B593-D6F4E69814DB}">
      <dsp:nvSpPr>
        <dsp:cNvPr id="0" name=""/>
        <dsp:cNvSpPr/>
      </dsp:nvSpPr>
      <dsp:spPr>
        <a:xfrm rot="5400000">
          <a:off x="5822132" y="-1709950"/>
          <a:ext cx="1436608" cy="1101941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sp:txBody>
      <dsp:txXfrm rot="-5400000">
        <a:off x="1030732" y="3151579"/>
        <a:ext cx="10949281" cy="129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слухав/слухала, коли інші говорили.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пропонував/пропонувала свої ідеї.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ділився/ділилася матеріалами й інструментами.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звертався/зверталася до моїх партнерів за допомогою, коли вона мені була потрібна.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допоміг/допомогла комусь у моїй групі.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дотримувався/дотримувалася черги й намагався/намагалася, щоб інші теж стежили за цим.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FC6D-1F50-4635-B5E5-9712DB322EB9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21BB-7118-40CF-80A9-7A01D836E8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59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2403-73A7-49BC-A0B7-B112BE435864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47FA-E1E9-46F6-AD1A-2B53F52EF6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36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60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6FB2A2A-F97E-4AD2-A69E-EAF37B1F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/>
              <a:t>Вибір теми проекту. Визначення проблеми, теми та завдань проекту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CA7949-D9E9-40D0-8FB9-853C19D1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F19A6-0E03-4A10-B6C7-F9DFF6D12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Обговорюйте кожну ідею спільно, використовуйте для цього: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C9F6A5D-8E2D-42DE-8DDE-D2829C2F8AEB}"/>
              </a:ext>
            </a:extLst>
          </p:cNvPr>
          <p:cNvSpPr/>
          <p:nvPr/>
        </p:nvSpPr>
        <p:spPr>
          <a:xfrm>
            <a:off x="71685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Карти знань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BC4539-B115-4674-ABE3-190D80B11162}"/>
              </a:ext>
            </a:extLst>
          </p:cNvPr>
          <p:cNvSpPr/>
          <p:nvPr/>
        </p:nvSpPr>
        <p:spPr>
          <a:xfrm>
            <a:off x="3907134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Таблиці планування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DAD89CD-24C0-4CC8-813F-7F8CE69E50B9}"/>
              </a:ext>
            </a:extLst>
          </p:cNvPr>
          <p:cNvSpPr/>
          <p:nvPr/>
        </p:nvSpPr>
        <p:spPr>
          <a:xfrm>
            <a:off x="7742583" y="2267231"/>
            <a:ext cx="4379245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Листки нагадування про плани та їх терміни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8C7FA-457F-48E5-A3EC-5161CF4CE600}"/>
              </a:ext>
            </a:extLst>
          </p:cNvPr>
          <p:cNvSpPr txBox="1"/>
          <p:nvPr/>
        </p:nvSpPr>
        <p:spPr>
          <a:xfrm>
            <a:off x="72006" y="51643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Залучайте до реалізації свого проекту старших та однолітків — їхні поради та стороннє бачення можуть стати вам у пригоді.</a:t>
            </a:r>
          </a:p>
        </p:txBody>
      </p:sp>
      <p:pic>
        <p:nvPicPr>
          <p:cNvPr id="11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6CE57492-3BAF-405F-A315-04861618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6" y="3568149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lendar, event, financial, financial planning, plan, planning icon">
            <a:extLst>
              <a:ext uri="{FF2B5EF4-FFF2-40B4-BE49-F238E27FC236}">
                <a16:creationId xmlns:a16="http://schemas.microsoft.com/office/drawing/2014/main" id="{E2FF25AC-FFA8-45A7-89B4-6E748E96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55" y="3568148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arm, bell, notification, reminder icon icon">
            <a:extLst>
              <a:ext uri="{FF2B5EF4-FFF2-40B4-BE49-F238E27FC236}">
                <a16:creationId xmlns:a16="http://schemas.microsoft.com/office/drawing/2014/main" id="{6A05BE3D-1894-4F44-9061-F4FE6739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8" y="3568148"/>
            <a:ext cx="1596191" cy="15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597297"/>
              </p:ext>
            </p:extLst>
          </p:nvPr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2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435511"/>
              </p:ext>
            </p:extLst>
          </p:nvPr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9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Завжди перевіряйте, що всі учасники групи: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499529-4C83-4408-BAD7-D1213DF7F3FD}"/>
              </a:ext>
            </a:extLst>
          </p:cNvPr>
          <p:cNvSpPr/>
          <p:nvPr/>
        </p:nvSpPr>
        <p:spPr>
          <a:xfrm>
            <a:off x="7754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розуміють завдання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236F2B-C6F2-4585-9133-1063CF1FB945}"/>
              </a:ext>
            </a:extLst>
          </p:cNvPr>
          <p:cNvSpPr/>
          <p:nvPr/>
        </p:nvSpPr>
        <p:spPr>
          <a:xfrm>
            <a:off x="313067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дослухаються до ідей та думок інших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9EDE3F-F24C-43BE-81D9-6DA5B9475168}"/>
              </a:ext>
            </a:extLst>
          </p:cNvPr>
          <p:cNvSpPr/>
          <p:nvPr/>
        </p:nvSpPr>
        <p:spPr>
          <a:xfrm>
            <a:off x="6183806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терпляче пояснюють одне одному, як можна вирішити проблему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CDECF9-BA42-4DE5-A6D1-1DA30C7E9CD2}"/>
              </a:ext>
            </a:extLst>
          </p:cNvPr>
          <p:cNvSpPr/>
          <p:nvPr/>
        </p:nvSpPr>
        <p:spPr>
          <a:xfrm>
            <a:off x="9235089" y="1803741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діляться всіма матеріалами одне з одним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Результат пошуку зображень за запитом &quot;understand icon&quot;">
            <a:extLst>
              <a:ext uri="{FF2B5EF4-FFF2-40B4-BE49-F238E27FC236}">
                <a16:creationId xmlns:a16="http://schemas.microsoft.com/office/drawing/2014/main" id="{4A4D975A-B64E-40C4-B6D2-FCB2ADFD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38" y="4238223"/>
            <a:ext cx="2306027" cy="23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in, mind, process, think icon">
            <a:extLst>
              <a:ext uri="{FF2B5EF4-FFF2-40B4-BE49-F238E27FC236}">
                <a16:creationId xmlns:a16="http://schemas.microsoft.com/office/drawing/2014/main" id="{EC77399B-D27E-4338-891E-843A9182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" y="4226456"/>
            <a:ext cx="2317794" cy="23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ьтат пошуку зображень за запитом &quot;conversation  icon&quot;">
            <a:extLst>
              <a:ext uri="{FF2B5EF4-FFF2-40B4-BE49-F238E27FC236}">
                <a16:creationId xmlns:a16="http://schemas.microsoft.com/office/drawing/2014/main" id="{9B10397D-AF31-4CF2-8F39-4E7D0177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9" y="4226456"/>
            <a:ext cx="2404353" cy="24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hare, social icon">
            <a:extLst>
              <a:ext uri="{FF2B5EF4-FFF2-40B4-BE49-F238E27FC236}">
                <a16:creationId xmlns:a16="http://schemas.microsoft.com/office/drawing/2014/main" id="{495D9B10-DC96-415F-9198-4F32AC67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54" y="4226456"/>
            <a:ext cx="2547730" cy="2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7" y="1196763"/>
            <a:ext cx="926083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Сплануйте підсумковий етап </a:t>
            </a:r>
            <a:r>
              <a:rPr lang="uk-UA" sz="2800" b="1" i="1" kern="0" dirty="0">
                <a:solidFill>
                  <a:srgbClr val="FFFFFF"/>
                </a:solidFill>
              </a:rPr>
              <a:t>— захист проекту. Під час підготовки до цього заходу вам потрібно узагальнити всі напрацювання, підготувати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слайдову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презентацію для супроводу вашого виступу.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7A243-352D-4E2F-8516-CD92C3108B9A}"/>
              </a:ext>
            </a:extLst>
          </p:cNvPr>
          <p:cNvSpPr txBox="1"/>
          <p:nvPr/>
        </p:nvSpPr>
        <p:spPr>
          <a:xfrm>
            <a:off x="2861316" y="3989653"/>
            <a:ext cx="926083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інформування запрошених на захист проектів гостей (учнів інших класів, учителів, батьків тощо) щодо тематики, програми та регламенту його проведення доцільно створити текстовий документ.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D5D0F26B-02F6-4351-888C-B52808A9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93" y="1196762"/>
            <a:ext cx="2677657" cy="26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id="{70FDF7EF-00F5-4CCA-AFFA-812CA3A1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989653"/>
            <a:ext cx="2657116" cy="26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60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003C7-C30F-4C4D-9D5F-ECF12BE1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EC1A06-5C3B-4947-A090-92077A44E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Матеріали свого дослідження подайте у вигляді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структуру та спосіб його створення оберіть самостійно.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74405ED7-F71A-46C8-A4AC-4B7DF723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15" y="2268124"/>
            <a:ext cx="6974835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6C1C1B39-31EA-4719-A0BD-3AD365CE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5575"/>
          <a:stretch/>
        </p:blipFill>
        <p:spPr bwMode="auto">
          <a:xfrm>
            <a:off x="72008" y="2268123"/>
            <a:ext cx="4937314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Починаючи роботу над проектом: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72E45-CB81-40A9-A4F0-949C5E2DE3C4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Визначтесь</a:t>
            </a:r>
            <a:r>
              <a:rPr lang="uk-UA" sz="2800" b="1" i="1" kern="0" dirty="0">
                <a:solidFill>
                  <a:srgbClr val="FFFF00"/>
                </a:solidFill>
              </a:rPr>
              <a:t> із темою</a:t>
            </a:r>
            <a:r>
              <a:rPr lang="uk-UA" sz="2800" b="1" i="1" kern="0" dirty="0">
                <a:solidFill>
                  <a:srgbClr val="FFFFFF"/>
                </a:solidFill>
              </a:rPr>
              <a:t>, обговоріть у малій групі своїх однодумців рольовий розподіл (можливо, ви спробуєте себе в ролі однієї з професій: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1431AB-C9B8-47C1-9219-570C0F12D393}"/>
              </a:ext>
            </a:extLst>
          </p:cNvPr>
          <p:cNvSpPr/>
          <p:nvPr/>
        </p:nvSpPr>
        <p:spPr>
          <a:xfrm>
            <a:off x="7754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74D6F13-A0DA-4024-BA5E-79799BEF9660}"/>
              </a:ext>
            </a:extLst>
          </p:cNvPr>
          <p:cNvSpPr/>
          <p:nvPr/>
        </p:nvSpPr>
        <p:spPr>
          <a:xfrm>
            <a:off x="313067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Дизайнера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CC87346-DEDB-4CB0-BDC2-13F1EDF4CF33}"/>
              </a:ext>
            </a:extLst>
          </p:cNvPr>
          <p:cNvSpPr/>
          <p:nvPr/>
        </p:nvSpPr>
        <p:spPr>
          <a:xfrm>
            <a:off x="6183806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Дослідника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5088422-BA47-478B-869E-D4C0E3256CCF}"/>
              </a:ext>
            </a:extLst>
          </p:cNvPr>
          <p:cNvSpPr/>
          <p:nvPr/>
        </p:nvSpPr>
        <p:spPr>
          <a:xfrm>
            <a:off x="9235089" y="3280293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Менеджера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D44EAD-20B9-4F37-A208-FA7F46F1D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4" b="12325"/>
          <a:stretch/>
        </p:blipFill>
        <p:spPr>
          <a:xfrm>
            <a:off x="9235089" y="4541347"/>
            <a:ext cx="2887061" cy="2153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652E5-D818-4F22-814D-2DF530A7B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51" b="9774"/>
          <a:stretch/>
        </p:blipFill>
        <p:spPr>
          <a:xfrm>
            <a:off x="3128830" y="4537512"/>
            <a:ext cx="2888908" cy="2157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14A53-048D-46EB-BA79-2711E9706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30" b="9242"/>
          <a:stretch/>
        </p:blipFill>
        <p:spPr>
          <a:xfrm>
            <a:off x="72009" y="4537511"/>
            <a:ext cx="2890754" cy="21573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9AC6A-AF06-46D3-B651-60AD864C5A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413" b="15959"/>
          <a:stretch/>
        </p:blipFill>
        <p:spPr>
          <a:xfrm>
            <a:off x="6181959" y="4537511"/>
            <a:ext cx="2890753" cy="2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5B88D18-FC30-4592-9000-DA0D9B406759}"/>
              </a:ext>
            </a:extLst>
          </p:cNvPr>
          <p:cNvSpPr/>
          <p:nvPr/>
        </p:nvSpPr>
        <p:spPr>
          <a:xfrm>
            <a:off x="72007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Сформулюйте завдання для дослідження проблеми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9FF5560-3FCA-4BED-B660-4505E381BC67}"/>
              </a:ext>
            </a:extLst>
          </p:cNvPr>
          <p:cNvSpPr/>
          <p:nvPr/>
        </p:nvSpPr>
        <p:spPr>
          <a:xfrm>
            <a:off x="3312538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Створіть план реалізації проекту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5BF8450-71DE-4B54-9F8B-6A4E9B3253FA}"/>
              </a:ext>
            </a:extLst>
          </p:cNvPr>
          <p:cNvSpPr/>
          <p:nvPr/>
        </p:nvSpPr>
        <p:spPr>
          <a:xfrm>
            <a:off x="6553069" y="1196763"/>
            <a:ext cx="5569081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Сплануйте передбачуваний результат реалізації проекту та спосіб його презентації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8CCA6-0320-41BB-AFD1-2758B015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" y="3604591"/>
            <a:ext cx="2959879" cy="2959879"/>
          </a:xfrm>
          <a:prstGeom prst="rect">
            <a:avLst/>
          </a:prstGeom>
        </p:spPr>
      </p:pic>
      <p:pic>
        <p:nvPicPr>
          <p:cNvPr id="4098" name="Picture 2" descr="Результат пошуку зображень за запитом &quot;plan icon&quot;">
            <a:extLst>
              <a:ext uri="{FF2B5EF4-FFF2-40B4-BE49-F238E27FC236}">
                <a16:creationId xmlns:a16="http://schemas.microsoft.com/office/drawing/2014/main" id="{50A044E7-168E-4A5F-8C6D-3D8C450F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35" y="3604591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F24F64A5-C7AC-49F3-92BC-4659FB55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69" y="3604590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виконання проектних завдань потрібно </a:t>
            </a:r>
            <a:r>
              <a:rPr lang="uk-UA" sz="2800" b="1" i="1" kern="0" dirty="0">
                <a:solidFill>
                  <a:srgbClr val="FFFF00"/>
                </a:solidFill>
              </a:rPr>
              <a:t>розглянути такі запитання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4706FCA-529A-4B7D-AD35-D83AEA762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655533"/>
              </p:ext>
            </p:extLst>
          </p:nvPr>
        </p:nvGraphicFramePr>
        <p:xfrm>
          <a:off x="72008" y="2278065"/>
          <a:ext cx="12050142" cy="4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3F859EC-8A2D-4CAB-8016-410DE76E7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4302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9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Взаємооцінювання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та рефлексію роботи над проектом краще проводити на всіх етапах його реалізації. Для цього: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582B383-427E-4279-A797-7BA1E1C1F45C}"/>
              </a:ext>
            </a:extLst>
          </p:cNvPr>
          <p:cNvSpPr/>
          <p:nvPr/>
        </p:nvSpPr>
        <p:spPr>
          <a:xfrm>
            <a:off x="72007" y="2682671"/>
            <a:ext cx="5225549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Складайте та використовуйте контрольні списки для кожного з етапів реалізації проекту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CC9D4C-1EBC-494C-BA1B-1625FEBC7E98}"/>
              </a:ext>
            </a:extLst>
          </p:cNvPr>
          <p:cNvSpPr/>
          <p:nvPr/>
        </p:nvSpPr>
        <p:spPr>
          <a:xfrm>
            <a:off x="5406887" y="2682671"/>
            <a:ext cx="3697356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Оцінюйте роботу кожного над частиною спільного завдання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F389F79-807F-481E-87DE-C864ABD1E721}"/>
              </a:ext>
            </a:extLst>
          </p:cNvPr>
          <p:cNvSpPr/>
          <p:nvPr/>
        </p:nvSpPr>
        <p:spPr>
          <a:xfrm>
            <a:off x="9213574" y="2682671"/>
            <a:ext cx="2908577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Допомагайте одне одному у вирішенні проблем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D5B37ABE-8F29-46B4-9120-DB3EDB95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43" y="4474131"/>
            <a:ext cx="2065275" cy="20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’язане зображення">
            <a:extLst>
              <a:ext uri="{FF2B5EF4-FFF2-40B4-BE49-F238E27FC236}">
                <a16:creationId xmlns:a16="http://schemas.microsoft.com/office/drawing/2014/main" id="{42A273D1-029C-4CFD-A8C4-36B878CD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30" y="4354863"/>
            <a:ext cx="2500269" cy="25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greed, business, collaboration, handshake, partnership, respect, teamwork icon">
            <a:extLst>
              <a:ext uri="{FF2B5EF4-FFF2-40B4-BE49-F238E27FC236}">
                <a16:creationId xmlns:a16="http://schemas.microsoft.com/office/drawing/2014/main" id="{DFF92864-DF7C-4A68-B040-A3078A11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62" y="4474131"/>
            <a:ext cx="2267200" cy="2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85774</TotalTime>
  <Words>810</Words>
  <Application>Microsoft Office PowerPoint</Application>
  <PresentationFormat>Широкий екран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Тема Office</vt:lpstr>
      <vt:lpstr>Вибір теми проекту. Визначення проблеми, теми та завдань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1321</cp:revision>
  <dcterms:created xsi:type="dcterms:W3CDTF">2016-06-06T19:48:43Z</dcterms:created>
  <dcterms:modified xsi:type="dcterms:W3CDTF">2017-08-11T20:12:54Z</dcterms:modified>
</cp:coreProperties>
</file>