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73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із теми 1 –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1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Місце для дати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вмісту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Місце для нижнього колонтитула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cxnSp>
        <p:nvCxnSpPr>
          <p:cNvPr id="7" name="Пряма сполучна ліні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2" name="Місце для вмісту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34" name="Місце для вмісту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сполучна ліні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Місце для вмісту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C48602-0F6B-48A4-B7F2-CB166D8C04C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360697-8724-4472-AFDD-0479B7FC234B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sz="8000" smtClean="0">
                <a:solidFill>
                  <a:schemeClr val="accent1">
                    <a:lumMod val="50000"/>
                  </a:schemeClr>
                </a:solidFill>
              </a:rPr>
              <a:t>y favourite writer</a:t>
            </a:r>
            <a:endParaRPr lang="uk-UA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5" descr="C:\Documents and Settings\Admin\Local Settings\Temporary Internet Files\Content.IE5\B59SL4BI\j04379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4264025"/>
            <a:ext cx="2214563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\Local Settings\Temporary Internet Files\Content.IE5\MZ2GWNB7\j044042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9538" y="214313"/>
            <a:ext cx="2684462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Admin\Local Settings\Temporary Internet Files\Content.IE5\BRMQQ5P9\j0439824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929066"/>
            <a:ext cx="1857359" cy="1857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Historical novel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Adventures</a:t>
            </a:r>
            <a:endParaRPr lang="en-US" sz="6000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play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fairy-tale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poem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A detective story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6633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Author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автор</a:t>
            </a:r>
          </a:p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Genre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жанр</a:t>
            </a:r>
          </a:p>
          <a:p>
            <a:pPr lvl="0"/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Poet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поет</a:t>
            </a:r>
          </a:p>
          <a:p>
            <a:pPr lvl="0"/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Poetry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поетичний</a:t>
            </a:r>
            <a:endParaRPr lang="ru-RU" dirty="0">
              <a:solidFill>
                <a:srgbClr val="5DD3FF"/>
              </a:solidFill>
            </a:endParaRPr>
          </a:p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Drama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драма</a:t>
            </a:r>
          </a:p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Dramatist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драматизм</a:t>
            </a:r>
          </a:p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Emotion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емоція</a:t>
            </a:r>
          </a:p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Emotional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емоційний</a:t>
            </a:r>
          </a:p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Novel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новела</a:t>
            </a:r>
          </a:p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Novelist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письменник, новеліст</a:t>
            </a:r>
          </a:p>
          <a:p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Amusing</a:t>
            </a:r>
            <a:r>
              <a:rPr lang="uk-UA" sz="3200" b="1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неперевершений, захоплюючий</a:t>
            </a:r>
          </a:p>
          <a:p>
            <a:r>
              <a:rPr lang="en-US" sz="3200" b="1" dirty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pattern</a:t>
            </a:r>
            <a:r>
              <a:rPr lang="en-US" sz="3200" dirty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сюжет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7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571480"/>
            <a:ext cx="807246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author/genre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this book is science fiction.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enjoy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poet/poetry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Robert Burns.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Bernard Show was a famous English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drama/dramatist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poem was so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emotion/emotional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 I couldn't stop tears running from my eyes.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author/genre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this book is a well-known English journalist.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928670"/>
            <a:ext cx="807249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ts val="120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events described in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novel/novelist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took place in ancient Rome.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120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characters of the book described by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novel/novelist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true-to-life.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George Gordon, Lord. Byron is a famous English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poet/poetry.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poem helps us to understand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emotions/emotional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author.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28596" y="214290"/>
            <a:ext cx="828680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«Romeo and Juliet» is one of the most famous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dramas/dramatists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William Shakespeare.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Sir Walter Scott is well-known as a talented English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dramatist/novelist.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main character of the book is a very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emotion/emotional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young girl.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Your story sounds really very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emotion/amusing.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play is a wonderful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genre/pattern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drama.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genre/pattern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this book is a historical novel.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357158" y="785794"/>
          <a:ext cx="8286807" cy="56693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86412"/>
                <a:gridCol w="928694"/>
                <a:gridCol w="2071701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/>
                        <a:t>You  </a:t>
                      </a:r>
                      <a:endParaRPr lang="uk-UA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/>
                        <a:t>Your partner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/>
                        <a:t>Do you like reading books?</a:t>
                      </a:r>
                      <a:endParaRPr lang="uk-UA" sz="320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8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/>
                        <a:t>Who is your favourite writer?</a:t>
                      </a:r>
                      <a:endParaRPr lang="uk-UA" sz="3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8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/>
                        <a:t>What is the genre of his/her books?</a:t>
                      </a:r>
                      <a:endParaRPr lang="uk-UA" sz="3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79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/>
                        <a:t>Which of his/her books have you read recently?</a:t>
                      </a:r>
                      <a:endParaRPr lang="uk-UA" sz="3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8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/>
                        <a:t>How did you like this book?</a:t>
                      </a:r>
                      <a:endParaRPr lang="uk-UA" sz="3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79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/>
                        <a:t>What next book by this writer would you like to read?</a:t>
                      </a:r>
                      <a:endParaRPr lang="uk-UA" sz="3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70421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your answers and ask your partner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пір">
  <a:themeElements>
    <a:clrScheme name="Інше 2">
      <a:dk1>
        <a:sysClr val="windowText" lastClr="000000"/>
      </a:dk1>
      <a:lt1>
        <a:srgbClr val="5DD3FF"/>
      </a:lt1>
      <a:dk2>
        <a:srgbClr val="365BB0"/>
      </a:dk2>
      <a:lt2>
        <a:srgbClr val="00B0F0"/>
      </a:lt2>
      <a:accent1>
        <a:srgbClr val="E29AC5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апір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апір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282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Папір</vt:lpstr>
      <vt:lpstr>My favourite writer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Пользователь</cp:lastModifiedBy>
  <cp:revision>7</cp:revision>
  <dcterms:created xsi:type="dcterms:W3CDTF">2011-11-02T05:24:19Z</dcterms:created>
  <dcterms:modified xsi:type="dcterms:W3CDTF">2021-11-10T21:21:46Z</dcterms:modified>
</cp:coreProperties>
</file>