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62" r:id="rId2"/>
    <p:sldId id="293" r:id="rId3"/>
    <p:sldId id="294" r:id="rId4"/>
    <p:sldId id="295" r:id="rId5"/>
    <p:sldId id="296" r:id="rId6"/>
    <p:sldId id="298" r:id="rId7"/>
    <p:sldId id="297" r:id="rId8"/>
    <p:sldId id="299" r:id="rId9"/>
    <p:sldId id="300" r:id="rId10"/>
    <p:sldId id="301" r:id="rId11"/>
    <p:sldId id="303" r:id="rId12"/>
    <p:sldId id="304" r:id="rId13"/>
    <p:sldId id="305" r:id="rId14"/>
    <p:sldId id="306" r:id="rId15"/>
    <p:sldId id="307" r:id="rId16"/>
    <p:sldId id="308" r:id="rId17"/>
    <p:sldId id="29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72B19"/>
    <a:srgbClr val="FFFFFF"/>
    <a:srgbClr val="559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7" autoAdjust="0"/>
    <p:restoredTop sz="94717" autoAdjust="0"/>
  </p:normalViewPr>
  <p:slideViewPr>
    <p:cSldViewPr>
      <p:cViewPr varScale="1">
        <p:scale>
          <a:sx n="53" d="100"/>
          <a:sy n="53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ED9F94-785B-481F-91FC-6C258DCD3D9C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C2DAC1D-DF80-4597-B9FA-9766DE29BC3F}">
      <dgm:prSet phldrT="[Текст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3600" i="1" dirty="0" smtClean="0">
              <a:latin typeface="Arial" pitchFamily="34" charset="0"/>
              <a:cs typeface="Arial" pitchFamily="34" charset="0"/>
            </a:rPr>
            <a:t>Зверни увагу!</a:t>
          </a:r>
        </a:p>
      </dgm:t>
    </dgm:pt>
    <dgm:pt modelId="{235C4A83-284C-4A51-BEF4-FA458AC90986}" type="parTrans" cxnId="{FC7CDE8D-2891-4FDC-AD33-93A81022E6A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5C5B55ED-D8BA-423F-ABA9-27EE5F92DA26}" type="sibTrans" cxnId="{FC7CDE8D-2891-4FDC-AD33-93A81022E6A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1B97995-E546-465F-8B6B-84CD2374DBE0}">
      <dgm:prSet phldrT="[Текст]" custT="1"/>
      <dgm:spPr>
        <a:ln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    </a:t>
          </a:r>
          <a:endParaRPr lang="en-US" sz="2400" b="0" i="1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1600" b="0" i="1" baseline="0" dirty="0" smtClean="0">
              <a:latin typeface="Arial" pitchFamily="34" charset="0"/>
              <a:cs typeface="Arial" pitchFamily="34" charset="0"/>
            </a:rPr>
            <a:t>Граматичне поняття істот не цілком збігається з уявленням про живе в природі.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1600" b="0" i="1" baseline="0" dirty="0" smtClean="0">
              <a:latin typeface="Arial" pitchFamily="34" charset="0"/>
              <a:cs typeface="Arial" pitchFamily="34" charset="0"/>
            </a:rPr>
            <a:t>Назви сукупності осіб( гурт, загін, натовп)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1600" b="0" i="1" baseline="0" dirty="0" smtClean="0">
              <a:latin typeface="Arial" pitchFamily="34" charset="0"/>
              <a:cs typeface="Arial" pitchFamily="34" charset="0"/>
            </a:rPr>
            <a:t>назви мікроорганізмів ( мікроб, бактерія)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2000" b="0" i="1" baseline="0" dirty="0" smtClean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2000" b="0" i="1" baseline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неістоти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1600" b="0" i="1" baseline="0" dirty="0" smtClean="0">
              <a:latin typeface="Arial" pitchFamily="34" charset="0"/>
              <a:cs typeface="Arial" pitchFamily="34" charset="0"/>
            </a:rPr>
            <a:t>Міфологічні назви( чорт, відьма, Перун)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1600" b="0" i="1" baseline="0" dirty="0" smtClean="0">
              <a:latin typeface="Arial" pitchFamily="34" charset="0"/>
              <a:cs typeface="Arial" pitchFamily="34" charset="0"/>
            </a:rPr>
            <a:t>Назви померлих ( небіжчик, покійник)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2400" b="0" i="1" baseline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істоти</a:t>
          </a: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ru-RU" sz="1600" b="0" i="1" baseline="0" dirty="0">
            <a:latin typeface="Arial" pitchFamily="34" charset="0"/>
            <a:cs typeface="Arial" pitchFamily="34" charset="0"/>
          </a:endParaRPr>
        </a:p>
      </dgm:t>
    </dgm:pt>
    <dgm:pt modelId="{DAC2E3D9-E64E-4EE6-A03C-5F4E44B26588}" type="sibTrans" cxnId="{EF95C956-B540-4837-877E-C81E677FEE1C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7C715F1C-15ED-45E4-A5D5-7822A6221B17}" type="parTrans" cxnId="{EF95C956-B540-4837-877E-C81E677FEE1C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48314E0-0B73-4BA8-AC63-504814CECA88}" type="pres">
      <dgm:prSet presAssocID="{07ED9F94-785B-481F-91FC-6C258DCD3D9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32A239-860C-4F34-96DA-687B6B536278}" type="pres">
      <dgm:prSet presAssocID="{DC2DAC1D-DF80-4597-B9FA-9766DE29BC3F}" presName="hierRoot1" presStyleCnt="0"/>
      <dgm:spPr/>
    </dgm:pt>
    <dgm:pt modelId="{74543D51-C6A0-42AC-A4E8-222748E5DFF9}" type="pres">
      <dgm:prSet presAssocID="{DC2DAC1D-DF80-4597-B9FA-9766DE29BC3F}" presName="composite" presStyleCnt="0"/>
      <dgm:spPr/>
    </dgm:pt>
    <dgm:pt modelId="{CB255762-F9BE-491C-9193-9884661F3219}" type="pres">
      <dgm:prSet presAssocID="{DC2DAC1D-DF80-4597-B9FA-9766DE29BC3F}" presName="background" presStyleLbl="node0" presStyleIdx="0" presStyleCnt="1"/>
      <dgm:spPr/>
    </dgm:pt>
    <dgm:pt modelId="{AA36951E-45F6-4A9F-83C5-F43B864E083D}" type="pres">
      <dgm:prSet presAssocID="{DC2DAC1D-DF80-4597-B9FA-9766DE29BC3F}" presName="text" presStyleLbl="fgAcc0" presStyleIdx="0" presStyleCnt="1" custScaleX="1481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CA7C89-EB48-4383-AE82-104490995421}" type="pres">
      <dgm:prSet presAssocID="{DC2DAC1D-DF80-4597-B9FA-9766DE29BC3F}" presName="hierChild2" presStyleCnt="0"/>
      <dgm:spPr/>
    </dgm:pt>
    <dgm:pt modelId="{B2D75813-EFED-4E15-9D60-4D3B1DC6C9B8}" type="pres">
      <dgm:prSet presAssocID="{7C715F1C-15ED-45E4-A5D5-7822A6221B17}" presName="Name10" presStyleLbl="parChTrans1D2" presStyleIdx="0" presStyleCnt="1"/>
      <dgm:spPr/>
      <dgm:t>
        <a:bodyPr/>
        <a:lstStyle/>
        <a:p>
          <a:endParaRPr lang="ru-RU"/>
        </a:p>
      </dgm:t>
    </dgm:pt>
    <dgm:pt modelId="{E80C65FE-F85F-4704-A5C7-A8C90238BE24}" type="pres">
      <dgm:prSet presAssocID="{E1B97995-E546-465F-8B6B-84CD2374DBE0}" presName="hierRoot2" presStyleCnt="0"/>
      <dgm:spPr/>
    </dgm:pt>
    <dgm:pt modelId="{194D9298-456B-4C80-875D-3069BA433436}" type="pres">
      <dgm:prSet presAssocID="{E1B97995-E546-465F-8B6B-84CD2374DBE0}" presName="composite2" presStyleCnt="0"/>
      <dgm:spPr/>
    </dgm:pt>
    <dgm:pt modelId="{59A5695E-5199-4E80-8E42-0C6F428CC172}" type="pres">
      <dgm:prSet presAssocID="{E1B97995-E546-465F-8B6B-84CD2374DBE0}" presName="background2" presStyleLbl="node2" presStyleIdx="0" presStyleCnt="1"/>
      <dgm:spPr/>
    </dgm:pt>
    <dgm:pt modelId="{2F766A6D-6945-4255-9639-63D3B88DB53E}" type="pres">
      <dgm:prSet presAssocID="{E1B97995-E546-465F-8B6B-84CD2374DBE0}" presName="text2" presStyleLbl="fgAcc2" presStyleIdx="0" presStyleCnt="1" custScaleX="389935" custScaleY="391815" custLinFactNeighborX="-2660" custLinFactNeighborY="-109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B25808-91A9-4995-8F3B-6BFCC84A118C}" type="pres">
      <dgm:prSet presAssocID="{E1B97995-E546-465F-8B6B-84CD2374DBE0}" presName="hierChild3" presStyleCnt="0"/>
      <dgm:spPr/>
    </dgm:pt>
  </dgm:ptLst>
  <dgm:cxnLst>
    <dgm:cxn modelId="{EF95C956-B540-4837-877E-C81E677FEE1C}" srcId="{DC2DAC1D-DF80-4597-B9FA-9766DE29BC3F}" destId="{E1B97995-E546-465F-8B6B-84CD2374DBE0}" srcOrd="0" destOrd="0" parTransId="{7C715F1C-15ED-45E4-A5D5-7822A6221B17}" sibTransId="{DAC2E3D9-E64E-4EE6-A03C-5F4E44B26588}"/>
    <dgm:cxn modelId="{644D65B5-8F85-423B-9FB8-75144D30642E}" type="presOf" srcId="{DC2DAC1D-DF80-4597-B9FA-9766DE29BC3F}" destId="{AA36951E-45F6-4A9F-83C5-F43B864E083D}" srcOrd="0" destOrd="0" presId="urn:microsoft.com/office/officeart/2005/8/layout/hierarchy1"/>
    <dgm:cxn modelId="{858F0661-2B95-43A5-8D8F-9B30D3A9C7D9}" type="presOf" srcId="{07ED9F94-785B-481F-91FC-6C258DCD3D9C}" destId="{E48314E0-0B73-4BA8-AC63-504814CECA88}" srcOrd="0" destOrd="0" presId="urn:microsoft.com/office/officeart/2005/8/layout/hierarchy1"/>
    <dgm:cxn modelId="{FC7CDE8D-2891-4FDC-AD33-93A81022E6A1}" srcId="{07ED9F94-785B-481F-91FC-6C258DCD3D9C}" destId="{DC2DAC1D-DF80-4597-B9FA-9766DE29BC3F}" srcOrd="0" destOrd="0" parTransId="{235C4A83-284C-4A51-BEF4-FA458AC90986}" sibTransId="{5C5B55ED-D8BA-423F-ABA9-27EE5F92DA26}"/>
    <dgm:cxn modelId="{00D32A58-DBA0-470B-B4D1-9FB3BD7917F4}" type="presOf" srcId="{E1B97995-E546-465F-8B6B-84CD2374DBE0}" destId="{2F766A6D-6945-4255-9639-63D3B88DB53E}" srcOrd="0" destOrd="0" presId="urn:microsoft.com/office/officeart/2005/8/layout/hierarchy1"/>
    <dgm:cxn modelId="{90AC37B1-23D7-4758-A99F-C7C9E9F84BBB}" type="presOf" srcId="{7C715F1C-15ED-45E4-A5D5-7822A6221B17}" destId="{B2D75813-EFED-4E15-9D60-4D3B1DC6C9B8}" srcOrd="0" destOrd="0" presId="urn:microsoft.com/office/officeart/2005/8/layout/hierarchy1"/>
    <dgm:cxn modelId="{CB4700A3-F56D-4E5B-A273-EC8DA80068D3}" type="presParOf" srcId="{E48314E0-0B73-4BA8-AC63-504814CECA88}" destId="{1532A239-860C-4F34-96DA-687B6B536278}" srcOrd="0" destOrd="0" presId="urn:microsoft.com/office/officeart/2005/8/layout/hierarchy1"/>
    <dgm:cxn modelId="{A420FEEA-25D8-4D5E-89FE-2D8238623987}" type="presParOf" srcId="{1532A239-860C-4F34-96DA-687B6B536278}" destId="{74543D51-C6A0-42AC-A4E8-222748E5DFF9}" srcOrd="0" destOrd="0" presId="urn:microsoft.com/office/officeart/2005/8/layout/hierarchy1"/>
    <dgm:cxn modelId="{CD6B9318-8B76-48CD-9ED8-CE6D6F27071F}" type="presParOf" srcId="{74543D51-C6A0-42AC-A4E8-222748E5DFF9}" destId="{CB255762-F9BE-491C-9193-9884661F3219}" srcOrd="0" destOrd="0" presId="urn:microsoft.com/office/officeart/2005/8/layout/hierarchy1"/>
    <dgm:cxn modelId="{2F42EAB8-50D7-43E6-A50A-B2835FDB9CB2}" type="presParOf" srcId="{74543D51-C6A0-42AC-A4E8-222748E5DFF9}" destId="{AA36951E-45F6-4A9F-83C5-F43B864E083D}" srcOrd="1" destOrd="0" presId="urn:microsoft.com/office/officeart/2005/8/layout/hierarchy1"/>
    <dgm:cxn modelId="{F454FE43-741E-4566-AAAA-72185BD6356F}" type="presParOf" srcId="{1532A239-860C-4F34-96DA-687B6B536278}" destId="{85CA7C89-EB48-4383-AE82-104490995421}" srcOrd="1" destOrd="0" presId="urn:microsoft.com/office/officeart/2005/8/layout/hierarchy1"/>
    <dgm:cxn modelId="{D1EBAFFD-E4A6-4BEC-812A-1063BCE0048D}" type="presParOf" srcId="{85CA7C89-EB48-4383-AE82-104490995421}" destId="{B2D75813-EFED-4E15-9D60-4D3B1DC6C9B8}" srcOrd="0" destOrd="0" presId="urn:microsoft.com/office/officeart/2005/8/layout/hierarchy1"/>
    <dgm:cxn modelId="{68FB41D4-383B-445F-A491-253D815BA247}" type="presParOf" srcId="{85CA7C89-EB48-4383-AE82-104490995421}" destId="{E80C65FE-F85F-4704-A5C7-A8C90238BE24}" srcOrd="1" destOrd="0" presId="urn:microsoft.com/office/officeart/2005/8/layout/hierarchy1"/>
    <dgm:cxn modelId="{16C370A7-5924-4071-88C4-C3AE18A55DCA}" type="presParOf" srcId="{E80C65FE-F85F-4704-A5C7-A8C90238BE24}" destId="{194D9298-456B-4C80-875D-3069BA433436}" srcOrd="0" destOrd="0" presId="urn:microsoft.com/office/officeart/2005/8/layout/hierarchy1"/>
    <dgm:cxn modelId="{1A8B801D-6DB7-402B-BA0D-6705BA6851DF}" type="presParOf" srcId="{194D9298-456B-4C80-875D-3069BA433436}" destId="{59A5695E-5199-4E80-8E42-0C6F428CC172}" srcOrd="0" destOrd="0" presId="urn:microsoft.com/office/officeart/2005/8/layout/hierarchy1"/>
    <dgm:cxn modelId="{6E6129EA-2B9C-407F-8484-DFBE51B968D6}" type="presParOf" srcId="{194D9298-456B-4C80-875D-3069BA433436}" destId="{2F766A6D-6945-4255-9639-63D3B88DB53E}" srcOrd="1" destOrd="0" presId="urn:microsoft.com/office/officeart/2005/8/layout/hierarchy1"/>
    <dgm:cxn modelId="{83C66301-5D6D-4385-83A6-9514F6DDBFF2}" type="presParOf" srcId="{E80C65FE-F85F-4704-A5C7-A8C90238BE24}" destId="{E3B25808-91A9-4995-8F3B-6BFCC84A11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ED9F94-785B-481F-91FC-6C258DCD3D9C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5E522C48-86C6-4D3F-8000-19A55E2985E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4800" b="1" dirty="0" smtClean="0">
              <a:latin typeface="Arial" pitchFamily="34" charset="0"/>
              <a:cs typeface="Arial" pitchFamily="34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uk-UA" sz="4400" b="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rPr>
            <a:t>Іменник</a:t>
          </a:r>
          <a:endParaRPr lang="en-US" sz="4400" b="0" dirty="0" smtClean="0">
            <a:solidFill>
              <a:srgbClr val="0000FF"/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en-US" sz="4400" b="0" dirty="0" smtClean="0"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uk-UA" sz="4400" b="0" dirty="0" smtClean="0">
            <a:latin typeface="Arial" pitchFamily="34" charset="0"/>
            <a:cs typeface="Arial" pitchFamily="34" charset="0"/>
          </a:endParaRPr>
        </a:p>
      </dgm:t>
    </dgm:pt>
    <dgm:pt modelId="{5A4FA95B-8A01-4335-9CE6-7206BD260E98}" type="parTrans" cxnId="{98A16EC2-27D3-420E-B399-8C28570E754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92FD7E8-C9C4-462A-8E75-29D4C71945B7}" type="sibTrans" cxnId="{98A16EC2-27D3-420E-B399-8C28570E754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DC2DAC1D-DF80-4597-B9FA-9766DE29BC3F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endParaRPr lang="uk-UA" sz="4400" b="1" i="0" u="sng" dirty="0" smtClean="0">
            <a:latin typeface="Arial" pitchFamily="34" charset="0"/>
            <a:cs typeface="Arial" pitchFamily="34" charset="0"/>
          </a:endParaRPr>
        </a:p>
      </dgm:t>
    </dgm:pt>
    <dgm:pt modelId="{235C4A83-284C-4A51-BEF4-FA458AC90986}" type="parTrans" cxnId="{FC7CDE8D-2891-4FDC-AD33-93A81022E6A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5C5B55ED-D8BA-423F-ABA9-27EE5F92DA26}" type="sibTrans" cxnId="{FC7CDE8D-2891-4FDC-AD33-93A81022E6A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1B97995-E546-465F-8B6B-84CD2374DBE0}">
      <dgm:prSet phldrT="[Текст]" custT="1"/>
      <dgm:spPr/>
      <dgm:t>
        <a:bodyPr/>
        <a:lstStyle/>
        <a:p>
          <a:r>
            <a:rPr lang="uk-UA" sz="4400" b="1" i="0" u="sng" dirty="0" smtClean="0">
              <a:latin typeface="Arial" pitchFamily="34" charset="0"/>
              <a:cs typeface="Arial" pitchFamily="34" charset="0"/>
              <a:hlinkClick xmlns:r="http://schemas.openxmlformats.org/officeDocument/2006/relationships" r:id="" action="ppaction://noaction"/>
            </a:rPr>
            <a:t> </a:t>
          </a:r>
          <a:endParaRPr lang="uk-UA" sz="4400" b="1" i="0" u="sng" dirty="0" smtClean="0">
            <a:latin typeface="Arial" pitchFamily="34" charset="0"/>
            <a:cs typeface="Arial" pitchFamily="34" charset="0"/>
          </a:endParaRPr>
        </a:p>
      </dgm:t>
    </dgm:pt>
    <dgm:pt modelId="{7C715F1C-15ED-45E4-A5D5-7822A6221B17}" type="parTrans" cxnId="{EF95C956-B540-4837-877E-C81E677FEE1C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DAC2E3D9-E64E-4EE6-A03C-5F4E44B26588}" type="sibTrans" cxnId="{EF95C956-B540-4837-877E-C81E677FEE1C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48314E0-0B73-4BA8-AC63-504814CECA88}" type="pres">
      <dgm:prSet presAssocID="{07ED9F94-785B-481F-91FC-6C258DCD3D9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DADA77D-9AB6-4ED2-83FE-F52D3EE707C9}" type="pres">
      <dgm:prSet presAssocID="{5E522C48-86C6-4D3F-8000-19A55E2985E4}" presName="hierRoot1" presStyleCnt="0"/>
      <dgm:spPr/>
    </dgm:pt>
    <dgm:pt modelId="{AF271E4B-C4A6-483F-82E3-52D8B9661874}" type="pres">
      <dgm:prSet presAssocID="{5E522C48-86C6-4D3F-8000-19A55E2985E4}" presName="composite" presStyleCnt="0"/>
      <dgm:spPr/>
    </dgm:pt>
    <dgm:pt modelId="{616BED9A-A61D-4F77-BD82-FF45CF1860C2}" type="pres">
      <dgm:prSet presAssocID="{5E522C48-86C6-4D3F-8000-19A55E2985E4}" presName="background" presStyleLbl="node0" presStyleIdx="0" presStyleCnt="1"/>
      <dgm:spPr/>
    </dgm:pt>
    <dgm:pt modelId="{84C01219-50B6-4B4B-9DFE-2C988E82FCBE}" type="pres">
      <dgm:prSet presAssocID="{5E522C48-86C6-4D3F-8000-19A55E2985E4}" presName="text" presStyleLbl="fgAcc0" presStyleIdx="0" presStyleCnt="1" custScaleX="342207" custScaleY="252120" custLinFactNeighborX="7500" custLinFactNeighborY="-229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287EC6-FE5C-471C-B8FE-699369BCE669}" type="pres">
      <dgm:prSet presAssocID="{5E522C48-86C6-4D3F-8000-19A55E2985E4}" presName="hierChild2" presStyleCnt="0"/>
      <dgm:spPr/>
    </dgm:pt>
    <dgm:pt modelId="{A8DCE24A-B8ED-45AB-A2FB-A950FAC1C5A3}" type="pres">
      <dgm:prSet presAssocID="{235C4A83-284C-4A51-BEF4-FA458AC90986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20E9528-9B50-49EE-9A05-FD9DA3EFE509}" type="pres">
      <dgm:prSet presAssocID="{DC2DAC1D-DF80-4597-B9FA-9766DE29BC3F}" presName="hierRoot2" presStyleCnt="0"/>
      <dgm:spPr/>
    </dgm:pt>
    <dgm:pt modelId="{B816EB13-16D0-46E5-88A0-E5B4E909B1D6}" type="pres">
      <dgm:prSet presAssocID="{DC2DAC1D-DF80-4597-B9FA-9766DE29BC3F}" presName="composite2" presStyleCnt="0"/>
      <dgm:spPr/>
    </dgm:pt>
    <dgm:pt modelId="{78A5F5B8-B95D-4FF0-B389-137D3FC53210}" type="pres">
      <dgm:prSet presAssocID="{DC2DAC1D-DF80-4597-B9FA-9766DE29BC3F}" presName="background2" presStyleLbl="node2" presStyleIdx="0" presStyleCnt="2"/>
      <dgm:spPr/>
      <dgm:t>
        <a:bodyPr/>
        <a:lstStyle/>
        <a:p>
          <a:endParaRPr lang="ru-RU"/>
        </a:p>
      </dgm:t>
    </dgm:pt>
    <dgm:pt modelId="{1D59C17C-C78A-46C9-8CF1-2E20D4282DD5}" type="pres">
      <dgm:prSet presAssocID="{DC2DAC1D-DF80-4597-B9FA-9766DE29BC3F}" presName="text2" presStyleLbl="fgAcc2" presStyleIdx="0" presStyleCnt="2" custScaleX="171963" custScaleY="131394" custLinFactNeighborX="546" custLinFactNeighborY="67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40F887-A625-4EB6-8484-FB9B59042A81}" type="pres">
      <dgm:prSet presAssocID="{DC2DAC1D-DF80-4597-B9FA-9766DE29BC3F}" presName="hierChild3" presStyleCnt="0"/>
      <dgm:spPr/>
    </dgm:pt>
    <dgm:pt modelId="{B2D75813-EFED-4E15-9D60-4D3B1DC6C9B8}" type="pres">
      <dgm:prSet presAssocID="{7C715F1C-15ED-45E4-A5D5-7822A6221B1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80C65FE-F85F-4704-A5C7-A8C90238BE24}" type="pres">
      <dgm:prSet presAssocID="{E1B97995-E546-465F-8B6B-84CD2374DBE0}" presName="hierRoot2" presStyleCnt="0"/>
      <dgm:spPr/>
    </dgm:pt>
    <dgm:pt modelId="{194D9298-456B-4C80-875D-3069BA433436}" type="pres">
      <dgm:prSet presAssocID="{E1B97995-E546-465F-8B6B-84CD2374DBE0}" presName="composite2" presStyleCnt="0"/>
      <dgm:spPr/>
    </dgm:pt>
    <dgm:pt modelId="{59A5695E-5199-4E80-8E42-0C6F428CC172}" type="pres">
      <dgm:prSet presAssocID="{E1B97995-E546-465F-8B6B-84CD2374DBE0}" presName="background2" presStyleLbl="node2" presStyleIdx="1" presStyleCnt="2"/>
      <dgm:spPr/>
    </dgm:pt>
    <dgm:pt modelId="{2F766A6D-6945-4255-9639-63D3B88DB53E}" type="pres">
      <dgm:prSet presAssocID="{E1B97995-E546-465F-8B6B-84CD2374DBE0}" presName="text2" presStyleLbl="fgAcc2" presStyleIdx="1" presStyleCnt="2" custScaleX="236803" custScaleY="121012" custLinFactNeighborX="-3805" custLinFactNeighborY="94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B25808-91A9-4995-8F3B-6BFCC84A118C}" type="pres">
      <dgm:prSet presAssocID="{E1B97995-E546-465F-8B6B-84CD2374DBE0}" presName="hierChild3" presStyleCnt="0"/>
      <dgm:spPr/>
    </dgm:pt>
  </dgm:ptLst>
  <dgm:cxnLst>
    <dgm:cxn modelId="{EF95C956-B540-4837-877E-C81E677FEE1C}" srcId="{5E522C48-86C6-4D3F-8000-19A55E2985E4}" destId="{E1B97995-E546-465F-8B6B-84CD2374DBE0}" srcOrd="1" destOrd="0" parTransId="{7C715F1C-15ED-45E4-A5D5-7822A6221B17}" sibTransId="{DAC2E3D9-E64E-4EE6-A03C-5F4E44B26588}"/>
    <dgm:cxn modelId="{D622E795-DE27-4BBD-BCCB-C3314E8FAC9B}" type="presOf" srcId="{235C4A83-284C-4A51-BEF4-FA458AC90986}" destId="{A8DCE24A-B8ED-45AB-A2FB-A950FAC1C5A3}" srcOrd="0" destOrd="0" presId="urn:microsoft.com/office/officeart/2005/8/layout/hierarchy1"/>
    <dgm:cxn modelId="{98A16EC2-27D3-420E-B399-8C28570E7548}" srcId="{07ED9F94-785B-481F-91FC-6C258DCD3D9C}" destId="{5E522C48-86C6-4D3F-8000-19A55E2985E4}" srcOrd="0" destOrd="0" parTransId="{5A4FA95B-8A01-4335-9CE6-7206BD260E98}" sibTransId="{E92FD7E8-C9C4-462A-8E75-29D4C71945B7}"/>
    <dgm:cxn modelId="{64FCE9DB-9DE6-4CC6-A62B-9013E88284F3}" type="presOf" srcId="{5E522C48-86C6-4D3F-8000-19A55E2985E4}" destId="{84C01219-50B6-4B4B-9DFE-2C988E82FCBE}" srcOrd="0" destOrd="0" presId="urn:microsoft.com/office/officeart/2005/8/layout/hierarchy1"/>
    <dgm:cxn modelId="{FC7CDE8D-2891-4FDC-AD33-93A81022E6A1}" srcId="{5E522C48-86C6-4D3F-8000-19A55E2985E4}" destId="{DC2DAC1D-DF80-4597-B9FA-9766DE29BC3F}" srcOrd="0" destOrd="0" parTransId="{235C4A83-284C-4A51-BEF4-FA458AC90986}" sibTransId="{5C5B55ED-D8BA-423F-ABA9-27EE5F92DA26}"/>
    <dgm:cxn modelId="{6C80E341-F1BA-46D3-9DA1-B6748DE282E7}" type="presOf" srcId="{7C715F1C-15ED-45E4-A5D5-7822A6221B17}" destId="{B2D75813-EFED-4E15-9D60-4D3B1DC6C9B8}" srcOrd="0" destOrd="0" presId="urn:microsoft.com/office/officeart/2005/8/layout/hierarchy1"/>
    <dgm:cxn modelId="{C5FA23FC-81F2-4CF7-B499-6FAEA9678B46}" type="presOf" srcId="{07ED9F94-785B-481F-91FC-6C258DCD3D9C}" destId="{E48314E0-0B73-4BA8-AC63-504814CECA88}" srcOrd="0" destOrd="0" presId="urn:microsoft.com/office/officeart/2005/8/layout/hierarchy1"/>
    <dgm:cxn modelId="{8F4DCE25-D188-44A4-9361-61FFCA35F86F}" type="presOf" srcId="{DC2DAC1D-DF80-4597-B9FA-9766DE29BC3F}" destId="{1D59C17C-C78A-46C9-8CF1-2E20D4282DD5}" srcOrd="0" destOrd="0" presId="urn:microsoft.com/office/officeart/2005/8/layout/hierarchy1"/>
    <dgm:cxn modelId="{CDC726B9-6861-484D-81B5-8B0E47E5B033}" type="presOf" srcId="{E1B97995-E546-465F-8B6B-84CD2374DBE0}" destId="{2F766A6D-6945-4255-9639-63D3B88DB53E}" srcOrd="0" destOrd="0" presId="urn:microsoft.com/office/officeart/2005/8/layout/hierarchy1"/>
    <dgm:cxn modelId="{32F95C35-1BCC-4053-BED0-B79D3785EEF8}" type="presParOf" srcId="{E48314E0-0B73-4BA8-AC63-504814CECA88}" destId="{EDADA77D-9AB6-4ED2-83FE-F52D3EE707C9}" srcOrd="0" destOrd="0" presId="urn:microsoft.com/office/officeart/2005/8/layout/hierarchy1"/>
    <dgm:cxn modelId="{E9622845-55E6-4D90-9D29-0E5BF7DF2653}" type="presParOf" srcId="{EDADA77D-9AB6-4ED2-83FE-F52D3EE707C9}" destId="{AF271E4B-C4A6-483F-82E3-52D8B9661874}" srcOrd="0" destOrd="0" presId="urn:microsoft.com/office/officeart/2005/8/layout/hierarchy1"/>
    <dgm:cxn modelId="{49D207C0-B4B6-4675-9644-717E6FE39225}" type="presParOf" srcId="{AF271E4B-C4A6-483F-82E3-52D8B9661874}" destId="{616BED9A-A61D-4F77-BD82-FF45CF1860C2}" srcOrd="0" destOrd="0" presId="urn:microsoft.com/office/officeart/2005/8/layout/hierarchy1"/>
    <dgm:cxn modelId="{43E8AF57-0CC8-477B-95D6-CA4CD3D1FCB8}" type="presParOf" srcId="{AF271E4B-C4A6-483F-82E3-52D8B9661874}" destId="{84C01219-50B6-4B4B-9DFE-2C988E82FCBE}" srcOrd="1" destOrd="0" presId="urn:microsoft.com/office/officeart/2005/8/layout/hierarchy1"/>
    <dgm:cxn modelId="{3BFB22D0-3F17-46EF-A3BC-0C7C0E238A84}" type="presParOf" srcId="{EDADA77D-9AB6-4ED2-83FE-F52D3EE707C9}" destId="{86287EC6-FE5C-471C-B8FE-699369BCE669}" srcOrd="1" destOrd="0" presId="urn:microsoft.com/office/officeart/2005/8/layout/hierarchy1"/>
    <dgm:cxn modelId="{55A779E8-830D-40E9-8F6E-2FBA9BD59824}" type="presParOf" srcId="{86287EC6-FE5C-471C-B8FE-699369BCE669}" destId="{A8DCE24A-B8ED-45AB-A2FB-A950FAC1C5A3}" srcOrd="0" destOrd="0" presId="urn:microsoft.com/office/officeart/2005/8/layout/hierarchy1"/>
    <dgm:cxn modelId="{A834A1A5-3CC5-4D95-A828-2B9FB9F07977}" type="presParOf" srcId="{86287EC6-FE5C-471C-B8FE-699369BCE669}" destId="{620E9528-9B50-49EE-9A05-FD9DA3EFE509}" srcOrd="1" destOrd="0" presId="urn:microsoft.com/office/officeart/2005/8/layout/hierarchy1"/>
    <dgm:cxn modelId="{08199EA1-AC6F-43A2-BD00-63407A11AC71}" type="presParOf" srcId="{620E9528-9B50-49EE-9A05-FD9DA3EFE509}" destId="{B816EB13-16D0-46E5-88A0-E5B4E909B1D6}" srcOrd="0" destOrd="0" presId="urn:microsoft.com/office/officeart/2005/8/layout/hierarchy1"/>
    <dgm:cxn modelId="{FEB56DF8-C3FF-4EAB-BBB8-16C76F15577E}" type="presParOf" srcId="{B816EB13-16D0-46E5-88A0-E5B4E909B1D6}" destId="{78A5F5B8-B95D-4FF0-B389-137D3FC53210}" srcOrd="0" destOrd="0" presId="urn:microsoft.com/office/officeart/2005/8/layout/hierarchy1"/>
    <dgm:cxn modelId="{82DC05C0-8898-497D-B018-D1A9336BF244}" type="presParOf" srcId="{B816EB13-16D0-46E5-88A0-E5B4E909B1D6}" destId="{1D59C17C-C78A-46C9-8CF1-2E20D4282DD5}" srcOrd="1" destOrd="0" presId="urn:microsoft.com/office/officeart/2005/8/layout/hierarchy1"/>
    <dgm:cxn modelId="{D4528202-01C9-4131-AE2F-416A4D1BD049}" type="presParOf" srcId="{620E9528-9B50-49EE-9A05-FD9DA3EFE509}" destId="{B940F887-A625-4EB6-8484-FB9B59042A81}" srcOrd="1" destOrd="0" presId="urn:microsoft.com/office/officeart/2005/8/layout/hierarchy1"/>
    <dgm:cxn modelId="{DC251EB4-C289-4CB3-A961-C55F99F3090F}" type="presParOf" srcId="{86287EC6-FE5C-471C-B8FE-699369BCE669}" destId="{B2D75813-EFED-4E15-9D60-4D3B1DC6C9B8}" srcOrd="2" destOrd="0" presId="urn:microsoft.com/office/officeart/2005/8/layout/hierarchy1"/>
    <dgm:cxn modelId="{28EF8811-9E1A-4A93-94D1-0709EB014FBE}" type="presParOf" srcId="{86287EC6-FE5C-471C-B8FE-699369BCE669}" destId="{E80C65FE-F85F-4704-A5C7-A8C90238BE24}" srcOrd="3" destOrd="0" presId="urn:microsoft.com/office/officeart/2005/8/layout/hierarchy1"/>
    <dgm:cxn modelId="{D187F8DA-BC91-4356-9B0F-80C863BDD107}" type="presParOf" srcId="{E80C65FE-F85F-4704-A5C7-A8C90238BE24}" destId="{194D9298-456B-4C80-875D-3069BA433436}" srcOrd="0" destOrd="0" presId="urn:microsoft.com/office/officeart/2005/8/layout/hierarchy1"/>
    <dgm:cxn modelId="{EAAA1C5F-56E1-4BFB-82C9-CE096006FA38}" type="presParOf" srcId="{194D9298-456B-4C80-875D-3069BA433436}" destId="{59A5695E-5199-4E80-8E42-0C6F428CC172}" srcOrd="0" destOrd="0" presId="urn:microsoft.com/office/officeart/2005/8/layout/hierarchy1"/>
    <dgm:cxn modelId="{70DF673A-89D5-45C7-88AC-BEE771F295D7}" type="presParOf" srcId="{194D9298-456B-4C80-875D-3069BA433436}" destId="{2F766A6D-6945-4255-9639-63D3B88DB53E}" srcOrd="1" destOrd="0" presId="urn:microsoft.com/office/officeart/2005/8/layout/hierarchy1"/>
    <dgm:cxn modelId="{23042694-0B59-4F2D-B924-55C4CA54555D}" type="presParOf" srcId="{E80C65FE-F85F-4704-A5C7-A8C90238BE24}" destId="{E3B25808-91A9-4995-8F3B-6BFCC84A11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ED9F94-785B-481F-91FC-6C258DCD3D9C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C2DAC1D-DF80-4597-B9FA-9766DE29BC3F}">
      <dgm:prSet phldrT="[Текст]"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3600" i="1" dirty="0" smtClean="0">
              <a:latin typeface="Arial" pitchFamily="34" charset="0"/>
              <a:cs typeface="Arial" pitchFamily="34" charset="0"/>
            </a:rPr>
            <a:t>Зверни увагу!</a:t>
          </a:r>
        </a:p>
      </dgm:t>
    </dgm:pt>
    <dgm:pt modelId="{235C4A83-284C-4A51-BEF4-FA458AC90986}" type="parTrans" cxnId="{FC7CDE8D-2891-4FDC-AD33-93A81022E6A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5C5B55ED-D8BA-423F-ABA9-27EE5F92DA26}" type="sibTrans" cxnId="{FC7CDE8D-2891-4FDC-AD33-93A81022E6A1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1B97995-E546-465F-8B6B-84CD2374DBE0}">
      <dgm:prSet phldrT="[Текст]" custT="1"/>
      <dgm:spPr>
        <a:ln>
          <a:solidFill>
            <a:schemeClr val="accent2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    </a:t>
          </a:r>
          <a:endParaRPr lang="en-US" sz="2400" b="0" i="1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3200" b="0" i="1" baseline="0" dirty="0" smtClean="0">
              <a:latin typeface="Arial" pitchFamily="34" charset="0"/>
              <a:cs typeface="Arial" pitchFamily="34" charset="0"/>
            </a:rPr>
            <a:t>Омонімічні загальні назви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3200" b="0" i="1" baseline="0" dirty="0" smtClean="0">
              <a:solidFill>
                <a:srgbClr val="172B19"/>
              </a:solidFill>
              <a:latin typeface="Arial" pitchFamily="34" charset="0"/>
              <a:cs typeface="Arial" pitchFamily="34" charset="0"/>
            </a:rPr>
            <a:t>земля</a:t>
          </a:r>
          <a:r>
            <a:rPr lang="uk-UA" sz="3200" b="0" i="1" baseline="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(ґрунт), </a:t>
          </a:r>
          <a:r>
            <a:rPr lang="uk-UA" sz="3200" b="0" i="1" baseline="0" dirty="0" smtClean="0">
              <a:latin typeface="Arial" pitchFamily="34" charset="0"/>
              <a:cs typeface="Arial" pitchFamily="34" charset="0"/>
            </a:rPr>
            <a:t>орел</a:t>
          </a:r>
          <a:r>
            <a:rPr lang="uk-UA" sz="3200" b="0" i="1" baseline="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(птах)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3200" b="0" i="1" baseline="0" dirty="0" smtClean="0">
              <a:latin typeface="Arial" pitchFamily="34" charset="0"/>
              <a:cs typeface="Arial" pitchFamily="34" charset="0"/>
            </a:rPr>
            <a:t>можуть уживатися як власні: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3200" b="0" i="1" baseline="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Земля( планета), Орел (місто)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2000" b="0" i="1" baseline="0" dirty="0" smtClean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uk-UA" sz="1600" b="0" i="1" baseline="0" dirty="0" smtClean="0">
            <a:latin typeface="Arial" pitchFamily="34" charset="0"/>
            <a:cs typeface="Arial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ru-RU" sz="1600" b="0" i="1" baseline="0" dirty="0">
            <a:latin typeface="Arial" pitchFamily="34" charset="0"/>
            <a:cs typeface="Arial" pitchFamily="34" charset="0"/>
          </a:endParaRPr>
        </a:p>
      </dgm:t>
    </dgm:pt>
    <dgm:pt modelId="{DAC2E3D9-E64E-4EE6-A03C-5F4E44B26588}" type="sibTrans" cxnId="{EF95C956-B540-4837-877E-C81E677FEE1C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7C715F1C-15ED-45E4-A5D5-7822A6221B17}" type="parTrans" cxnId="{EF95C956-B540-4837-877E-C81E677FEE1C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48314E0-0B73-4BA8-AC63-504814CECA88}" type="pres">
      <dgm:prSet presAssocID="{07ED9F94-785B-481F-91FC-6C258DCD3D9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32A239-860C-4F34-96DA-687B6B536278}" type="pres">
      <dgm:prSet presAssocID="{DC2DAC1D-DF80-4597-B9FA-9766DE29BC3F}" presName="hierRoot1" presStyleCnt="0"/>
      <dgm:spPr/>
    </dgm:pt>
    <dgm:pt modelId="{74543D51-C6A0-42AC-A4E8-222748E5DFF9}" type="pres">
      <dgm:prSet presAssocID="{DC2DAC1D-DF80-4597-B9FA-9766DE29BC3F}" presName="composite" presStyleCnt="0"/>
      <dgm:spPr/>
    </dgm:pt>
    <dgm:pt modelId="{CB255762-F9BE-491C-9193-9884661F3219}" type="pres">
      <dgm:prSet presAssocID="{DC2DAC1D-DF80-4597-B9FA-9766DE29BC3F}" presName="background" presStyleLbl="node0" presStyleIdx="0" presStyleCnt="1"/>
      <dgm:spPr/>
    </dgm:pt>
    <dgm:pt modelId="{AA36951E-45F6-4A9F-83C5-F43B864E083D}" type="pres">
      <dgm:prSet presAssocID="{DC2DAC1D-DF80-4597-B9FA-9766DE29BC3F}" presName="text" presStyleLbl="fgAcc0" presStyleIdx="0" presStyleCnt="1" custScaleX="1481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CA7C89-EB48-4383-AE82-104490995421}" type="pres">
      <dgm:prSet presAssocID="{DC2DAC1D-DF80-4597-B9FA-9766DE29BC3F}" presName="hierChild2" presStyleCnt="0"/>
      <dgm:spPr/>
    </dgm:pt>
    <dgm:pt modelId="{B2D75813-EFED-4E15-9D60-4D3B1DC6C9B8}" type="pres">
      <dgm:prSet presAssocID="{7C715F1C-15ED-45E4-A5D5-7822A6221B17}" presName="Name10" presStyleLbl="parChTrans1D2" presStyleIdx="0" presStyleCnt="1"/>
      <dgm:spPr/>
      <dgm:t>
        <a:bodyPr/>
        <a:lstStyle/>
        <a:p>
          <a:endParaRPr lang="ru-RU"/>
        </a:p>
      </dgm:t>
    </dgm:pt>
    <dgm:pt modelId="{E80C65FE-F85F-4704-A5C7-A8C90238BE24}" type="pres">
      <dgm:prSet presAssocID="{E1B97995-E546-465F-8B6B-84CD2374DBE0}" presName="hierRoot2" presStyleCnt="0"/>
      <dgm:spPr/>
    </dgm:pt>
    <dgm:pt modelId="{194D9298-456B-4C80-875D-3069BA433436}" type="pres">
      <dgm:prSet presAssocID="{E1B97995-E546-465F-8B6B-84CD2374DBE0}" presName="composite2" presStyleCnt="0"/>
      <dgm:spPr/>
    </dgm:pt>
    <dgm:pt modelId="{59A5695E-5199-4E80-8E42-0C6F428CC172}" type="pres">
      <dgm:prSet presAssocID="{E1B97995-E546-465F-8B6B-84CD2374DBE0}" presName="background2" presStyleLbl="node2" presStyleIdx="0" presStyleCnt="1"/>
      <dgm:spPr/>
    </dgm:pt>
    <dgm:pt modelId="{2F766A6D-6945-4255-9639-63D3B88DB53E}" type="pres">
      <dgm:prSet presAssocID="{E1B97995-E546-465F-8B6B-84CD2374DBE0}" presName="text2" presStyleLbl="fgAcc2" presStyleIdx="0" presStyleCnt="1" custScaleX="389935" custScaleY="391815" custLinFactNeighborX="-2660" custLinFactNeighborY="-109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B25808-91A9-4995-8F3B-6BFCC84A118C}" type="pres">
      <dgm:prSet presAssocID="{E1B97995-E546-465F-8B6B-84CD2374DBE0}" presName="hierChild3" presStyleCnt="0"/>
      <dgm:spPr/>
    </dgm:pt>
  </dgm:ptLst>
  <dgm:cxnLst>
    <dgm:cxn modelId="{FC7CDE8D-2891-4FDC-AD33-93A81022E6A1}" srcId="{07ED9F94-785B-481F-91FC-6C258DCD3D9C}" destId="{DC2DAC1D-DF80-4597-B9FA-9766DE29BC3F}" srcOrd="0" destOrd="0" parTransId="{235C4A83-284C-4A51-BEF4-FA458AC90986}" sibTransId="{5C5B55ED-D8BA-423F-ABA9-27EE5F92DA26}"/>
    <dgm:cxn modelId="{A63ABF8B-EE09-41EF-AB8E-1A600525CB32}" type="presOf" srcId="{E1B97995-E546-465F-8B6B-84CD2374DBE0}" destId="{2F766A6D-6945-4255-9639-63D3B88DB53E}" srcOrd="0" destOrd="0" presId="urn:microsoft.com/office/officeart/2005/8/layout/hierarchy1"/>
    <dgm:cxn modelId="{344AC7CB-A2ED-476D-AD61-022BCCB1F5BE}" type="presOf" srcId="{DC2DAC1D-DF80-4597-B9FA-9766DE29BC3F}" destId="{AA36951E-45F6-4A9F-83C5-F43B864E083D}" srcOrd="0" destOrd="0" presId="urn:microsoft.com/office/officeart/2005/8/layout/hierarchy1"/>
    <dgm:cxn modelId="{EF95C956-B540-4837-877E-C81E677FEE1C}" srcId="{DC2DAC1D-DF80-4597-B9FA-9766DE29BC3F}" destId="{E1B97995-E546-465F-8B6B-84CD2374DBE0}" srcOrd="0" destOrd="0" parTransId="{7C715F1C-15ED-45E4-A5D5-7822A6221B17}" sibTransId="{DAC2E3D9-E64E-4EE6-A03C-5F4E44B26588}"/>
    <dgm:cxn modelId="{44C5738A-75B1-4EF0-8189-2E52D3C80C97}" type="presOf" srcId="{7C715F1C-15ED-45E4-A5D5-7822A6221B17}" destId="{B2D75813-EFED-4E15-9D60-4D3B1DC6C9B8}" srcOrd="0" destOrd="0" presId="urn:microsoft.com/office/officeart/2005/8/layout/hierarchy1"/>
    <dgm:cxn modelId="{E16BCBD6-3AB3-4BB2-8CDC-3774BFF65BD9}" type="presOf" srcId="{07ED9F94-785B-481F-91FC-6C258DCD3D9C}" destId="{E48314E0-0B73-4BA8-AC63-504814CECA88}" srcOrd="0" destOrd="0" presId="urn:microsoft.com/office/officeart/2005/8/layout/hierarchy1"/>
    <dgm:cxn modelId="{7FB90FC4-467F-49DF-94A1-F758E7C38E9C}" type="presParOf" srcId="{E48314E0-0B73-4BA8-AC63-504814CECA88}" destId="{1532A239-860C-4F34-96DA-687B6B536278}" srcOrd="0" destOrd="0" presId="urn:microsoft.com/office/officeart/2005/8/layout/hierarchy1"/>
    <dgm:cxn modelId="{8B6C8B0D-F84A-4375-B3DA-0B3ED58D055D}" type="presParOf" srcId="{1532A239-860C-4F34-96DA-687B6B536278}" destId="{74543D51-C6A0-42AC-A4E8-222748E5DFF9}" srcOrd="0" destOrd="0" presId="urn:microsoft.com/office/officeart/2005/8/layout/hierarchy1"/>
    <dgm:cxn modelId="{910A5757-D52A-4E58-97C7-849B1868DB87}" type="presParOf" srcId="{74543D51-C6A0-42AC-A4E8-222748E5DFF9}" destId="{CB255762-F9BE-491C-9193-9884661F3219}" srcOrd="0" destOrd="0" presId="urn:microsoft.com/office/officeart/2005/8/layout/hierarchy1"/>
    <dgm:cxn modelId="{88E5E1B6-AC86-497E-A419-6DA3B7B525FB}" type="presParOf" srcId="{74543D51-C6A0-42AC-A4E8-222748E5DFF9}" destId="{AA36951E-45F6-4A9F-83C5-F43B864E083D}" srcOrd="1" destOrd="0" presId="urn:microsoft.com/office/officeart/2005/8/layout/hierarchy1"/>
    <dgm:cxn modelId="{0C0963C4-D57F-40A2-B396-0E2C7C4659F3}" type="presParOf" srcId="{1532A239-860C-4F34-96DA-687B6B536278}" destId="{85CA7C89-EB48-4383-AE82-104490995421}" srcOrd="1" destOrd="0" presId="urn:microsoft.com/office/officeart/2005/8/layout/hierarchy1"/>
    <dgm:cxn modelId="{B3ADC0AE-FB1E-4F3B-BDC4-4B32B2516580}" type="presParOf" srcId="{85CA7C89-EB48-4383-AE82-104490995421}" destId="{B2D75813-EFED-4E15-9D60-4D3B1DC6C9B8}" srcOrd="0" destOrd="0" presId="urn:microsoft.com/office/officeart/2005/8/layout/hierarchy1"/>
    <dgm:cxn modelId="{398D8CF2-A7DF-4A22-833A-610FF90BDAB0}" type="presParOf" srcId="{85CA7C89-EB48-4383-AE82-104490995421}" destId="{E80C65FE-F85F-4704-A5C7-A8C90238BE24}" srcOrd="1" destOrd="0" presId="urn:microsoft.com/office/officeart/2005/8/layout/hierarchy1"/>
    <dgm:cxn modelId="{DED711D9-9FCC-4F69-809B-516F68D4EF5E}" type="presParOf" srcId="{E80C65FE-F85F-4704-A5C7-A8C90238BE24}" destId="{194D9298-456B-4C80-875D-3069BA433436}" srcOrd="0" destOrd="0" presId="urn:microsoft.com/office/officeart/2005/8/layout/hierarchy1"/>
    <dgm:cxn modelId="{45393EF9-7E05-44D1-94D6-BF4B3414D983}" type="presParOf" srcId="{194D9298-456B-4C80-875D-3069BA433436}" destId="{59A5695E-5199-4E80-8E42-0C6F428CC172}" srcOrd="0" destOrd="0" presId="urn:microsoft.com/office/officeart/2005/8/layout/hierarchy1"/>
    <dgm:cxn modelId="{77F2CE7C-9417-4CD6-8E9C-FBF5C1873832}" type="presParOf" srcId="{194D9298-456B-4C80-875D-3069BA433436}" destId="{2F766A6D-6945-4255-9639-63D3B88DB53E}" srcOrd="1" destOrd="0" presId="urn:microsoft.com/office/officeart/2005/8/layout/hierarchy1"/>
    <dgm:cxn modelId="{7B2E96BD-4D08-4977-A113-1412BA7DCAF0}" type="presParOf" srcId="{E80C65FE-F85F-4704-A5C7-A8C90238BE24}" destId="{E3B25808-91A9-4995-8F3B-6BFCC84A11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ADE4FC-6308-484F-B9B0-9557F1ECA5F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4B90A2-BC00-4B26-993B-202221EBE26D}">
      <dgm:prSet phldrT="[Текст]" custT="1"/>
      <dgm:spPr/>
      <dgm:t>
        <a:bodyPr/>
        <a:lstStyle/>
        <a:p>
          <a:r>
            <a:rPr lang="uk-UA" sz="2800" dirty="0" smtClean="0"/>
            <a:t>З великої літери, але без лапок пишемо назви культових книг:</a:t>
          </a:r>
          <a:endParaRPr lang="ru-RU" sz="2800" dirty="0"/>
        </a:p>
      </dgm:t>
    </dgm:pt>
    <dgm:pt modelId="{514E84C5-355F-4F6A-B44E-CFF712486EAE}" type="parTrans" cxnId="{4287C348-925B-4F36-8BF8-8CA69E5736BF}">
      <dgm:prSet/>
      <dgm:spPr/>
      <dgm:t>
        <a:bodyPr/>
        <a:lstStyle/>
        <a:p>
          <a:endParaRPr lang="ru-RU"/>
        </a:p>
      </dgm:t>
    </dgm:pt>
    <dgm:pt modelId="{FDD2CB10-BFDF-453D-8EF0-B0DAB93E18CB}" type="sibTrans" cxnId="{4287C348-925B-4F36-8BF8-8CA69E5736BF}">
      <dgm:prSet/>
      <dgm:spPr/>
      <dgm:t>
        <a:bodyPr/>
        <a:lstStyle/>
        <a:p>
          <a:endParaRPr lang="ru-RU"/>
        </a:p>
      </dgm:t>
    </dgm:pt>
    <dgm:pt modelId="{D8E56366-3E6B-46ED-8F84-A11D783299CC}">
      <dgm:prSet phldrT="[Текст]" custT="1"/>
      <dgm:spPr/>
      <dgm:t>
        <a:bodyPr/>
        <a:lstStyle/>
        <a:p>
          <a:r>
            <a:rPr lang="uk-UA" sz="3200" dirty="0" smtClean="0">
              <a:solidFill>
                <a:srgbClr val="FF0000"/>
              </a:solidFill>
            </a:rPr>
            <a:t>Біблія, Євангеліє, Псалтир</a:t>
          </a:r>
          <a:r>
            <a:rPr lang="uk-UA" sz="3200" dirty="0" smtClean="0"/>
            <a:t>,</a:t>
          </a:r>
          <a:endParaRPr lang="ru-RU" sz="3200" dirty="0"/>
        </a:p>
      </dgm:t>
    </dgm:pt>
    <dgm:pt modelId="{FDD69A4D-5C52-485B-B03D-9378FBB4B978}" type="parTrans" cxnId="{035A1E93-860B-4B1E-B184-611658EB661A}">
      <dgm:prSet/>
      <dgm:spPr/>
      <dgm:t>
        <a:bodyPr/>
        <a:lstStyle/>
        <a:p>
          <a:endParaRPr lang="ru-RU"/>
        </a:p>
      </dgm:t>
    </dgm:pt>
    <dgm:pt modelId="{65AC1CE2-FA3D-472D-B22B-16ACD5A37671}" type="sibTrans" cxnId="{035A1E93-860B-4B1E-B184-611658EB661A}">
      <dgm:prSet/>
      <dgm:spPr/>
      <dgm:t>
        <a:bodyPr/>
        <a:lstStyle/>
        <a:p>
          <a:endParaRPr lang="ru-RU"/>
        </a:p>
      </dgm:t>
    </dgm:pt>
    <dgm:pt modelId="{98672D9F-BB5B-479D-89DE-9D4515F0228D}">
      <dgm:prSet phldrT="[Текст]" custT="1"/>
      <dgm:spPr/>
      <dgm:t>
        <a:bodyPr/>
        <a:lstStyle/>
        <a:p>
          <a:r>
            <a:rPr lang="uk-UA" sz="3200" dirty="0" smtClean="0"/>
            <a:t>а також назви таких релігійних понять, як:</a:t>
          </a:r>
          <a:endParaRPr lang="ru-RU" sz="3200" dirty="0"/>
        </a:p>
      </dgm:t>
    </dgm:pt>
    <dgm:pt modelId="{F37CD0A7-79A2-4C7E-B8BD-CA7662D158F8}" type="parTrans" cxnId="{C598616A-EE99-4116-B9AF-D2052024271A}">
      <dgm:prSet/>
      <dgm:spPr/>
      <dgm:t>
        <a:bodyPr/>
        <a:lstStyle/>
        <a:p>
          <a:endParaRPr lang="ru-RU"/>
        </a:p>
      </dgm:t>
    </dgm:pt>
    <dgm:pt modelId="{22BC8D0B-CB97-461A-B40F-815F99C24692}" type="sibTrans" cxnId="{C598616A-EE99-4116-B9AF-D2052024271A}">
      <dgm:prSet/>
      <dgm:spPr/>
      <dgm:t>
        <a:bodyPr/>
        <a:lstStyle/>
        <a:p>
          <a:endParaRPr lang="ru-RU"/>
        </a:p>
      </dgm:t>
    </dgm:pt>
    <dgm:pt modelId="{7267AB55-0F41-40AE-BD1E-BE3836F2D020}">
      <dgm:prSet phldrT="[Текст]"/>
      <dgm:spPr/>
      <dgm:t>
        <a:bodyPr/>
        <a:lstStyle/>
        <a:p>
          <a:r>
            <a:rPr lang="uk-UA" dirty="0" smtClean="0">
              <a:solidFill>
                <a:srgbClr val="FF0000"/>
              </a:solidFill>
            </a:rPr>
            <a:t>Бог, Божа Матір, Святий Дух</a:t>
          </a:r>
          <a:endParaRPr lang="ru-RU" dirty="0">
            <a:solidFill>
              <a:srgbClr val="FF0000"/>
            </a:solidFill>
          </a:endParaRPr>
        </a:p>
      </dgm:t>
    </dgm:pt>
    <dgm:pt modelId="{6A908493-5B3F-433C-AA06-39895C2A045E}" type="parTrans" cxnId="{F18B77F8-EBEF-4096-8BA5-21A740F4D98A}">
      <dgm:prSet/>
      <dgm:spPr/>
      <dgm:t>
        <a:bodyPr/>
        <a:lstStyle/>
        <a:p>
          <a:endParaRPr lang="ru-RU"/>
        </a:p>
      </dgm:t>
    </dgm:pt>
    <dgm:pt modelId="{20618805-FE26-4D60-B996-EDACA1F68419}" type="sibTrans" cxnId="{F18B77F8-EBEF-4096-8BA5-21A740F4D98A}">
      <dgm:prSet/>
      <dgm:spPr/>
      <dgm:t>
        <a:bodyPr/>
        <a:lstStyle/>
        <a:p>
          <a:endParaRPr lang="ru-RU"/>
        </a:p>
      </dgm:t>
    </dgm:pt>
    <dgm:pt modelId="{7627ABF2-9FD0-478A-A7F7-4B066A6FDABC}">
      <dgm:prSet phldrT="[Текст]"/>
      <dgm:spPr/>
      <dgm:t>
        <a:bodyPr/>
        <a:lstStyle/>
        <a:p>
          <a:r>
            <a:rPr lang="uk-UA" dirty="0" smtClean="0">
              <a:solidFill>
                <a:srgbClr val="FF0000"/>
              </a:solidFill>
            </a:rPr>
            <a:t>( але бог Ярило)</a:t>
          </a:r>
          <a:endParaRPr lang="ru-RU" dirty="0">
            <a:solidFill>
              <a:srgbClr val="FF0000"/>
            </a:solidFill>
          </a:endParaRPr>
        </a:p>
      </dgm:t>
    </dgm:pt>
    <dgm:pt modelId="{DB306336-2478-4982-A16C-0AEB9D4CA680}" type="parTrans" cxnId="{E41DEC0E-5D3F-4AA8-A7B9-C8906074B011}">
      <dgm:prSet/>
      <dgm:spPr/>
      <dgm:t>
        <a:bodyPr/>
        <a:lstStyle/>
        <a:p>
          <a:endParaRPr lang="ru-RU"/>
        </a:p>
      </dgm:t>
    </dgm:pt>
    <dgm:pt modelId="{9E45F0EC-D34B-4B28-AF79-A962D200C52D}" type="sibTrans" cxnId="{E41DEC0E-5D3F-4AA8-A7B9-C8906074B011}">
      <dgm:prSet/>
      <dgm:spPr/>
      <dgm:t>
        <a:bodyPr/>
        <a:lstStyle/>
        <a:p>
          <a:endParaRPr lang="ru-RU"/>
        </a:p>
      </dgm:t>
    </dgm:pt>
    <dgm:pt modelId="{A78004ED-1962-43E1-80AD-C53A06803BD6}" type="pres">
      <dgm:prSet presAssocID="{10ADE4FC-6308-484F-B9B0-9557F1ECA5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A001FF-FEBE-4B0D-AEBE-B3B6B6B5E7B0}" type="pres">
      <dgm:prSet presAssocID="{AB4B90A2-BC00-4B26-993B-202221EBE26D}" presName="parentText" presStyleLbl="node1" presStyleIdx="0" presStyleCnt="2" custLinFactNeighborX="-1563" custLinFactNeighborY="-53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3D437-3767-4399-A817-7BA19D3E9B80}" type="pres">
      <dgm:prSet presAssocID="{AB4B90A2-BC00-4B26-993B-202221EBE26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E6E33-CD2B-4381-A51D-8EA9DED3E4A4}" type="pres">
      <dgm:prSet presAssocID="{98672D9F-BB5B-479D-89DE-9D4515F0228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970875-49BB-454D-9629-976228AD435A}" type="pres">
      <dgm:prSet presAssocID="{98672D9F-BB5B-479D-89DE-9D4515F0228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1DEC0E-5D3F-4AA8-A7B9-C8906074B011}" srcId="{98672D9F-BB5B-479D-89DE-9D4515F0228D}" destId="{7627ABF2-9FD0-478A-A7F7-4B066A6FDABC}" srcOrd="1" destOrd="0" parTransId="{DB306336-2478-4982-A16C-0AEB9D4CA680}" sibTransId="{9E45F0EC-D34B-4B28-AF79-A962D200C52D}"/>
    <dgm:cxn modelId="{16A62FC8-E9F7-45E2-AAA1-EE8EBADFB2DD}" type="presOf" srcId="{10ADE4FC-6308-484F-B9B0-9557F1ECA5FE}" destId="{A78004ED-1962-43E1-80AD-C53A06803BD6}" srcOrd="0" destOrd="0" presId="urn:microsoft.com/office/officeart/2005/8/layout/vList2"/>
    <dgm:cxn modelId="{F18B77F8-EBEF-4096-8BA5-21A740F4D98A}" srcId="{98672D9F-BB5B-479D-89DE-9D4515F0228D}" destId="{7267AB55-0F41-40AE-BD1E-BE3836F2D020}" srcOrd="0" destOrd="0" parTransId="{6A908493-5B3F-433C-AA06-39895C2A045E}" sibTransId="{20618805-FE26-4D60-B996-EDACA1F68419}"/>
    <dgm:cxn modelId="{882FB592-0307-4DC4-A682-5CF24470B7EA}" type="presOf" srcId="{7267AB55-0F41-40AE-BD1E-BE3836F2D020}" destId="{DE970875-49BB-454D-9629-976228AD435A}" srcOrd="0" destOrd="0" presId="urn:microsoft.com/office/officeart/2005/8/layout/vList2"/>
    <dgm:cxn modelId="{1D0B8A2E-2656-492F-89A5-FCBC401BBBFF}" type="presOf" srcId="{98672D9F-BB5B-479D-89DE-9D4515F0228D}" destId="{F40E6E33-CD2B-4381-A51D-8EA9DED3E4A4}" srcOrd="0" destOrd="0" presId="urn:microsoft.com/office/officeart/2005/8/layout/vList2"/>
    <dgm:cxn modelId="{5BBCF702-431A-4446-9DA4-135E204B8511}" type="presOf" srcId="{D8E56366-3E6B-46ED-8F84-A11D783299CC}" destId="{31C3D437-3767-4399-A817-7BA19D3E9B80}" srcOrd="0" destOrd="0" presId="urn:microsoft.com/office/officeart/2005/8/layout/vList2"/>
    <dgm:cxn modelId="{C19A04B4-DE3E-45B5-B408-8602C052C172}" type="presOf" srcId="{7627ABF2-9FD0-478A-A7F7-4B066A6FDABC}" destId="{DE970875-49BB-454D-9629-976228AD435A}" srcOrd="0" destOrd="1" presId="urn:microsoft.com/office/officeart/2005/8/layout/vList2"/>
    <dgm:cxn modelId="{70F6C475-F240-415A-B30B-CE667DE86645}" type="presOf" srcId="{AB4B90A2-BC00-4B26-993B-202221EBE26D}" destId="{5CA001FF-FEBE-4B0D-AEBE-B3B6B6B5E7B0}" srcOrd="0" destOrd="0" presId="urn:microsoft.com/office/officeart/2005/8/layout/vList2"/>
    <dgm:cxn modelId="{035A1E93-860B-4B1E-B184-611658EB661A}" srcId="{AB4B90A2-BC00-4B26-993B-202221EBE26D}" destId="{D8E56366-3E6B-46ED-8F84-A11D783299CC}" srcOrd="0" destOrd="0" parTransId="{FDD69A4D-5C52-485B-B03D-9378FBB4B978}" sibTransId="{65AC1CE2-FA3D-472D-B22B-16ACD5A37671}"/>
    <dgm:cxn modelId="{4287C348-925B-4F36-8BF8-8CA69E5736BF}" srcId="{10ADE4FC-6308-484F-B9B0-9557F1ECA5FE}" destId="{AB4B90A2-BC00-4B26-993B-202221EBE26D}" srcOrd="0" destOrd="0" parTransId="{514E84C5-355F-4F6A-B44E-CFF712486EAE}" sibTransId="{FDD2CB10-BFDF-453D-8EF0-B0DAB93E18CB}"/>
    <dgm:cxn modelId="{C598616A-EE99-4116-B9AF-D2052024271A}" srcId="{10ADE4FC-6308-484F-B9B0-9557F1ECA5FE}" destId="{98672D9F-BB5B-479D-89DE-9D4515F0228D}" srcOrd="1" destOrd="0" parTransId="{F37CD0A7-79A2-4C7E-B8BD-CA7662D158F8}" sibTransId="{22BC8D0B-CB97-461A-B40F-815F99C24692}"/>
    <dgm:cxn modelId="{E0D2479D-E0B1-4FFD-BE29-5B2BDDD83BCB}" type="presParOf" srcId="{A78004ED-1962-43E1-80AD-C53A06803BD6}" destId="{5CA001FF-FEBE-4B0D-AEBE-B3B6B6B5E7B0}" srcOrd="0" destOrd="0" presId="urn:microsoft.com/office/officeart/2005/8/layout/vList2"/>
    <dgm:cxn modelId="{4D7E6534-7C80-48C4-AF93-B98779E16CB8}" type="presParOf" srcId="{A78004ED-1962-43E1-80AD-C53A06803BD6}" destId="{31C3D437-3767-4399-A817-7BA19D3E9B80}" srcOrd="1" destOrd="0" presId="urn:microsoft.com/office/officeart/2005/8/layout/vList2"/>
    <dgm:cxn modelId="{023E155A-BB7E-4864-9F8C-534F2ADEB894}" type="presParOf" srcId="{A78004ED-1962-43E1-80AD-C53A06803BD6}" destId="{F40E6E33-CD2B-4381-A51D-8EA9DED3E4A4}" srcOrd="2" destOrd="0" presId="urn:microsoft.com/office/officeart/2005/8/layout/vList2"/>
    <dgm:cxn modelId="{91ED17EA-97BC-4706-8DD8-45AABBF46C7E}" type="presParOf" srcId="{A78004ED-1962-43E1-80AD-C53A06803BD6}" destId="{DE970875-49BB-454D-9629-976228AD435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B0C9E2-88BF-48F4-8231-4EB7D91B7B09}" type="doc">
      <dgm:prSet loTypeId="urn:microsoft.com/office/officeart/2005/8/layout/hProcess7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02CCC1-F0A7-4DFD-BFD8-33DC50C7F1D1}">
      <dgm:prSet phldrT="[Текст]"/>
      <dgm:spPr/>
      <dgm:t>
        <a:bodyPr/>
        <a:lstStyle/>
        <a:p>
          <a:endParaRPr lang="ru-RU" dirty="0"/>
        </a:p>
      </dgm:t>
    </dgm:pt>
    <dgm:pt modelId="{62E61796-A9BE-4B7F-9309-16A7B62DC660}" type="parTrans" cxnId="{41371B76-D87F-4B86-839B-68BEC9FFD424}">
      <dgm:prSet/>
      <dgm:spPr/>
      <dgm:t>
        <a:bodyPr/>
        <a:lstStyle/>
        <a:p>
          <a:endParaRPr lang="ru-RU"/>
        </a:p>
      </dgm:t>
    </dgm:pt>
    <dgm:pt modelId="{29ECE5D8-84CC-4761-8DB7-722A9A6AD6CA}" type="sibTrans" cxnId="{41371B76-D87F-4B86-839B-68BEC9FFD424}">
      <dgm:prSet/>
      <dgm:spPr/>
      <dgm:t>
        <a:bodyPr/>
        <a:lstStyle/>
        <a:p>
          <a:endParaRPr lang="ru-RU"/>
        </a:p>
      </dgm:t>
    </dgm:pt>
    <dgm:pt modelId="{2E1C6F81-4AFA-4F9D-BF38-C0D017FE43A0}">
      <dgm:prSet phldrT="[Текст]" custT="1"/>
      <dgm:spPr/>
      <dgm:t>
        <a:bodyPr/>
        <a:lstStyle/>
        <a:p>
          <a:r>
            <a:rPr lang="uk-UA" sz="1200" u="sng" dirty="0" smtClean="0">
              <a:solidFill>
                <a:srgbClr val="FFFF00"/>
              </a:solidFill>
            </a:rPr>
            <a:t>Усі слова пишуться з малої літери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директор банку;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олімпійський чемпіон;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заслужений майстер спорту;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шейх;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бабине  літо;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ахіллесова п</a:t>
          </a:r>
          <a:r>
            <a:rPr lang="en-US" sz="1200" u="none" dirty="0" smtClean="0">
              <a:solidFill>
                <a:schemeClr val="tx1"/>
              </a:solidFill>
            </a:rPr>
            <a:t>`</a:t>
          </a:r>
          <a:r>
            <a:rPr lang="uk-UA" sz="1200" u="none" dirty="0" err="1" smtClean="0">
              <a:solidFill>
                <a:schemeClr val="tx1"/>
              </a:solidFill>
            </a:rPr>
            <a:t>ята</a:t>
          </a:r>
          <a:r>
            <a:rPr lang="uk-UA" sz="1200" u="none" dirty="0" smtClean="0">
              <a:solidFill>
                <a:schemeClr val="tx1"/>
              </a:solidFill>
            </a:rPr>
            <a:t>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шевченківський стиль</a:t>
          </a:r>
        </a:p>
        <a:p>
          <a:endParaRPr lang="ru-RU" sz="1200" u="none" dirty="0">
            <a:solidFill>
              <a:schemeClr val="tx1"/>
            </a:solidFill>
          </a:endParaRPr>
        </a:p>
      </dgm:t>
    </dgm:pt>
    <dgm:pt modelId="{77F0F7B7-4032-4C96-917E-D8EA66DD29BD}" type="parTrans" cxnId="{66F57B03-09D6-48A6-875C-ACC02B03D946}">
      <dgm:prSet/>
      <dgm:spPr/>
      <dgm:t>
        <a:bodyPr/>
        <a:lstStyle/>
        <a:p>
          <a:endParaRPr lang="ru-RU"/>
        </a:p>
      </dgm:t>
    </dgm:pt>
    <dgm:pt modelId="{AC501502-829D-4F71-B732-61920B92FC97}" type="sibTrans" cxnId="{66F57B03-09D6-48A6-875C-ACC02B03D946}">
      <dgm:prSet/>
      <dgm:spPr/>
      <dgm:t>
        <a:bodyPr/>
        <a:lstStyle/>
        <a:p>
          <a:endParaRPr lang="ru-RU"/>
        </a:p>
      </dgm:t>
    </dgm:pt>
    <dgm:pt modelId="{972AD01E-09DB-465D-A0F2-051EF349678B}">
      <dgm:prSet phldrT="[Текст]" phldr="1"/>
      <dgm:spPr/>
      <dgm:t>
        <a:bodyPr/>
        <a:lstStyle/>
        <a:p>
          <a:endParaRPr lang="ru-RU" dirty="0"/>
        </a:p>
      </dgm:t>
    </dgm:pt>
    <dgm:pt modelId="{A768A988-87AA-446B-BB0C-B89FA02C771D}" type="parTrans" cxnId="{BA195915-DB9F-4360-B305-1A13CE1AFF86}">
      <dgm:prSet/>
      <dgm:spPr/>
      <dgm:t>
        <a:bodyPr/>
        <a:lstStyle/>
        <a:p>
          <a:endParaRPr lang="ru-RU"/>
        </a:p>
      </dgm:t>
    </dgm:pt>
    <dgm:pt modelId="{8C29E9C9-9FF0-4926-B448-5066DE00A187}" type="sibTrans" cxnId="{BA195915-DB9F-4360-B305-1A13CE1AFF86}">
      <dgm:prSet/>
      <dgm:spPr/>
      <dgm:t>
        <a:bodyPr/>
        <a:lstStyle/>
        <a:p>
          <a:endParaRPr lang="ru-RU"/>
        </a:p>
      </dgm:t>
    </dgm:pt>
    <dgm:pt modelId="{A0AFB1CF-B88E-4107-B22E-0FB27F2C79A9}">
      <dgm:prSet phldrT="[Текст]" custT="1"/>
      <dgm:spPr/>
      <dgm:t>
        <a:bodyPr/>
        <a:lstStyle/>
        <a:p>
          <a:r>
            <a:rPr lang="uk-UA" sz="1200" u="sng" dirty="0" smtClean="0">
              <a:solidFill>
                <a:srgbClr val="FFFF00"/>
              </a:solidFill>
            </a:rPr>
            <a:t>Усі слова пишуться з великої літери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Ярославів Вал;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Кабінет Міністрів України;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Папа Римський;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Західні Альпи;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Білий Бім Чорне Вухо;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Різдво Христове;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День Незалежності;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Зайчик_Побігайчик;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Син Божий;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Снігуронька</a:t>
          </a:r>
        </a:p>
        <a:p>
          <a:endParaRPr lang="uk-UA" sz="1200" u="none" dirty="0" smtClean="0">
            <a:solidFill>
              <a:schemeClr val="tx1"/>
            </a:solidFill>
          </a:endParaRPr>
        </a:p>
        <a:p>
          <a:endParaRPr lang="ru-RU" sz="1200" u="none" dirty="0">
            <a:solidFill>
              <a:schemeClr val="tx1"/>
            </a:solidFill>
          </a:endParaRPr>
        </a:p>
      </dgm:t>
    </dgm:pt>
    <dgm:pt modelId="{20DAA31F-621D-455E-B6CA-01009CC6EFF0}" type="parTrans" cxnId="{371E71ED-0D7B-4760-B86D-A481A0BC810F}">
      <dgm:prSet/>
      <dgm:spPr/>
      <dgm:t>
        <a:bodyPr/>
        <a:lstStyle/>
        <a:p>
          <a:endParaRPr lang="ru-RU"/>
        </a:p>
      </dgm:t>
    </dgm:pt>
    <dgm:pt modelId="{88A4B706-7716-44BD-9050-28617119B76E}" type="sibTrans" cxnId="{371E71ED-0D7B-4760-B86D-A481A0BC810F}">
      <dgm:prSet/>
      <dgm:spPr/>
      <dgm:t>
        <a:bodyPr/>
        <a:lstStyle/>
        <a:p>
          <a:endParaRPr lang="ru-RU"/>
        </a:p>
      </dgm:t>
    </dgm:pt>
    <dgm:pt modelId="{9AC44027-4F46-4CE1-9465-D67B0FC04103}">
      <dgm:prSet phldrT="[Текст]" phldr="1"/>
      <dgm:spPr/>
      <dgm:t>
        <a:bodyPr/>
        <a:lstStyle/>
        <a:p>
          <a:endParaRPr lang="ru-RU" dirty="0"/>
        </a:p>
      </dgm:t>
    </dgm:pt>
    <dgm:pt modelId="{F0D77030-ABB9-489B-92A3-7C143099FF87}" type="parTrans" cxnId="{7767A2AC-E3C9-4015-8608-27016C1DD672}">
      <dgm:prSet/>
      <dgm:spPr/>
      <dgm:t>
        <a:bodyPr/>
        <a:lstStyle/>
        <a:p>
          <a:endParaRPr lang="ru-RU"/>
        </a:p>
      </dgm:t>
    </dgm:pt>
    <dgm:pt modelId="{D0B571BD-660A-431F-8047-A1E34BE56896}" type="sibTrans" cxnId="{7767A2AC-E3C9-4015-8608-27016C1DD672}">
      <dgm:prSet/>
      <dgm:spPr/>
      <dgm:t>
        <a:bodyPr/>
        <a:lstStyle/>
        <a:p>
          <a:endParaRPr lang="ru-RU"/>
        </a:p>
      </dgm:t>
    </dgm:pt>
    <dgm:pt modelId="{1CE21590-78A1-40CD-ABC2-B0399352ED21}">
      <dgm:prSet phldrT="[Текст]" custT="1"/>
      <dgm:spPr/>
      <dgm:t>
        <a:bodyPr/>
        <a:lstStyle/>
        <a:p>
          <a:r>
            <a:rPr lang="uk-UA" sz="1200" u="sng" dirty="0" smtClean="0">
              <a:solidFill>
                <a:srgbClr val="FFFF00"/>
              </a:solidFill>
            </a:rPr>
            <a:t>Перше слово пишеться з великої літери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Олімпійські ігри;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День знань; Шевченків край;</a:t>
          </a:r>
        </a:p>
        <a:p>
          <a:r>
            <a:rPr lang="uk-UA" sz="1200" u="none" dirty="0" smtClean="0">
              <a:solidFill>
                <a:schemeClr val="tx1"/>
              </a:solidFill>
            </a:rPr>
            <a:t>Києво-Печерська лавра</a:t>
          </a:r>
          <a:endParaRPr lang="ru-RU" sz="1200" u="none" dirty="0">
            <a:solidFill>
              <a:schemeClr val="tx1"/>
            </a:solidFill>
          </a:endParaRPr>
        </a:p>
      </dgm:t>
    </dgm:pt>
    <dgm:pt modelId="{BD241D90-13EF-4108-A0B6-769F9390B0DF}" type="parTrans" cxnId="{2E871712-FD32-4459-96F1-AFD2B6FED54A}">
      <dgm:prSet/>
      <dgm:spPr/>
      <dgm:t>
        <a:bodyPr/>
        <a:lstStyle/>
        <a:p>
          <a:endParaRPr lang="ru-RU"/>
        </a:p>
      </dgm:t>
    </dgm:pt>
    <dgm:pt modelId="{788BE732-934A-43A0-847C-DB0E5C6FE0CB}" type="sibTrans" cxnId="{2E871712-FD32-4459-96F1-AFD2B6FED54A}">
      <dgm:prSet/>
      <dgm:spPr/>
      <dgm:t>
        <a:bodyPr/>
        <a:lstStyle/>
        <a:p>
          <a:endParaRPr lang="ru-RU"/>
        </a:p>
      </dgm:t>
    </dgm:pt>
    <dgm:pt modelId="{66DD9443-93B6-4115-B4F7-D8FBF90566D1}" type="pres">
      <dgm:prSet presAssocID="{2AB0C9E2-88BF-48F4-8231-4EB7D91B7B0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23D9A9-9FA7-48E8-B9B8-61D483AAEAE8}" type="pres">
      <dgm:prSet presAssocID="{E102CCC1-F0A7-4DFD-BFD8-33DC50C7F1D1}" presName="compositeNode" presStyleCnt="0">
        <dgm:presLayoutVars>
          <dgm:bulletEnabled val="1"/>
        </dgm:presLayoutVars>
      </dgm:prSet>
      <dgm:spPr/>
    </dgm:pt>
    <dgm:pt modelId="{E7A0B518-18D1-486D-B4DF-E44827C9D508}" type="pres">
      <dgm:prSet presAssocID="{E102CCC1-F0A7-4DFD-BFD8-33DC50C7F1D1}" presName="bgRect" presStyleLbl="node1" presStyleIdx="0" presStyleCnt="3"/>
      <dgm:spPr/>
      <dgm:t>
        <a:bodyPr/>
        <a:lstStyle/>
        <a:p>
          <a:endParaRPr lang="ru-RU"/>
        </a:p>
      </dgm:t>
    </dgm:pt>
    <dgm:pt modelId="{B87B842D-F5EB-44D8-ACBF-08003851D423}" type="pres">
      <dgm:prSet presAssocID="{E102CCC1-F0A7-4DFD-BFD8-33DC50C7F1D1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B4D57B-2A13-461D-B101-1B426F2D6C07}" type="pres">
      <dgm:prSet presAssocID="{E102CCC1-F0A7-4DFD-BFD8-33DC50C7F1D1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84534-47F9-418B-ADE0-C00858DF30E8}" type="pres">
      <dgm:prSet presAssocID="{29ECE5D8-84CC-4761-8DB7-722A9A6AD6CA}" presName="hSp" presStyleCnt="0"/>
      <dgm:spPr/>
    </dgm:pt>
    <dgm:pt modelId="{1DFEB9F0-8A96-457A-A1A1-821AF0A86D21}" type="pres">
      <dgm:prSet presAssocID="{29ECE5D8-84CC-4761-8DB7-722A9A6AD6CA}" presName="vProcSp" presStyleCnt="0"/>
      <dgm:spPr/>
    </dgm:pt>
    <dgm:pt modelId="{14B5F972-6C14-4352-A9DC-89C726634793}" type="pres">
      <dgm:prSet presAssocID="{29ECE5D8-84CC-4761-8DB7-722A9A6AD6CA}" presName="vSp1" presStyleCnt="0"/>
      <dgm:spPr/>
    </dgm:pt>
    <dgm:pt modelId="{712D1D82-9DD2-4870-B932-F202D7D1E3F3}" type="pres">
      <dgm:prSet presAssocID="{29ECE5D8-84CC-4761-8DB7-722A9A6AD6CA}" presName="simulatedConn" presStyleLbl="solidFgAcc1" presStyleIdx="0" presStyleCnt="2"/>
      <dgm:spPr/>
    </dgm:pt>
    <dgm:pt modelId="{77384EC2-D40C-425C-915A-FBB136A4B21E}" type="pres">
      <dgm:prSet presAssocID="{29ECE5D8-84CC-4761-8DB7-722A9A6AD6CA}" presName="vSp2" presStyleCnt="0"/>
      <dgm:spPr/>
    </dgm:pt>
    <dgm:pt modelId="{16EE2EB1-9C9D-4618-8BD8-9F7F760F40A2}" type="pres">
      <dgm:prSet presAssocID="{29ECE5D8-84CC-4761-8DB7-722A9A6AD6CA}" presName="sibTrans" presStyleCnt="0"/>
      <dgm:spPr/>
    </dgm:pt>
    <dgm:pt modelId="{96CD75C4-8507-4A48-8A23-02DE7FD036E7}" type="pres">
      <dgm:prSet presAssocID="{972AD01E-09DB-465D-A0F2-051EF349678B}" presName="compositeNode" presStyleCnt="0">
        <dgm:presLayoutVars>
          <dgm:bulletEnabled val="1"/>
        </dgm:presLayoutVars>
      </dgm:prSet>
      <dgm:spPr/>
    </dgm:pt>
    <dgm:pt modelId="{0D0DF9F8-9D97-4739-80B5-B9C3F6240BB3}" type="pres">
      <dgm:prSet presAssocID="{972AD01E-09DB-465D-A0F2-051EF349678B}" presName="bgRect" presStyleLbl="node1" presStyleIdx="1" presStyleCnt="3" custScaleY="119941"/>
      <dgm:spPr/>
      <dgm:t>
        <a:bodyPr/>
        <a:lstStyle/>
        <a:p>
          <a:endParaRPr lang="ru-RU"/>
        </a:p>
      </dgm:t>
    </dgm:pt>
    <dgm:pt modelId="{3B7BEEEA-6A3F-4C60-85A0-5FE47881651C}" type="pres">
      <dgm:prSet presAssocID="{972AD01E-09DB-465D-A0F2-051EF349678B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B47483-A396-4977-A083-686224DFDDC4}" type="pres">
      <dgm:prSet presAssocID="{972AD01E-09DB-465D-A0F2-051EF349678B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9B2F3-4243-46C6-A558-E32819DC930C}" type="pres">
      <dgm:prSet presAssocID="{8C29E9C9-9FF0-4926-B448-5066DE00A187}" presName="hSp" presStyleCnt="0"/>
      <dgm:spPr/>
    </dgm:pt>
    <dgm:pt modelId="{E4BE0245-FBC5-4EEB-9F6C-B9E7BDE21E33}" type="pres">
      <dgm:prSet presAssocID="{8C29E9C9-9FF0-4926-B448-5066DE00A187}" presName="vProcSp" presStyleCnt="0"/>
      <dgm:spPr/>
    </dgm:pt>
    <dgm:pt modelId="{E1CFD4C1-C87F-448C-B2D8-7DEEAE616077}" type="pres">
      <dgm:prSet presAssocID="{8C29E9C9-9FF0-4926-B448-5066DE00A187}" presName="vSp1" presStyleCnt="0"/>
      <dgm:spPr/>
    </dgm:pt>
    <dgm:pt modelId="{98276A60-7A76-42D7-A794-FE1A94B690E4}" type="pres">
      <dgm:prSet presAssocID="{8C29E9C9-9FF0-4926-B448-5066DE00A187}" presName="simulatedConn" presStyleLbl="solidFgAcc1" presStyleIdx="1" presStyleCnt="2"/>
      <dgm:spPr/>
    </dgm:pt>
    <dgm:pt modelId="{485F5DEC-DC8D-4CB3-A9A7-6D4EA63F72B2}" type="pres">
      <dgm:prSet presAssocID="{8C29E9C9-9FF0-4926-B448-5066DE00A187}" presName="vSp2" presStyleCnt="0"/>
      <dgm:spPr/>
    </dgm:pt>
    <dgm:pt modelId="{B900AE66-22EB-458D-B6FE-9A568EC848D2}" type="pres">
      <dgm:prSet presAssocID="{8C29E9C9-9FF0-4926-B448-5066DE00A187}" presName="sibTrans" presStyleCnt="0"/>
      <dgm:spPr/>
    </dgm:pt>
    <dgm:pt modelId="{E23F41BC-8D73-4D53-BDBA-00396EF61C24}" type="pres">
      <dgm:prSet presAssocID="{9AC44027-4F46-4CE1-9465-D67B0FC04103}" presName="compositeNode" presStyleCnt="0">
        <dgm:presLayoutVars>
          <dgm:bulletEnabled val="1"/>
        </dgm:presLayoutVars>
      </dgm:prSet>
      <dgm:spPr/>
    </dgm:pt>
    <dgm:pt modelId="{A3859680-336B-48C9-B5F5-58B86C02FEDC}" type="pres">
      <dgm:prSet presAssocID="{9AC44027-4F46-4CE1-9465-D67B0FC04103}" presName="bgRect" presStyleLbl="node1" presStyleIdx="2" presStyleCnt="3"/>
      <dgm:spPr/>
      <dgm:t>
        <a:bodyPr/>
        <a:lstStyle/>
        <a:p>
          <a:endParaRPr lang="ru-RU"/>
        </a:p>
      </dgm:t>
    </dgm:pt>
    <dgm:pt modelId="{8E853F39-45E6-4ABD-B159-3D9C440EE1B9}" type="pres">
      <dgm:prSet presAssocID="{9AC44027-4F46-4CE1-9465-D67B0FC04103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8DD5B-505B-4E1D-804E-8EA06643B060}" type="pres">
      <dgm:prSet presAssocID="{9AC44027-4F46-4CE1-9465-D67B0FC04103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10F4C3-3A37-474C-9607-AD87E147DE4A}" type="presOf" srcId="{2E1C6F81-4AFA-4F9D-BF38-C0D017FE43A0}" destId="{9EB4D57B-2A13-461D-B101-1B426F2D6C07}" srcOrd="0" destOrd="0" presId="urn:microsoft.com/office/officeart/2005/8/layout/hProcess7#1"/>
    <dgm:cxn modelId="{66F57B03-09D6-48A6-875C-ACC02B03D946}" srcId="{E102CCC1-F0A7-4DFD-BFD8-33DC50C7F1D1}" destId="{2E1C6F81-4AFA-4F9D-BF38-C0D017FE43A0}" srcOrd="0" destOrd="0" parTransId="{77F0F7B7-4032-4C96-917E-D8EA66DD29BD}" sibTransId="{AC501502-829D-4F71-B732-61920B92FC97}"/>
    <dgm:cxn modelId="{44EFDB7E-3B27-46C6-AC9D-B0BCE1459468}" type="presOf" srcId="{972AD01E-09DB-465D-A0F2-051EF349678B}" destId="{3B7BEEEA-6A3F-4C60-85A0-5FE47881651C}" srcOrd="1" destOrd="0" presId="urn:microsoft.com/office/officeart/2005/8/layout/hProcess7#1"/>
    <dgm:cxn modelId="{96792E4D-5017-4C1A-86C4-4FC4628880AF}" type="presOf" srcId="{E102CCC1-F0A7-4DFD-BFD8-33DC50C7F1D1}" destId="{E7A0B518-18D1-486D-B4DF-E44827C9D508}" srcOrd="0" destOrd="0" presId="urn:microsoft.com/office/officeart/2005/8/layout/hProcess7#1"/>
    <dgm:cxn modelId="{BA63EAD8-7379-4460-BC2A-E8F83DF52BCB}" type="presOf" srcId="{9AC44027-4F46-4CE1-9465-D67B0FC04103}" destId="{A3859680-336B-48C9-B5F5-58B86C02FEDC}" srcOrd="0" destOrd="0" presId="urn:microsoft.com/office/officeart/2005/8/layout/hProcess7#1"/>
    <dgm:cxn modelId="{2EBEC2D6-67BC-4C31-8D41-7E92FBAFE5D7}" type="presOf" srcId="{E102CCC1-F0A7-4DFD-BFD8-33DC50C7F1D1}" destId="{B87B842D-F5EB-44D8-ACBF-08003851D423}" srcOrd="1" destOrd="0" presId="urn:microsoft.com/office/officeart/2005/8/layout/hProcess7#1"/>
    <dgm:cxn modelId="{946A53BA-5449-41D5-94CE-737706D72755}" type="presOf" srcId="{2AB0C9E2-88BF-48F4-8231-4EB7D91B7B09}" destId="{66DD9443-93B6-4115-B4F7-D8FBF90566D1}" srcOrd="0" destOrd="0" presId="urn:microsoft.com/office/officeart/2005/8/layout/hProcess7#1"/>
    <dgm:cxn modelId="{2E871712-FD32-4459-96F1-AFD2B6FED54A}" srcId="{9AC44027-4F46-4CE1-9465-D67B0FC04103}" destId="{1CE21590-78A1-40CD-ABC2-B0399352ED21}" srcOrd="0" destOrd="0" parTransId="{BD241D90-13EF-4108-A0B6-769F9390B0DF}" sibTransId="{788BE732-934A-43A0-847C-DB0E5C6FE0CB}"/>
    <dgm:cxn modelId="{371E71ED-0D7B-4760-B86D-A481A0BC810F}" srcId="{972AD01E-09DB-465D-A0F2-051EF349678B}" destId="{A0AFB1CF-B88E-4107-B22E-0FB27F2C79A9}" srcOrd="0" destOrd="0" parTransId="{20DAA31F-621D-455E-B6CA-01009CC6EFF0}" sibTransId="{88A4B706-7716-44BD-9050-28617119B76E}"/>
    <dgm:cxn modelId="{15DB8758-24C7-4AA7-8148-21DD5BB00C60}" type="presOf" srcId="{972AD01E-09DB-465D-A0F2-051EF349678B}" destId="{0D0DF9F8-9D97-4739-80B5-B9C3F6240BB3}" srcOrd="0" destOrd="0" presId="urn:microsoft.com/office/officeart/2005/8/layout/hProcess7#1"/>
    <dgm:cxn modelId="{44BF7768-6251-4072-97B1-C1E4C2F438E2}" type="presOf" srcId="{9AC44027-4F46-4CE1-9465-D67B0FC04103}" destId="{8E853F39-45E6-4ABD-B159-3D9C440EE1B9}" srcOrd="1" destOrd="0" presId="urn:microsoft.com/office/officeart/2005/8/layout/hProcess7#1"/>
    <dgm:cxn modelId="{C2890A82-94DB-44AA-9953-057356FD1D93}" type="presOf" srcId="{A0AFB1CF-B88E-4107-B22E-0FB27F2C79A9}" destId="{7DB47483-A396-4977-A083-686224DFDDC4}" srcOrd="0" destOrd="0" presId="urn:microsoft.com/office/officeart/2005/8/layout/hProcess7#1"/>
    <dgm:cxn modelId="{7767A2AC-E3C9-4015-8608-27016C1DD672}" srcId="{2AB0C9E2-88BF-48F4-8231-4EB7D91B7B09}" destId="{9AC44027-4F46-4CE1-9465-D67B0FC04103}" srcOrd="2" destOrd="0" parTransId="{F0D77030-ABB9-489B-92A3-7C143099FF87}" sibTransId="{D0B571BD-660A-431F-8047-A1E34BE56896}"/>
    <dgm:cxn modelId="{41371B76-D87F-4B86-839B-68BEC9FFD424}" srcId="{2AB0C9E2-88BF-48F4-8231-4EB7D91B7B09}" destId="{E102CCC1-F0A7-4DFD-BFD8-33DC50C7F1D1}" srcOrd="0" destOrd="0" parTransId="{62E61796-A9BE-4B7F-9309-16A7B62DC660}" sibTransId="{29ECE5D8-84CC-4761-8DB7-722A9A6AD6CA}"/>
    <dgm:cxn modelId="{0F0B0C6B-4860-4C85-BE14-E04BB0C26425}" type="presOf" srcId="{1CE21590-78A1-40CD-ABC2-B0399352ED21}" destId="{3C08DD5B-505B-4E1D-804E-8EA06643B060}" srcOrd="0" destOrd="0" presId="urn:microsoft.com/office/officeart/2005/8/layout/hProcess7#1"/>
    <dgm:cxn modelId="{BA195915-DB9F-4360-B305-1A13CE1AFF86}" srcId="{2AB0C9E2-88BF-48F4-8231-4EB7D91B7B09}" destId="{972AD01E-09DB-465D-A0F2-051EF349678B}" srcOrd="1" destOrd="0" parTransId="{A768A988-87AA-446B-BB0C-B89FA02C771D}" sibTransId="{8C29E9C9-9FF0-4926-B448-5066DE00A187}"/>
    <dgm:cxn modelId="{FB1C5581-2F53-466F-9F16-B19264FB9C49}" type="presParOf" srcId="{66DD9443-93B6-4115-B4F7-D8FBF90566D1}" destId="{0323D9A9-9FA7-48E8-B9B8-61D483AAEAE8}" srcOrd="0" destOrd="0" presId="urn:microsoft.com/office/officeart/2005/8/layout/hProcess7#1"/>
    <dgm:cxn modelId="{1C406533-F181-49AF-9C81-4BE1570358B3}" type="presParOf" srcId="{0323D9A9-9FA7-48E8-B9B8-61D483AAEAE8}" destId="{E7A0B518-18D1-486D-B4DF-E44827C9D508}" srcOrd="0" destOrd="0" presId="urn:microsoft.com/office/officeart/2005/8/layout/hProcess7#1"/>
    <dgm:cxn modelId="{EFC7C477-41F2-4F3F-9A44-341259E4C4B6}" type="presParOf" srcId="{0323D9A9-9FA7-48E8-B9B8-61D483AAEAE8}" destId="{B87B842D-F5EB-44D8-ACBF-08003851D423}" srcOrd="1" destOrd="0" presId="urn:microsoft.com/office/officeart/2005/8/layout/hProcess7#1"/>
    <dgm:cxn modelId="{BA652510-13E1-4301-8A21-2913E0CFEA9A}" type="presParOf" srcId="{0323D9A9-9FA7-48E8-B9B8-61D483AAEAE8}" destId="{9EB4D57B-2A13-461D-B101-1B426F2D6C07}" srcOrd="2" destOrd="0" presId="urn:microsoft.com/office/officeart/2005/8/layout/hProcess7#1"/>
    <dgm:cxn modelId="{29DA1FFF-5A4E-4480-BFB0-ADC531EA8DC5}" type="presParOf" srcId="{66DD9443-93B6-4115-B4F7-D8FBF90566D1}" destId="{E5284534-47F9-418B-ADE0-C00858DF30E8}" srcOrd="1" destOrd="0" presId="urn:microsoft.com/office/officeart/2005/8/layout/hProcess7#1"/>
    <dgm:cxn modelId="{9018DDCA-3A2B-4556-8D56-40530DD33E37}" type="presParOf" srcId="{66DD9443-93B6-4115-B4F7-D8FBF90566D1}" destId="{1DFEB9F0-8A96-457A-A1A1-821AF0A86D21}" srcOrd="2" destOrd="0" presId="urn:microsoft.com/office/officeart/2005/8/layout/hProcess7#1"/>
    <dgm:cxn modelId="{CF72B46E-336E-44BB-AC0F-B56090BD857F}" type="presParOf" srcId="{1DFEB9F0-8A96-457A-A1A1-821AF0A86D21}" destId="{14B5F972-6C14-4352-A9DC-89C726634793}" srcOrd="0" destOrd="0" presId="urn:microsoft.com/office/officeart/2005/8/layout/hProcess7#1"/>
    <dgm:cxn modelId="{4755E0D4-B39D-4E76-9942-6F5BCD1E90D4}" type="presParOf" srcId="{1DFEB9F0-8A96-457A-A1A1-821AF0A86D21}" destId="{712D1D82-9DD2-4870-B932-F202D7D1E3F3}" srcOrd="1" destOrd="0" presId="urn:microsoft.com/office/officeart/2005/8/layout/hProcess7#1"/>
    <dgm:cxn modelId="{899BAAC7-6FF0-448B-98E2-F3046DBDC6C0}" type="presParOf" srcId="{1DFEB9F0-8A96-457A-A1A1-821AF0A86D21}" destId="{77384EC2-D40C-425C-915A-FBB136A4B21E}" srcOrd="2" destOrd="0" presId="urn:microsoft.com/office/officeart/2005/8/layout/hProcess7#1"/>
    <dgm:cxn modelId="{C72E4AC2-6D7C-46BF-A466-CECFBC3C6098}" type="presParOf" srcId="{66DD9443-93B6-4115-B4F7-D8FBF90566D1}" destId="{16EE2EB1-9C9D-4618-8BD8-9F7F760F40A2}" srcOrd="3" destOrd="0" presId="urn:microsoft.com/office/officeart/2005/8/layout/hProcess7#1"/>
    <dgm:cxn modelId="{24747602-2502-47DA-8EFB-3B5DE7E35CF1}" type="presParOf" srcId="{66DD9443-93B6-4115-B4F7-D8FBF90566D1}" destId="{96CD75C4-8507-4A48-8A23-02DE7FD036E7}" srcOrd="4" destOrd="0" presId="urn:microsoft.com/office/officeart/2005/8/layout/hProcess7#1"/>
    <dgm:cxn modelId="{FBCAD328-BC2E-4700-944C-DB18F898E727}" type="presParOf" srcId="{96CD75C4-8507-4A48-8A23-02DE7FD036E7}" destId="{0D0DF9F8-9D97-4739-80B5-B9C3F6240BB3}" srcOrd="0" destOrd="0" presId="urn:microsoft.com/office/officeart/2005/8/layout/hProcess7#1"/>
    <dgm:cxn modelId="{EC4F28DA-09AD-4920-ADCD-BC4EA209B31B}" type="presParOf" srcId="{96CD75C4-8507-4A48-8A23-02DE7FD036E7}" destId="{3B7BEEEA-6A3F-4C60-85A0-5FE47881651C}" srcOrd="1" destOrd="0" presId="urn:microsoft.com/office/officeart/2005/8/layout/hProcess7#1"/>
    <dgm:cxn modelId="{3AE00E98-A83A-439B-B67C-6EF33C1F0DC1}" type="presParOf" srcId="{96CD75C4-8507-4A48-8A23-02DE7FD036E7}" destId="{7DB47483-A396-4977-A083-686224DFDDC4}" srcOrd="2" destOrd="0" presId="urn:microsoft.com/office/officeart/2005/8/layout/hProcess7#1"/>
    <dgm:cxn modelId="{6225F0C2-3FC1-4C17-80C5-54CF2442DEAE}" type="presParOf" srcId="{66DD9443-93B6-4115-B4F7-D8FBF90566D1}" destId="{8B59B2F3-4243-46C6-A558-E32819DC930C}" srcOrd="5" destOrd="0" presId="urn:microsoft.com/office/officeart/2005/8/layout/hProcess7#1"/>
    <dgm:cxn modelId="{022CF130-D6FF-4BC1-A34E-56124921F206}" type="presParOf" srcId="{66DD9443-93B6-4115-B4F7-D8FBF90566D1}" destId="{E4BE0245-FBC5-4EEB-9F6C-B9E7BDE21E33}" srcOrd="6" destOrd="0" presId="urn:microsoft.com/office/officeart/2005/8/layout/hProcess7#1"/>
    <dgm:cxn modelId="{1C75E6AF-65B9-40CC-89C7-C64FE586FF14}" type="presParOf" srcId="{E4BE0245-FBC5-4EEB-9F6C-B9E7BDE21E33}" destId="{E1CFD4C1-C87F-448C-B2D8-7DEEAE616077}" srcOrd="0" destOrd="0" presId="urn:microsoft.com/office/officeart/2005/8/layout/hProcess7#1"/>
    <dgm:cxn modelId="{F322206D-7835-477F-97D7-D763AE9EE0C3}" type="presParOf" srcId="{E4BE0245-FBC5-4EEB-9F6C-B9E7BDE21E33}" destId="{98276A60-7A76-42D7-A794-FE1A94B690E4}" srcOrd="1" destOrd="0" presId="urn:microsoft.com/office/officeart/2005/8/layout/hProcess7#1"/>
    <dgm:cxn modelId="{AB9CC5BA-0787-4EDB-AC8F-B861AFF519E5}" type="presParOf" srcId="{E4BE0245-FBC5-4EEB-9F6C-B9E7BDE21E33}" destId="{485F5DEC-DC8D-4CB3-A9A7-6D4EA63F72B2}" srcOrd="2" destOrd="0" presId="urn:microsoft.com/office/officeart/2005/8/layout/hProcess7#1"/>
    <dgm:cxn modelId="{3D695C11-07B6-4B99-8D91-AC108781D07E}" type="presParOf" srcId="{66DD9443-93B6-4115-B4F7-D8FBF90566D1}" destId="{B900AE66-22EB-458D-B6FE-9A568EC848D2}" srcOrd="7" destOrd="0" presId="urn:microsoft.com/office/officeart/2005/8/layout/hProcess7#1"/>
    <dgm:cxn modelId="{19F25E35-6DAC-4A06-A534-AC924955842C}" type="presParOf" srcId="{66DD9443-93B6-4115-B4F7-D8FBF90566D1}" destId="{E23F41BC-8D73-4D53-BDBA-00396EF61C24}" srcOrd="8" destOrd="0" presId="urn:microsoft.com/office/officeart/2005/8/layout/hProcess7#1"/>
    <dgm:cxn modelId="{35C095ED-5A15-45D4-A76A-7F72AA7BDE4F}" type="presParOf" srcId="{E23F41BC-8D73-4D53-BDBA-00396EF61C24}" destId="{A3859680-336B-48C9-B5F5-58B86C02FEDC}" srcOrd="0" destOrd="0" presId="urn:microsoft.com/office/officeart/2005/8/layout/hProcess7#1"/>
    <dgm:cxn modelId="{710DF152-98B5-4AF4-9F21-7A7C9143FA2D}" type="presParOf" srcId="{E23F41BC-8D73-4D53-BDBA-00396EF61C24}" destId="{8E853F39-45E6-4ABD-B159-3D9C440EE1B9}" srcOrd="1" destOrd="0" presId="urn:microsoft.com/office/officeart/2005/8/layout/hProcess7#1"/>
    <dgm:cxn modelId="{B0836F39-51A2-4BBC-A333-11E5C3046262}" type="presParOf" srcId="{E23F41BC-8D73-4D53-BDBA-00396EF61C24}" destId="{3C08DD5B-505B-4E1D-804E-8EA06643B060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ED9F94-785B-481F-91FC-6C258DCD3D9C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5E522C48-86C6-4D3F-8000-19A55E2985E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uk-UA" sz="3600" b="1" dirty="0" smtClean="0">
            <a:latin typeface="Arial" pitchFamily="34" charset="0"/>
            <a:cs typeface="Arial" pitchFamily="34" charset="0"/>
          </a:endParaRPr>
        </a:p>
      </dgm:t>
    </dgm:pt>
    <dgm:pt modelId="{5A4FA95B-8A01-4335-9CE6-7206BD260E98}" type="parTrans" cxnId="{98A16EC2-27D3-420E-B399-8C28570E754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92FD7E8-C9C4-462A-8E75-29D4C71945B7}" type="sibTrans" cxnId="{98A16EC2-27D3-420E-B399-8C28570E754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1B97995-E546-465F-8B6B-84CD2374DBE0}">
      <dgm:prSet phldrT="[Текст]" custT="1"/>
      <dgm:spPr/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Кінофільм “ Тіні забутих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предків”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газета  “ Літературна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Україна”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,санаторій “ Золотий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пляж”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сузір</a:t>
          </a:r>
          <a:r>
            <a:rPr kumimoji="0" lang="en-US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`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я Великого Пса, затока Святого Лаврентія, фірма “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Плюс”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печиво “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Марія”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станція метро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“Золоті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ворота”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футбольний клуб “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Динамо”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оперета “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Сильва”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орден Миколи Чудотворця, літак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“Антей”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кав</a:t>
          </a:r>
          <a:r>
            <a:rPr kumimoji="0" lang="en-US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`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ярня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 “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Затишок”</a:t>
          </a:r>
          <a:r>
            <a:rPr kumimoji="0" lang="uk-UA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течія Гольфстрім, пісня “ Стоїть гора </a:t>
          </a:r>
          <a:r>
            <a:rPr kumimoji="0" lang="uk-UA" sz="2400" b="0" i="0" u="none" strike="noStrike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високая”</a:t>
          </a:r>
          <a:endParaRPr kumimoji="0" lang="uk-UA" sz="2400" b="0" i="0" u="none" strike="noStrike" cap="none" normalizeH="0" baseline="0" dirty="0" smtClean="0">
            <a:ln>
              <a:noFill/>
            </a:ln>
            <a:solidFill>
              <a:schemeClr val="tx2">
                <a:lumMod val="75000"/>
              </a:schemeClr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7C715F1C-15ED-45E4-A5D5-7822A6221B17}" type="parTrans" cxnId="{EF95C956-B540-4837-877E-C81E677FEE1C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DAC2E3D9-E64E-4EE6-A03C-5F4E44B26588}" type="sibTrans" cxnId="{EF95C956-B540-4837-877E-C81E677FEE1C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48314E0-0B73-4BA8-AC63-504814CECA88}" type="pres">
      <dgm:prSet presAssocID="{07ED9F94-785B-481F-91FC-6C258DCD3D9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DADA77D-9AB6-4ED2-83FE-F52D3EE707C9}" type="pres">
      <dgm:prSet presAssocID="{5E522C48-86C6-4D3F-8000-19A55E2985E4}" presName="hierRoot1" presStyleCnt="0"/>
      <dgm:spPr/>
    </dgm:pt>
    <dgm:pt modelId="{AF271E4B-C4A6-483F-82E3-52D8B9661874}" type="pres">
      <dgm:prSet presAssocID="{5E522C48-86C6-4D3F-8000-19A55E2985E4}" presName="composite" presStyleCnt="0"/>
      <dgm:spPr/>
    </dgm:pt>
    <dgm:pt modelId="{616BED9A-A61D-4F77-BD82-FF45CF1860C2}" type="pres">
      <dgm:prSet presAssocID="{5E522C48-86C6-4D3F-8000-19A55E2985E4}" presName="background" presStyleLbl="node0" presStyleIdx="0" presStyleCnt="1"/>
      <dgm:spPr/>
    </dgm:pt>
    <dgm:pt modelId="{84C01219-50B6-4B4B-9DFE-2C988E82FCBE}" type="pres">
      <dgm:prSet presAssocID="{5E522C48-86C6-4D3F-8000-19A55E2985E4}" presName="text" presStyleLbl="fgAcc0" presStyleIdx="0" presStyleCnt="1" custScaleX="462709" custScaleY="91589" custLinFactNeighborX="4913" custLinFactNeighborY="244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287EC6-FE5C-471C-B8FE-699369BCE669}" type="pres">
      <dgm:prSet presAssocID="{5E522C48-86C6-4D3F-8000-19A55E2985E4}" presName="hierChild2" presStyleCnt="0"/>
      <dgm:spPr/>
    </dgm:pt>
    <dgm:pt modelId="{B2D75813-EFED-4E15-9D60-4D3B1DC6C9B8}" type="pres">
      <dgm:prSet presAssocID="{7C715F1C-15ED-45E4-A5D5-7822A6221B17}" presName="Name10" presStyleLbl="parChTrans1D2" presStyleIdx="0" presStyleCnt="1"/>
      <dgm:spPr/>
      <dgm:t>
        <a:bodyPr/>
        <a:lstStyle/>
        <a:p>
          <a:endParaRPr lang="ru-RU"/>
        </a:p>
      </dgm:t>
    </dgm:pt>
    <dgm:pt modelId="{E80C65FE-F85F-4704-A5C7-A8C90238BE24}" type="pres">
      <dgm:prSet presAssocID="{E1B97995-E546-465F-8B6B-84CD2374DBE0}" presName="hierRoot2" presStyleCnt="0"/>
      <dgm:spPr/>
    </dgm:pt>
    <dgm:pt modelId="{194D9298-456B-4C80-875D-3069BA433436}" type="pres">
      <dgm:prSet presAssocID="{E1B97995-E546-465F-8B6B-84CD2374DBE0}" presName="composite2" presStyleCnt="0"/>
      <dgm:spPr/>
    </dgm:pt>
    <dgm:pt modelId="{59A5695E-5199-4E80-8E42-0C6F428CC172}" type="pres">
      <dgm:prSet presAssocID="{E1B97995-E546-465F-8B6B-84CD2374DBE0}" presName="background2" presStyleLbl="node2" presStyleIdx="0" presStyleCnt="1"/>
      <dgm:spPr/>
    </dgm:pt>
    <dgm:pt modelId="{2F766A6D-6945-4255-9639-63D3B88DB53E}" type="pres">
      <dgm:prSet presAssocID="{E1B97995-E546-465F-8B6B-84CD2374DBE0}" presName="text2" presStyleLbl="fgAcc2" presStyleIdx="0" presStyleCnt="1" custScaleX="437738" custScaleY="442815" custLinFactNeighborX="110" custLinFactNeighborY="3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B25808-91A9-4995-8F3B-6BFCC84A118C}" type="pres">
      <dgm:prSet presAssocID="{E1B97995-E546-465F-8B6B-84CD2374DBE0}" presName="hierChild3" presStyleCnt="0"/>
      <dgm:spPr/>
    </dgm:pt>
  </dgm:ptLst>
  <dgm:cxnLst>
    <dgm:cxn modelId="{D6968729-5C75-430B-A0C8-7780874E6E49}" type="presOf" srcId="{7C715F1C-15ED-45E4-A5D5-7822A6221B17}" destId="{B2D75813-EFED-4E15-9D60-4D3B1DC6C9B8}" srcOrd="0" destOrd="0" presId="urn:microsoft.com/office/officeart/2005/8/layout/hierarchy1"/>
    <dgm:cxn modelId="{D68318A8-3809-467B-BD02-C62A40240A7A}" type="presOf" srcId="{E1B97995-E546-465F-8B6B-84CD2374DBE0}" destId="{2F766A6D-6945-4255-9639-63D3B88DB53E}" srcOrd="0" destOrd="0" presId="urn:microsoft.com/office/officeart/2005/8/layout/hierarchy1"/>
    <dgm:cxn modelId="{B3FC7C53-04BC-4534-B831-D5073B2A34FF}" type="presOf" srcId="{5E522C48-86C6-4D3F-8000-19A55E2985E4}" destId="{84C01219-50B6-4B4B-9DFE-2C988E82FCBE}" srcOrd="0" destOrd="0" presId="urn:microsoft.com/office/officeart/2005/8/layout/hierarchy1"/>
    <dgm:cxn modelId="{98A16EC2-27D3-420E-B399-8C28570E7548}" srcId="{07ED9F94-785B-481F-91FC-6C258DCD3D9C}" destId="{5E522C48-86C6-4D3F-8000-19A55E2985E4}" srcOrd="0" destOrd="0" parTransId="{5A4FA95B-8A01-4335-9CE6-7206BD260E98}" sibTransId="{E92FD7E8-C9C4-462A-8E75-29D4C71945B7}"/>
    <dgm:cxn modelId="{4DD0827E-6AF4-4E17-891A-4FC1CC69B47B}" type="presOf" srcId="{07ED9F94-785B-481F-91FC-6C258DCD3D9C}" destId="{E48314E0-0B73-4BA8-AC63-504814CECA88}" srcOrd="0" destOrd="0" presId="urn:microsoft.com/office/officeart/2005/8/layout/hierarchy1"/>
    <dgm:cxn modelId="{EF95C956-B540-4837-877E-C81E677FEE1C}" srcId="{5E522C48-86C6-4D3F-8000-19A55E2985E4}" destId="{E1B97995-E546-465F-8B6B-84CD2374DBE0}" srcOrd="0" destOrd="0" parTransId="{7C715F1C-15ED-45E4-A5D5-7822A6221B17}" sibTransId="{DAC2E3D9-E64E-4EE6-A03C-5F4E44B26588}"/>
    <dgm:cxn modelId="{87B74DE1-7929-4462-85AC-B4632C63AA61}" type="presParOf" srcId="{E48314E0-0B73-4BA8-AC63-504814CECA88}" destId="{EDADA77D-9AB6-4ED2-83FE-F52D3EE707C9}" srcOrd="0" destOrd="0" presId="urn:microsoft.com/office/officeart/2005/8/layout/hierarchy1"/>
    <dgm:cxn modelId="{E3755359-29CD-4631-A0EC-7EAD0C5E7494}" type="presParOf" srcId="{EDADA77D-9AB6-4ED2-83FE-F52D3EE707C9}" destId="{AF271E4B-C4A6-483F-82E3-52D8B9661874}" srcOrd="0" destOrd="0" presId="urn:microsoft.com/office/officeart/2005/8/layout/hierarchy1"/>
    <dgm:cxn modelId="{88397566-365D-4864-83B4-C5BB2FDC6783}" type="presParOf" srcId="{AF271E4B-C4A6-483F-82E3-52D8B9661874}" destId="{616BED9A-A61D-4F77-BD82-FF45CF1860C2}" srcOrd="0" destOrd="0" presId="urn:microsoft.com/office/officeart/2005/8/layout/hierarchy1"/>
    <dgm:cxn modelId="{8C302B06-CBAA-4F04-94BD-5A84BA9392DB}" type="presParOf" srcId="{AF271E4B-C4A6-483F-82E3-52D8B9661874}" destId="{84C01219-50B6-4B4B-9DFE-2C988E82FCBE}" srcOrd="1" destOrd="0" presId="urn:microsoft.com/office/officeart/2005/8/layout/hierarchy1"/>
    <dgm:cxn modelId="{38EE0F01-330F-4720-BA28-D71747E341D8}" type="presParOf" srcId="{EDADA77D-9AB6-4ED2-83FE-F52D3EE707C9}" destId="{86287EC6-FE5C-471C-B8FE-699369BCE669}" srcOrd="1" destOrd="0" presId="urn:microsoft.com/office/officeart/2005/8/layout/hierarchy1"/>
    <dgm:cxn modelId="{0E687934-AA9F-4922-AF0B-739F940DE973}" type="presParOf" srcId="{86287EC6-FE5C-471C-B8FE-699369BCE669}" destId="{B2D75813-EFED-4E15-9D60-4D3B1DC6C9B8}" srcOrd="0" destOrd="0" presId="urn:microsoft.com/office/officeart/2005/8/layout/hierarchy1"/>
    <dgm:cxn modelId="{C3EA175F-0277-4BAE-A9C0-222F1778BA8B}" type="presParOf" srcId="{86287EC6-FE5C-471C-B8FE-699369BCE669}" destId="{E80C65FE-F85F-4704-A5C7-A8C90238BE24}" srcOrd="1" destOrd="0" presId="urn:microsoft.com/office/officeart/2005/8/layout/hierarchy1"/>
    <dgm:cxn modelId="{6FEFD9AB-B111-42BE-B1D5-11919F996E6A}" type="presParOf" srcId="{E80C65FE-F85F-4704-A5C7-A8C90238BE24}" destId="{194D9298-456B-4C80-875D-3069BA433436}" srcOrd="0" destOrd="0" presId="urn:microsoft.com/office/officeart/2005/8/layout/hierarchy1"/>
    <dgm:cxn modelId="{19D03D51-9CF0-4284-80F4-BFBF58E75CF4}" type="presParOf" srcId="{194D9298-456B-4C80-875D-3069BA433436}" destId="{59A5695E-5199-4E80-8E42-0C6F428CC172}" srcOrd="0" destOrd="0" presId="urn:microsoft.com/office/officeart/2005/8/layout/hierarchy1"/>
    <dgm:cxn modelId="{31E08820-9FFE-4D8C-AE0F-9A69ADFE85BB}" type="presParOf" srcId="{194D9298-456B-4C80-875D-3069BA433436}" destId="{2F766A6D-6945-4255-9639-63D3B88DB53E}" srcOrd="1" destOrd="0" presId="urn:microsoft.com/office/officeart/2005/8/layout/hierarchy1"/>
    <dgm:cxn modelId="{386FD4A0-B389-4091-A8FF-272EAF490931}" type="presParOf" srcId="{E80C65FE-F85F-4704-A5C7-A8C90238BE24}" destId="{E3B25808-91A9-4995-8F3B-6BFCC84A11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75813-EFED-4E15-9D60-4D3B1DC6C9B8}">
      <dsp:nvSpPr>
        <dsp:cNvPr id="0" name=""/>
        <dsp:cNvSpPr/>
      </dsp:nvSpPr>
      <dsp:spPr>
        <a:xfrm>
          <a:off x="3814662" y="1053647"/>
          <a:ext cx="91440" cy="366548"/>
        </a:xfrm>
        <a:custGeom>
          <a:avLst/>
          <a:gdLst/>
          <a:ahLst/>
          <a:cxnLst/>
          <a:rect l="0" t="0" r="0" b="0"/>
          <a:pathLst>
            <a:path>
              <a:moveTo>
                <a:pt x="89773" y="0"/>
              </a:moveTo>
              <a:lnTo>
                <a:pt x="89773" y="213124"/>
              </a:lnTo>
              <a:lnTo>
                <a:pt x="45720" y="213124"/>
              </a:lnTo>
              <a:lnTo>
                <a:pt x="45720" y="36654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55762-F9BE-491C-9193-9884661F3219}">
      <dsp:nvSpPr>
        <dsp:cNvPr id="0" name=""/>
        <dsp:cNvSpPr/>
      </dsp:nvSpPr>
      <dsp:spPr>
        <a:xfrm>
          <a:off x="2677291" y="1996"/>
          <a:ext cx="2454288" cy="10516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36951E-45F6-4A9F-83C5-F43B864E083D}">
      <dsp:nvSpPr>
        <dsp:cNvPr id="0" name=""/>
        <dsp:cNvSpPr/>
      </dsp:nvSpPr>
      <dsp:spPr>
        <a:xfrm>
          <a:off x="2861307" y="176811"/>
          <a:ext cx="2454288" cy="105165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3600" i="1" kern="1200" dirty="0" smtClean="0">
              <a:latin typeface="Arial" pitchFamily="34" charset="0"/>
              <a:cs typeface="Arial" pitchFamily="34" charset="0"/>
            </a:rPr>
            <a:t>Зверни увагу!</a:t>
          </a:r>
        </a:p>
      </dsp:txBody>
      <dsp:txXfrm>
        <a:off x="2892109" y="207613"/>
        <a:ext cx="2392684" cy="990047"/>
      </dsp:txXfrm>
    </dsp:sp>
    <dsp:sp modelId="{59A5695E-5199-4E80-8E42-0C6F428CC172}">
      <dsp:nvSpPr>
        <dsp:cNvPr id="0" name=""/>
        <dsp:cNvSpPr/>
      </dsp:nvSpPr>
      <dsp:spPr>
        <a:xfrm>
          <a:off x="631440" y="1420195"/>
          <a:ext cx="6457883" cy="41205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66A6D-6945-4255-9639-63D3B88DB53E}">
      <dsp:nvSpPr>
        <dsp:cNvPr id="0" name=""/>
        <dsp:cNvSpPr/>
      </dsp:nvSpPr>
      <dsp:spPr>
        <a:xfrm>
          <a:off x="815456" y="1595010"/>
          <a:ext cx="6457883" cy="4120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    </a:t>
          </a:r>
          <a:endParaRPr lang="en-US" sz="2400" b="0" i="1" kern="120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b="0" i="1" kern="1200" baseline="0" dirty="0" smtClean="0">
              <a:latin typeface="Arial" pitchFamily="34" charset="0"/>
              <a:cs typeface="Arial" pitchFamily="34" charset="0"/>
            </a:rPr>
            <a:t>Граматичне поняття істот не цілком збігається з уявленням про живе в природі.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b="0" i="1" kern="1200" baseline="0" dirty="0" smtClean="0">
              <a:latin typeface="Arial" pitchFamily="34" charset="0"/>
              <a:cs typeface="Arial" pitchFamily="34" charset="0"/>
            </a:rPr>
            <a:t>Назви сукупності осіб( гурт, загін, натовп)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b="0" i="1" kern="1200" baseline="0" dirty="0" smtClean="0">
              <a:latin typeface="Arial" pitchFamily="34" charset="0"/>
              <a:cs typeface="Arial" pitchFamily="34" charset="0"/>
            </a:rPr>
            <a:t>назви мікроорганізмів ( мікроб, бактерія)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2000" b="0" i="1" kern="1200" baseline="0" dirty="0" smtClean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2000" b="0" i="1" kern="1200" baseline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неістоти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b="0" i="1" kern="1200" baseline="0" dirty="0" smtClean="0">
              <a:latin typeface="Arial" pitchFamily="34" charset="0"/>
              <a:cs typeface="Arial" pitchFamily="34" charset="0"/>
            </a:rPr>
            <a:t>Міфологічні назви( чорт, відьма, Перун)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1600" b="0" i="1" kern="1200" baseline="0" dirty="0" smtClean="0">
              <a:latin typeface="Arial" pitchFamily="34" charset="0"/>
              <a:cs typeface="Arial" pitchFamily="34" charset="0"/>
            </a:rPr>
            <a:t>Назви померлих ( небіжчик, покійник)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2400" b="0" i="1" kern="1200" baseline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істоти</a:t>
          </a: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600" b="0" i="1" kern="1200" baseline="0" dirty="0">
            <a:latin typeface="Arial" pitchFamily="34" charset="0"/>
            <a:cs typeface="Arial" pitchFamily="34" charset="0"/>
          </a:endParaRPr>
        </a:p>
      </dsp:txBody>
      <dsp:txXfrm>
        <a:off x="936142" y="1715696"/>
        <a:ext cx="6216511" cy="3879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75813-EFED-4E15-9D60-4D3B1DC6C9B8}">
      <dsp:nvSpPr>
        <dsp:cNvPr id="0" name=""/>
        <dsp:cNvSpPr/>
      </dsp:nvSpPr>
      <dsp:spPr>
        <a:xfrm>
          <a:off x="4031549" y="2699844"/>
          <a:ext cx="1548830" cy="895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8539"/>
              </a:lnTo>
              <a:lnTo>
                <a:pt x="1548830" y="728539"/>
              </a:lnTo>
              <a:lnTo>
                <a:pt x="1548830" y="89579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CE24A-B8ED-45AB-A2FB-A950FAC1C5A3}">
      <dsp:nvSpPr>
        <dsp:cNvPr id="0" name=""/>
        <dsp:cNvSpPr/>
      </dsp:nvSpPr>
      <dsp:spPr>
        <a:xfrm>
          <a:off x="1567747" y="2699844"/>
          <a:ext cx="2463802" cy="859806"/>
        </a:xfrm>
        <a:custGeom>
          <a:avLst/>
          <a:gdLst/>
          <a:ahLst/>
          <a:cxnLst/>
          <a:rect l="0" t="0" r="0" b="0"/>
          <a:pathLst>
            <a:path>
              <a:moveTo>
                <a:pt x="2463802" y="0"/>
              </a:moveTo>
              <a:lnTo>
                <a:pt x="2463802" y="692554"/>
              </a:lnTo>
              <a:lnTo>
                <a:pt x="0" y="692554"/>
              </a:lnTo>
              <a:lnTo>
                <a:pt x="0" y="85980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BED9A-A61D-4F77-BD82-FF45CF1860C2}">
      <dsp:nvSpPr>
        <dsp:cNvPr id="0" name=""/>
        <dsp:cNvSpPr/>
      </dsp:nvSpPr>
      <dsp:spPr>
        <a:xfrm>
          <a:off x="942404" y="-190571"/>
          <a:ext cx="6178290" cy="28904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01219-50B6-4B4B-9DFE-2C988E82FCBE}">
      <dsp:nvSpPr>
        <dsp:cNvPr id="0" name=""/>
        <dsp:cNvSpPr/>
      </dsp:nvSpPr>
      <dsp:spPr>
        <a:xfrm>
          <a:off x="1143007" y="0"/>
          <a:ext cx="6178290" cy="2890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4800" b="1" kern="1200" dirty="0" smtClean="0">
              <a:latin typeface="Arial" pitchFamily="34" charset="0"/>
              <a:cs typeface="Arial" pitchFamily="34" charset="0"/>
            </a:rPr>
            <a:t> </a:t>
          </a:r>
        </a:p>
        <a:p>
          <a:pPr lvl="0" algn="ctr" defTabSz="2133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4400" b="0" kern="1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rPr>
            <a:t>Іменник</a:t>
          </a:r>
          <a:endParaRPr lang="en-US" sz="4400" b="0" kern="1200" dirty="0" smtClean="0">
            <a:solidFill>
              <a:srgbClr val="0000FF"/>
            </a:solidFill>
            <a:latin typeface="Arial" pitchFamily="34" charset="0"/>
            <a:cs typeface="Arial" pitchFamily="34" charset="0"/>
          </a:endParaRPr>
        </a:p>
        <a:p>
          <a:pPr lvl="0" algn="ctr" defTabSz="2133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4400" b="0" kern="1200" dirty="0" smtClean="0">
            <a:latin typeface="Arial" pitchFamily="34" charset="0"/>
            <a:cs typeface="Arial" pitchFamily="34" charset="0"/>
          </a:endParaRPr>
        </a:p>
        <a:p>
          <a:pPr lvl="0" algn="ctr" defTabSz="2133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4400" b="0" kern="1200" dirty="0" smtClean="0">
            <a:latin typeface="Arial" pitchFamily="34" charset="0"/>
            <a:cs typeface="Arial" pitchFamily="34" charset="0"/>
          </a:endParaRPr>
        </a:p>
      </dsp:txBody>
      <dsp:txXfrm>
        <a:off x="1227664" y="84657"/>
        <a:ext cx="6008976" cy="2721102"/>
      </dsp:txXfrm>
    </dsp:sp>
    <dsp:sp modelId="{78A5F5B8-B95D-4FF0-B389-137D3FC53210}">
      <dsp:nvSpPr>
        <dsp:cNvPr id="0" name=""/>
        <dsp:cNvSpPr/>
      </dsp:nvSpPr>
      <dsp:spPr>
        <a:xfrm>
          <a:off x="15416" y="3559651"/>
          <a:ext cx="3104662" cy="15063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9C17C-C78A-46C9-8CF1-2E20D4282DD5}">
      <dsp:nvSpPr>
        <dsp:cNvPr id="0" name=""/>
        <dsp:cNvSpPr/>
      </dsp:nvSpPr>
      <dsp:spPr>
        <a:xfrm>
          <a:off x="216018" y="3750224"/>
          <a:ext cx="3104662" cy="1506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4400" b="1" i="0" u="sng" kern="1200" dirty="0" smtClean="0">
            <a:latin typeface="Arial" pitchFamily="34" charset="0"/>
            <a:cs typeface="Arial" pitchFamily="34" charset="0"/>
          </a:endParaRPr>
        </a:p>
      </dsp:txBody>
      <dsp:txXfrm>
        <a:off x="260138" y="3794344"/>
        <a:ext cx="3016422" cy="1418119"/>
      </dsp:txXfrm>
    </dsp:sp>
    <dsp:sp modelId="{59A5695E-5199-4E80-8E42-0C6F428CC172}">
      <dsp:nvSpPr>
        <dsp:cNvPr id="0" name=""/>
        <dsp:cNvSpPr/>
      </dsp:nvSpPr>
      <dsp:spPr>
        <a:xfrm>
          <a:off x="3442730" y="3595636"/>
          <a:ext cx="4275300" cy="13873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66A6D-6945-4255-9639-63D3B88DB53E}">
      <dsp:nvSpPr>
        <dsp:cNvPr id="0" name=""/>
        <dsp:cNvSpPr/>
      </dsp:nvSpPr>
      <dsp:spPr>
        <a:xfrm>
          <a:off x="3643332" y="3786209"/>
          <a:ext cx="4275300" cy="1387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i="0" u="sng" kern="1200" dirty="0" smtClean="0">
              <a:latin typeface="Arial" pitchFamily="34" charset="0"/>
              <a:cs typeface="Arial" pitchFamily="34" charset="0"/>
              <a:hlinkClick xmlns:r="http://schemas.openxmlformats.org/officeDocument/2006/relationships" r:id="" action="ppaction://noaction"/>
            </a:rPr>
            <a:t> </a:t>
          </a:r>
          <a:endParaRPr lang="uk-UA" sz="4400" b="1" i="0" u="sng" kern="1200" dirty="0" smtClean="0">
            <a:latin typeface="Arial" pitchFamily="34" charset="0"/>
            <a:cs typeface="Arial" pitchFamily="34" charset="0"/>
          </a:endParaRPr>
        </a:p>
      </dsp:txBody>
      <dsp:txXfrm>
        <a:off x="3683966" y="3826843"/>
        <a:ext cx="4194032" cy="13060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75813-EFED-4E15-9D60-4D3B1DC6C9B8}">
      <dsp:nvSpPr>
        <dsp:cNvPr id="0" name=""/>
        <dsp:cNvSpPr/>
      </dsp:nvSpPr>
      <dsp:spPr>
        <a:xfrm>
          <a:off x="3814662" y="1053647"/>
          <a:ext cx="91440" cy="366548"/>
        </a:xfrm>
        <a:custGeom>
          <a:avLst/>
          <a:gdLst/>
          <a:ahLst/>
          <a:cxnLst/>
          <a:rect l="0" t="0" r="0" b="0"/>
          <a:pathLst>
            <a:path>
              <a:moveTo>
                <a:pt x="89773" y="0"/>
              </a:moveTo>
              <a:lnTo>
                <a:pt x="89773" y="213124"/>
              </a:lnTo>
              <a:lnTo>
                <a:pt x="45720" y="213124"/>
              </a:lnTo>
              <a:lnTo>
                <a:pt x="45720" y="36654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55762-F9BE-491C-9193-9884661F3219}">
      <dsp:nvSpPr>
        <dsp:cNvPr id="0" name=""/>
        <dsp:cNvSpPr/>
      </dsp:nvSpPr>
      <dsp:spPr>
        <a:xfrm>
          <a:off x="2677291" y="1996"/>
          <a:ext cx="2454288" cy="10516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36951E-45F6-4A9F-83C5-F43B864E083D}">
      <dsp:nvSpPr>
        <dsp:cNvPr id="0" name=""/>
        <dsp:cNvSpPr/>
      </dsp:nvSpPr>
      <dsp:spPr>
        <a:xfrm>
          <a:off x="2861307" y="176811"/>
          <a:ext cx="2454288" cy="105165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3600" i="1" kern="1200" dirty="0" smtClean="0">
              <a:latin typeface="Arial" pitchFamily="34" charset="0"/>
              <a:cs typeface="Arial" pitchFamily="34" charset="0"/>
            </a:rPr>
            <a:t>Зверни увагу!</a:t>
          </a:r>
        </a:p>
      </dsp:txBody>
      <dsp:txXfrm>
        <a:off x="2892109" y="207613"/>
        <a:ext cx="2392684" cy="990047"/>
      </dsp:txXfrm>
    </dsp:sp>
    <dsp:sp modelId="{59A5695E-5199-4E80-8E42-0C6F428CC172}">
      <dsp:nvSpPr>
        <dsp:cNvPr id="0" name=""/>
        <dsp:cNvSpPr/>
      </dsp:nvSpPr>
      <dsp:spPr>
        <a:xfrm>
          <a:off x="631440" y="1420195"/>
          <a:ext cx="6457883" cy="41205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66A6D-6945-4255-9639-63D3B88DB53E}">
      <dsp:nvSpPr>
        <dsp:cNvPr id="0" name=""/>
        <dsp:cNvSpPr/>
      </dsp:nvSpPr>
      <dsp:spPr>
        <a:xfrm>
          <a:off x="815456" y="1595010"/>
          <a:ext cx="6457883" cy="4120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    </a:t>
          </a:r>
          <a:endParaRPr lang="en-US" sz="2400" b="0" i="1" kern="120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3200" b="0" i="1" kern="1200" baseline="0" dirty="0" smtClean="0">
              <a:latin typeface="Arial" pitchFamily="34" charset="0"/>
              <a:cs typeface="Arial" pitchFamily="34" charset="0"/>
            </a:rPr>
            <a:t>Омонімічні загальні назви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3200" b="0" i="1" kern="1200" baseline="0" dirty="0" smtClean="0">
              <a:solidFill>
                <a:srgbClr val="172B19"/>
              </a:solidFill>
              <a:latin typeface="Arial" pitchFamily="34" charset="0"/>
              <a:cs typeface="Arial" pitchFamily="34" charset="0"/>
            </a:rPr>
            <a:t>земля</a:t>
          </a:r>
          <a:r>
            <a:rPr lang="uk-UA" sz="3200" b="0" i="1" kern="1200" baseline="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(ґрунт), </a:t>
          </a:r>
          <a:r>
            <a:rPr lang="uk-UA" sz="3200" b="0" i="1" kern="1200" baseline="0" dirty="0" smtClean="0">
              <a:latin typeface="Arial" pitchFamily="34" charset="0"/>
              <a:cs typeface="Arial" pitchFamily="34" charset="0"/>
            </a:rPr>
            <a:t>орел</a:t>
          </a:r>
          <a:r>
            <a:rPr lang="uk-UA" sz="3200" b="0" i="1" kern="1200" baseline="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(птах)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3200" b="0" i="1" kern="1200" baseline="0" dirty="0" smtClean="0">
              <a:latin typeface="Arial" pitchFamily="34" charset="0"/>
              <a:cs typeface="Arial" pitchFamily="34" charset="0"/>
            </a:rPr>
            <a:t>можуть уживатися як власні: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3200" b="0" i="1" kern="1200" baseline="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rPr>
            <a:t>Земля( планета), Орел (місто)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2000" b="0" i="1" kern="1200" baseline="0" dirty="0" smtClean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1600" b="0" i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600" b="0" i="1" kern="1200" baseline="0" dirty="0">
            <a:latin typeface="Arial" pitchFamily="34" charset="0"/>
            <a:cs typeface="Arial" pitchFamily="34" charset="0"/>
          </a:endParaRPr>
        </a:p>
      </dsp:txBody>
      <dsp:txXfrm>
        <a:off x="936142" y="1715696"/>
        <a:ext cx="6216511" cy="38791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001FF-FEBE-4B0D-AEBE-B3B6B6B5E7B0}">
      <dsp:nvSpPr>
        <dsp:cNvPr id="0" name=""/>
        <dsp:cNvSpPr/>
      </dsp:nvSpPr>
      <dsp:spPr>
        <a:xfrm>
          <a:off x="0" y="0"/>
          <a:ext cx="6096000" cy="1294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З великої літери, але без лапок пишемо назви культових книг:</a:t>
          </a:r>
          <a:endParaRPr lang="ru-RU" sz="2800" kern="1200" dirty="0"/>
        </a:p>
      </dsp:txBody>
      <dsp:txXfrm>
        <a:off x="63199" y="63199"/>
        <a:ext cx="5969602" cy="1168243"/>
      </dsp:txXfrm>
    </dsp:sp>
    <dsp:sp modelId="{31C3D437-3767-4399-A817-7BA19D3E9B80}">
      <dsp:nvSpPr>
        <dsp:cNvPr id="0" name=""/>
        <dsp:cNvSpPr/>
      </dsp:nvSpPr>
      <dsp:spPr>
        <a:xfrm>
          <a:off x="0" y="1306206"/>
          <a:ext cx="60960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3200" kern="1200" dirty="0" smtClean="0">
              <a:solidFill>
                <a:srgbClr val="FF0000"/>
              </a:solidFill>
            </a:rPr>
            <a:t>Біблія, Євангеліє, Псалтир</a:t>
          </a:r>
          <a:r>
            <a:rPr lang="uk-UA" sz="3200" kern="1200" dirty="0" smtClean="0"/>
            <a:t>,</a:t>
          </a:r>
          <a:endParaRPr lang="ru-RU" sz="3200" kern="1200" dirty="0"/>
        </a:p>
      </dsp:txBody>
      <dsp:txXfrm>
        <a:off x="0" y="1306206"/>
        <a:ext cx="6096000" cy="546480"/>
      </dsp:txXfrm>
    </dsp:sp>
    <dsp:sp modelId="{F40E6E33-CD2B-4381-A51D-8EA9DED3E4A4}">
      <dsp:nvSpPr>
        <dsp:cNvPr id="0" name=""/>
        <dsp:cNvSpPr/>
      </dsp:nvSpPr>
      <dsp:spPr>
        <a:xfrm>
          <a:off x="0" y="1852686"/>
          <a:ext cx="6096000" cy="12946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а також назви таких релігійних понять, як:</a:t>
          </a:r>
          <a:endParaRPr lang="ru-RU" sz="3200" kern="1200" dirty="0"/>
        </a:p>
      </dsp:txBody>
      <dsp:txXfrm>
        <a:off x="63199" y="1915885"/>
        <a:ext cx="5969602" cy="1168243"/>
      </dsp:txXfrm>
    </dsp:sp>
    <dsp:sp modelId="{DE970875-49BB-454D-9629-976228AD435A}">
      <dsp:nvSpPr>
        <dsp:cNvPr id="0" name=""/>
        <dsp:cNvSpPr/>
      </dsp:nvSpPr>
      <dsp:spPr>
        <a:xfrm>
          <a:off x="0" y="3147327"/>
          <a:ext cx="6096000" cy="905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600" kern="1200" dirty="0" smtClean="0">
              <a:solidFill>
                <a:srgbClr val="FF0000"/>
              </a:solidFill>
            </a:rPr>
            <a:t>Бог, Божа Матір, Святий Дух</a:t>
          </a:r>
          <a:endParaRPr lang="ru-RU" sz="2600" kern="1200" dirty="0">
            <a:solidFill>
              <a:srgbClr val="FF0000"/>
            </a:solidFill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600" kern="1200" dirty="0" smtClean="0">
              <a:solidFill>
                <a:srgbClr val="FF0000"/>
              </a:solidFill>
            </a:rPr>
            <a:t>( але бог Ярило)</a:t>
          </a:r>
          <a:endParaRPr lang="ru-RU" sz="2600" kern="1200" dirty="0">
            <a:solidFill>
              <a:srgbClr val="FF0000"/>
            </a:solidFill>
          </a:endParaRPr>
        </a:p>
      </dsp:txBody>
      <dsp:txXfrm>
        <a:off x="0" y="3147327"/>
        <a:ext cx="6096000" cy="9051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0B518-18D1-486D-B4DF-E44827C9D508}">
      <dsp:nvSpPr>
        <dsp:cNvPr id="0" name=""/>
        <dsp:cNvSpPr/>
      </dsp:nvSpPr>
      <dsp:spPr>
        <a:xfrm>
          <a:off x="461" y="603238"/>
          <a:ext cx="1985367" cy="238244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16200000">
        <a:off x="-777802" y="1381502"/>
        <a:ext cx="1953601" cy="397073"/>
      </dsp:txXfrm>
    </dsp:sp>
    <dsp:sp modelId="{9EB4D57B-2A13-461D-B101-1B426F2D6C07}">
      <dsp:nvSpPr>
        <dsp:cNvPr id="0" name=""/>
        <dsp:cNvSpPr/>
      </dsp:nvSpPr>
      <dsp:spPr>
        <a:xfrm>
          <a:off x="397534" y="603238"/>
          <a:ext cx="1479098" cy="23824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sng" kern="1200" dirty="0" smtClean="0">
              <a:solidFill>
                <a:srgbClr val="FFFF00"/>
              </a:solidFill>
            </a:rPr>
            <a:t>Усі слова пишуться з малої літери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директор банку;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олімпійський чемпіон;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заслужений майстер спорту;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шейх;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бабине  літо;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ахіллесова п</a:t>
          </a:r>
          <a:r>
            <a:rPr lang="en-US" sz="1200" u="none" kern="1200" dirty="0" smtClean="0">
              <a:solidFill>
                <a:schemeClr val="tx1"/>
              </a:solidFill>
            </a:rPr>
            <a:t>`</a:t>
          </a:r>
          <a:r>
            <a:rPr lang="uk-UA" sz="1200" u="none" kern="1200" dirty="0" err="1" smtClean="0">
              <a:solidFill>
                <a:schemeClr val="tx1"/>
              </a:solidFill>
            </a:rPr>
            <a:t>ята</a:t>
          </a:r>
          <a:r>
            <a:rPr lang="uk-UA" sz="1200" u="none" kern="1200" dirty="0" smtClean="0">
              <a:solidFill>
                <a:schemeClr val="tx1"/>
              </a:solidFill>
            </a:rPr>
            <a:t>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шевченківський стиль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u="none" kern="1200" dirty="0">
            <a:solidFill>
              <a:schemeClr val="tx1"/>
            </a:solidFill>
          </a:endParaRPr>
        </a:p>
      </dsp:txBody>
      <dsp:txXfrm>
        <a:off x="397534" y="603238"/>
        <a:ext cx="1479098" cy="2382440"/>
      </dsp:txXfrm>
    </dsp:sp>
    <dsp:sp modelId="{0D0DF9F8-9D97-4739-80B5-B9C3F6240BB3}">
      <dsp:nvSpPr>
        <dsp:cNvPr id="0" name=""/>
        <dsp:cNvSpPr/>
      </dsp:nvSpPr>
      <dsp:spPr>
        <a:xfrm>
          <a:off x="2055316" y="603238"/>
          <a:ext cx="1985367" cy="285752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16200000">
        <a:off x="1082268" y="1576286"/>
        <a:ext cx="2343168" cy="397073"/>
      </dsp:txXfrm>
    </dsp:sp>
    <dsp:sp modelId="{712D1D82-9DD2-4870-B932-F202D7D1E3F3}">
      <dsp:nvSpPr>
        <dsp:cNvPr id="0" name=""/>
        <dsp:cNvSpPr/>
      </dsp:nvSpPr>
      <dsp:spPr>
        <a:xfrm rot="5400000">
          <a:off x="1890224" y="2496217"/>
          <a:ext cx="350036" cy="29780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47483-A396-4977-A083-686224DFDDC4}">
      <dsp:nvSpPr>
        <dsp:cNvPr id="0" name=""/>
        <dsp:cNvSpPr/>
      </dsp:nvSpPr>
      <dsp:spPr>
        <a:xfrm>
          <a:off x="2452389" y="603238"/>
          <a:ext cx="1479098" cy="285752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sng" kern="1200" dirty="0" smtClean="0">
              <a:solidFill>
                <a:srgbClr val="FFFF00"/>
              </a:solidFill>
            </a:rPr>
            <a:t>Усі слова пишуться з великої літери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Ярославів Вал;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Кабінет Міністрів України;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Папа Римський;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Західні Альпи;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Білий Бім Чорне Вухо;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Різдво Христове;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День Незалежності;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Зайчик_Побігайчик;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Син Божий;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Снігуронька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u="none" kern="1200" dirty="0" smtClean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u="none" kern="1200" dirty="0">
            <a:solidFill>
              <a:schemeClr val="tx1"/>
            </a:solidFill>
          </a:endParaRPr>
        </a:p>
      </dsp:txBody>
      <dsp:txXfrm>
        <a:off x="2452389" y="603238"/>
        <a:ext cx="1479098" cy="2857523"/>
      </dsp:txXfrm>
    </dsp:sp>
    <dsp:sp modelId="{A3859680-336B-48C9-B5F5-58B86C02FEDC}">
      <dsp:nvSpPr>
        <dsp:cNvPr id="0" name=""/>
        <dsp:cNvSpPr/>
      </dsp:nvSpPr>
      <dsp:spPr>
        <a:xfrm>
          <a:off x="4110171" y="603238"/>
          <a:ext cx="1985367" cy="238244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97790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16200000">
        <a:off x="3331907" y="1381502"/>
        <a:ext cx="1953601" cy="397073"/>
      </dsp:txXfrm>
    </dsp:sp>
    <dsp:sp modelId="{98276A60-7A76-42D7-A794-FE1A94B690E4}">
      <dsp:nvSpPr>
        <dsp:cNvPr id="0" name=""/>
        <dsp:cNvSpPr/>
      </dsp:nvSpPr>
      <dsp:spPr>
        <a:xfrm rot="5400000">
          <a:off x="3945079" y="2496217"/>
          <a:ext cx="350036" cy="29780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08DD5B-505B-4E1D-804E-8EA06643B060}">
      <dsp:nvSpPr>
        <dsp:cNvPr id="0" name=""/>
        <dsp:cNvSpPr/>
      </dsp:nvSpPr>
      <dsp:spPr>
        <a:xfrm>
          <a:off x="4507244" y="603238"/>
          <a:ext cx="1479098" cy="23824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1148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sng" kern="1200" dirty="0" smtClean="0">
              <a:solidFill>
                <a:srgbClr val="FFFF00"/>
              </a:solidFill>
            </a:rPr>
            <a:t>Перше слово пишеться з великої літери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Олімпійські ігри;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День знань; Шевченків край;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u="none" kern="1200" dirty="0" smtClean="0">
              <a:solidFill>
                <a:schemeClr val="tx1"/>
              </a:solidFill>
            </a:rPr>
            <a:t>Києво-Печерська лавра</a:t>
          </a:r>
          <a:endParaRPr lang="ru-RU" sz="1200" u="none" kern="1200" dirty="0">
            <a:solidFill>
              <a:schemeClr val="tx1"/>
            </a:solidFill>
          </a:endParaRPr>
        </a:p>
      </dsp:txBody>
      <dsp:txXfrm>
        <a:off x="4507244" y="603238"/>
        <a:ext cx="1479098" cy="23824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75813-EFED-4E15-9D60-4D3B1DC6C9B8}">
      <dsp:nvSpPr>
        <dsp:cNvPr id="0" name=""/>
        <dsp:cNvSpPr/>
      </dsp:nvSpPr>
      <dsp:spPr>
        <a:xfrm>
          <a:off x="3860729" y="1218753"/>
          <a:ext cx="91440" cy="224506"/>
        </a:xfrm>
        <a:custGeom>
          <a:avLst/>
          <a:gdLst/>
          <a:ahLst/>
          <a:cxnLst/>
          <a:rect l="0" t="0" r="0" b="0"/>
          <a:pathLst>
            <a:path>
              <a:moveTo>
                <a:pt x="125095" y="0"/>
              </a:moveTo>
              <a:lnTo>
                <a:pt x="125095" y="71408"/>
              </a:lnTo>
              <a:lnTo>
                <a:pt x="45720" y="71408"/>
              </a:lnTo>
              <a:lnTo>
                <a:pt x="45720" y="22450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BED9A-A61D-4F77-BD82-FF45CF1860C2}">
      <dsp:nvSpPr>
        <dsp:cNvPr id="0" name=""/>
        <dsp:cNvSpPr/>
      </dsp:nvSpPr>
      <dsp:spPr>
        <a:xfrm>
          <a:off x="162388" y="257599"/>
          <a:ext cx="7646872" cy="96115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01219-50B6-4B4B-9DFE-2C988E82FCBE}">
      <dsp:nvSpPr>
        <dsp:cNvPr id="0" name=""/>
        <dsp:cNvSpPr/>
      </dsp:nvSpPr>
      <dsp:spPr>
        <a:xfrm>
          <a:off x="346014" y="432043"/>
          <a:ext cx="7646872" cy="9611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uk-UA" sz="3600" b="1" kern="1200" dirty="0" smtClean="0">
            <a:latin typeface="Arial" pitchFamily="34" charset="0"/>
            <a:cs typeface="Arial" pitchFamily="34" charset="0"/>
          </a:endParaRPr>
        </a:p>
      </dsp:txBody>
      <dsp:txXfrm>
        <a:off x="374165" y="460194"/>
        <a:ext cx="7590570" cy="904851"/>
      </dsp:txXfrm>
    </dsp:sp>
    <dsp:sp modelId="{59A5695E-5199-4E80-8E42-0C6F428CC172}">
      <dsp:nvSpPr>
        <dsp:cNvPr id="0" name=""/>
        <dsp:cNvSpPr/>
      </dsp:nvSpPr>
      <dsp:spPr>
        <a:xfrm>
          <a:off x="289351" y="1443259"/>
          <a:ext cx="7234194" cy="46469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66A6D-6945-4255-9639-63D3B88DB53E}">
      <dsp:nvSpPr>
        <dsp:cNvPr id="0" name=""/>
        <dsp:cNvSpPr/>
      </dsp:nvSpPr>
      <dsp:spPr>
        <a:xfrm>
          <a:off x="472977" y="1617703"/>
          <a:ext cx="7234194" cy="46469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Кінофільм “ Тіні забутих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предків”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газета  “ Літературна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Україна”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,санаторій “ Золотий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пляж”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сузір</a:t>
          </a:r>
          <a:r>
            <a:rPr kumimoji="0" lang="en-US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`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я Великого Пса, затока Святого Лаврентія, фірма “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Плюс”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печиво “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Марія”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станція метро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“Золоті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ворота”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футбольний клуб “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Динамо”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оперета “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Сильва”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орден Миколи Чудотворця, літак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“Антей”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кав</a:t>
          </a:r>
          <a:r>
            <a:rPr kumimoji="0" lang="en-US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`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ярня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 “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Затишок”</a:t>
          </a:r>
          <a:r>
            <a:rPr kumimoji="0" lang="uk-UA" sz="2400" b="0" i="0" u="none" strike="noStrike" kern="1200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, течія Гольфстрім, пісня “ Стоїть гора </a:t>
          </a:r>
          <a:r>
            <a:rPr kumimoji="0" lang="uk-UA" sz="2400" b="0" i="0" u="none" strike="noStrike" kern="1200" cap="none" normalizeH="0" baseline="0" dirty="0" err="1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rPr>
            <a:t>високая”</a:t>
          </a:r>
          <a:endParaRPr kumimoji="0" lang="uk-UA" sz="2400" b="0" i="0" u="none" strike="noStrike" kern="1200" cap="none" normalizeH="0" baseline="0" dirty="0" smtClean="0">
            <a:ln>
              <a:noFill/>
            </a:ln>
            <a:solidFill>
              <a:schemeClr val="tx2">
                <a:lumMod val="75000"/>
              </a:schemeClr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609083" y="1753809"/>
        <a:ext cx="6961982" cy="4374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BC1A6-A913-443C-AEE8-A7EF0C5CAF4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F5D48-6A3D-4D7A-ADC6-C6750ECF84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807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F5D48-6A3D-4D7A-ADC6-C6750ECF844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54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14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4.jpeg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285720" y="500042"/>
            <a:ext cx="8786874" cy="15716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5720" y="2143116"/>
            <a:ext cx="8786874" cy="4643470"/>
          </a:xfrm>
          <a:prstGeom prst="roundRect">
            <a:avLst>
              <a:gd name="adj" fmla="val 6415"/>
            </a:avLst>
          </a:prstGeom>
          <a:ln w="412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548680"/>
            <a:ext cx="8028384" cy="1368152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Велика літера і лапки у власних назвах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348880"/>
            <a:ext cx="7572428" cy="4214842"/>
          </a:xfrm>
        </p:spPr>
        <p:txBody>
          <a:bodyPr>
            <a:normAutofit/>
          </a:bodyPr>
          <a:lstStyle/>
          <a:p>
            <a:r>
              <a:rPr lang="uk-UA" sz="3600" b="1" u="sng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Сьогодні на уроці:</a:t>
            </a:r>
          </a:p>
          <a:p>
            <a:pPr>
              <a:spcBef>
                <a:spcPts val="0"/>
              </a:spcBef>
            </a:pP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r>
              <a:rPr lang="uk-UA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1.Ти повториш відомості про іменник – назви істот і неістот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r>
              <a:rPr lang="uk-UA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Засвоїш поняття власних і загальних назв.</a:t>
            </a:r>
          </a:p>
          <a:p>
            <a:pPr marL="457200" indent="-457200" algn="just">
              <a:spcBef>
                <a:spcPts val="0"/>
              </a:spcBef>
              <a:buFont typeface="Arial" pitchFamily="34" charset="0"/>
              <a:buChar char="•"/>
            </a:pPr>
            <a:r>
              <a:rPr lang="uk-UA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3. Навчишся правильно писати власні назви</a:t>
            </a:r>
          </a:p>
          <a:p>
            <a:pPr algn="l"/>
            <a:endParaRPr lang="uk-UA" sz="2800" b="1" dirty="0" smtClean="0"/>
          </a:p>
          <a:p>
            <a:pPr algn="l"/>
            <a:r>
              <a:rPr lang="uk-UA" sz="2800" b="1" dirty="0" smtClean="0"/>
              <a:t> 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286512" y="142852"/>
            <a:ext cx="2857520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Зрозумій! Це просто!</a:t>
            </a:r>
            <a:endParaRPr kumimoji="0" lang="ru-RU" sz="3200" b="1" i="0" u="none" strike="noStrike" kern="1200" cap="all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403648" y="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Українська мова, 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uk-U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клас</a:t>
            </a:r>
            <a:endParaRPr lang="ru-RU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 descr="D:\Мои документы\Загрузки\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85884" cy="1369467"/>
          </a:xfrm>
          <a:prstGeom prst="round2Diag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</p:pic>
      <p:grpSp>
        <p:nvGrpSpPr>
          <p:cNvPr id="15" name="Группа 14"/>
          <p:cNvGrpSpPr/>
          <p:nvPr/>
        </p:nvGrpSpPr>
        <p:grpSpPr>
          <a:xfrm>
            <a:off x="971600" y="5301208"/>
            <a:ext cx="1691680" cy="1233428"/>
            <a:chOff x="7452320" y="198408"/>
            <a:chExt cx="1691680" cy="1233428"/>
          </a:xfrm>
        </p:grpSpPr>
        <p:pic>
          <p:nvPicPr>
            <p:cNvPr id="16" name="Picture 8" descr="C:\Documents and Settings\D\Мои документы\Мои рисунки\Рисунки\b610423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24328" y="198408"/>
              <a:ext cx="854292" cy="854328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7" name="TextBox 16"/>
            <p:cNvSpPr txBox="1"/>
            <p:nvPr/>
          </p:nvSpPr>
          <p:spPr>
            <a:xfrm>
              <a:off x="7452320" y="1062504"/>
              <a:ext cx="1691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>
                  <a:solidFill>
                    <a:srgbClr val="FF0000"/>
                  </a:solidFill>
                </a:rPr>
                <a:t>Натисни!</a:t>
              </a:r>
              <a:endParaRPr lang="uk-UA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9" name="Скругленная прямоугольная выноска 18"/>
          <p:cNvSpPr/>
          <p:nvPr/>
        </p:nvSpPr>
        <p:spPr>
          <a:xfrm>
            <a:off x="2771800" y="5157192"/>
            <a:ext cx="6048672" cy="1440160"/>
          </a:xfrm>
          <a:prstGeom prst="wedgeRoundRectCallout">
            <a:avLst>
              <a:gd name="adj1" fmla="val -63043"/>
              <a:gd name="adj2" fmla="val 33134"/>
              <a:gd name="adj3" fmla="val 16667"/>
            </a:avLst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b="1" i="1" dirty="0" smtClean="0">
                <a:latin typeface="Arial" pitchFamily="34" charset="0"/>
                <a:cs typeface="Arial" pitchFamily="34" charset="0"/>
              </a:rPr>
              <a:t>Для перегляду презентації натисни мишкою на слайді. Після </a:t>
            </a:r>
            <a:r>
              <a:rPr lang="uk-UA" sz="2000" b="1" i="1" dirty="0" err="1" smtClean="0">
                <a:latin typeface="Arial" pitchFamily="34" charset="0"/>
                <a:cs typeface="Arial" pitchFamily="34" charset="0"/>
              </a:rPr>
              <a:t>“кліків”</a:t>
            </a:r>
            <a:r>
              <a:rPr lang="uk-UA" sz="2000" b="1" i="1" dirty="0" smtClean="0">
                <a:latin typeface="Arial" pitchFamily="34" charset="0"/>
                <a:cs typeface="Arial" pitchFamily="34" charset="0"/>
              </a:rPr>
              <a:t> поступово з'являтиметься інформація. Перехід </a:t>
            </a:r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000" b="1" i="1" dirty="0" smtClean="0">
                <a:latin typeface="Arial" pitchFamily="34" charset="0"/>
                <a:cs typeface="Arial" pitchFamily="34" charset="0"/>
              </a:rPr>
              <a:t>до наступного слайду здійснюється </a:t>
            </a:r>
            <a:r>
              <a:rPr lang="uk-UA" sz="2000" b="1" i="1" dirty="0" err="1" smtClean="0">
                <a:latin typeface="Arial" pitchFamily="34" charset="0"/>
                <a:cs typeface="Arial" pitchFamily="34" charset="0"/>
              </a:rPr>
              <a:t>“кліком”</a:t>
            </a:r>
            <a:r>
              <a:rPr lang="uk-UA" sz="2000" b="1" i="1" dirty="0" smtClean="0">
                <a:latin typeface="Arial" pitchFamily="34" charset="0"/>
                <a:cs typeface="Arial" pitchFamily="34" charset="0"/>
              </a:rPr>
              <a:t> мишки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i="1" dirty="0" smtClean="0">
                <a:latin typeface="Arial" pitchFamily="34" charset="0"/>
                <a:cs typeface="Arial" pitchFamily="34" charset="0"/>
              </a:rPr>
              <a:t>по стрілці.</a:t>
            </a:r>
            <a:endParaRPr lang="ru-RU" sz="20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929486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857224" y="71438"/>
            <a:ext cx="8143932" cy="6715148"/>
          </a:xfrm>
          <a:prstGeom prst="round2DiagRect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0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9</a:t>
            </a:r>
            <a:endParaRPr lang="ru-RU" sz="3600" dirty="0"/>
          </a:p>
        </p:txBody>
      </p:sp>
      <p:sp>
        <p:nvSpPr>
          <p:cNvPr id="16" name="Прямоугольник 1"/>
          <p:cNvSpPr>
            <a:spLocks noChangeArrowheads="1"/>
          </p:cNvSpPr>
          <p:nvPr/>
        </p:nvSpPr>
        <p:spPr bwMode="auto">
          <a:xfrm>
            <a:off x="1043608" y="1268760"/>
            <a:ext cx="810039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071538" y="5643578"/>
            <a:ext cx="734481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214414" y="5643578"/>
            <a:ext cx="633670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115616" y="5661248"/>
            <a:ext cx="64087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право 27"/>
          <p:cNvSpPr/>
          <p:nvPr/>
        </p:nvSpPr>
        <p:spPr>
          <a:xfrm>
            <a:off x="1259632" y="620688"/>
            <a:ext cx="2448272" cy="72008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ПІДКАЗКА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" descr="C:\Users\Admin\Desktop\__20140207_170883492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60648"/>
            <a:ext cx="1828804" cy="1505715"/>
          </a:xfrm>
          <a:prstGeom prst="rect">
            <a:avLst/>
          </a:prstGeom>
          <a:noFill/>
        </p:spPr>
      </p:pic>
      <p:graphicFrame>
        <p:nvGraphicFramePr>
          <p:cNvPr id="18" name="Схема 17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79905" y="332656"/>
            <a:ext cx="261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Виконай ! це просто !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124744"/>
            <a:ext cx="79074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accent1"/>
                </a:solidFill>
              </a:rPr>
              <a:t>Подані слова й словосполучення запиши у три колонки:</a:t>
            </a:r>
          </a:p>
          <a:p>
            <a:pPr marL="457200" indent="-457200">
              <a:buAutoNum type="arabicParenR"/>
            </a:pPr>
            <a:r>
              <a:rPr lang="uk-UA" sz="2400" b="1" dirty="0" smtClean="0">
                <a:solidFill>
                  <a:schemeClr val="accent1"/>
                </a:solidFill>
              </a:rPr>
              <a:t>Усі слова пишуться з малої літери; 2) усі слова пишуться з великої літери; 3) перше слово пишеться з великої літери.</a:t>
            </a:r>
          </a:p>
          <a:p>
            <a:pPr marL="457200" indent="-457200"/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       (о)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лімпійські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ігри, (д)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иректор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банку, (я)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роалавів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(в)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ал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(вулиця), (к)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абінет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(м)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іністрів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(у)країни, (о)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лімпійський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чемпіон, (п)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апа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(р)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имський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, (з)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аслужений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майстер спорту, (з)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ахідні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(а)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льпи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, (ш)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ейх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, (б)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абине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літо, (б)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ілий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(б)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ім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(ч)орне (в)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ухо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 кличка собаки), (р)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іздво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(х)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ристове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, (д)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ень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(н)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езалежності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, (д)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ень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(з)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нань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, (а)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хіллесова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п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`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ята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, (ш)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евченків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край, (ш)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евченківський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стиль, (з)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айчик-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(п)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обігайчик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, (с)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ин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(б)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ожий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, (с)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нігуронька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, (к)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иєво-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(п)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ечерська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 (л)</a:t>
            </a:r>
            <a:r>
              <a:rPr lang="uk-UA" sz="2000" b="1" dirty="0" err="1" smtClean="0">
                <a:solidFill>
                  <a:schemeClr val="accent2">
                    <a:lumMod val="50000"/>
                  </a:schemeClr>
                </a:solidFill>
              </a:rPr>
              <a:t>авра</a:t>
            </a:r>
            <a:r>
              <a:rPr lang="uk-UA" sz="1600" b="1" dirty="0" smtClean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2708920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  </a:t>
            </a:r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>
            <a:off x="6156176" y="6165304"/>
            <a:ext cx="187220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6156176" y="5732699"/>
            <a:ext cx="1648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hlinkClick r:id="rId3" action="ppaction://hlinksldjump"/>
              </a:rPr>
              <a:t>Перевір себе !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0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10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929486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857224" y="71438"/>
            <a:ext cx="8143932" cy="6715148"/>
          </a:xfrm>
          <a:prstGeom prst="round2DiagRect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0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11</a:t>
            </a:r>
            <a:endParaRPr lang="ru-RU" sz="3600" dirty="0"/>
          </a:p>
        </p:txBody>
      </p:sp>
      <p:sp>
        <p:nvSpPr>
          <p:cNvPr id="16" name="Прямоугольник 1"/>
          <p:cNvSpPr>
            <a:spLocks noChangeArrowheads="1"/>
          </p:cNvSpPr>
          <p:nvPr/>
        </p:nvSpPr>
        <p:spPr bwMode="auto">
          <a:xfrm>
            <a:off x="1043608" y="1268760"/>
            <a:ext cx="81003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115616" y="4365104"/>
            <a:ext cx="734481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87624" y="5229200"/>
            <a:ext cx="633670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115616" y="5661248"/>
            <a:ext cx="64087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право 27"/>
          <p:cNvSpPr/>
          <p:nvPr/>
        </p:nvSpPr>
        <p:spPr>
          <a:xfrm>
            <a:off x="1259632" y="620688"/>
            <a:ext cx="2448272" cy="72008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ПІДКАЗКА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" descr="C:\Users\Admin\Desktop\__20140207_170883492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60648"/>
            <a:ext cx="1828804" cy="1505715"/>
          </a:xfrm>
          <a:prstGeom prst="rect">
            <a:avLst/>
          </a:prstGeom>
          <a:noFill/>
        </p:spPr>
      </p:pic>
      <p:grpSp>
        <p:nvGrpSpPr>
          <p:cNvPr id="3" name="Группа 21"/>
          <p:cNvGrpSpPr/>
          <p:nvPr/>
        </p:nvGrpSpPr>
        <p:grpSpPr>
          <a:xfrm>
            <a:off x="7596336" y="6498000"/>
            <a:ext cx="1547664" cy="360000"/>
            <a:chOff x="7596336" y="6498000"/>
            <a:chExt cx="1547664" cy="360000"/>
          </a:xfrm>
        </p:grpSpPr>
        <p:sp>
          <p:nvSpPr>
            <p:cNvPr id="25" name="Управляющая кнопка: далее 24">
              <a:hlinkClick r:id="" action="ppaction://hlinkshowjump?jump=nextslide" highlightClick="1"/>
            </p:cNvPr>
            <p:cNvSpPr/>
            <p:nvPr/>
          </p:nvSpPr>
          <p:spPr>
            <a:xfrm>
              <a:off x="8424000" y="6498000"/>
              <a:ext cx="720000" cy="360000"/>
            </a:xfrm>
            <a:prstGeom prst="actionButtonForwardNex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Управляющая кнопка: назад 25">
              <a:hlinkClick r:id="" action="ppaction://hlinkshowjump?jump=previousslide" highlightClick="1"/>
            </p:cNvPr>
            <p:cNvSpPr/>
            <p:nvPr/>
          </p:nvSpPr>
          <p:spPr>
            <a:xfrm>
              <a:off x="7596336" y="6498000"/>
              <a:ext cx="720000" cy="360000"/>
            </a:xfrm>
            <a:prstGeom prst="actionButtonBackPrevio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8" name="Схема 17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929486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857224" y="428604"/>
            <a:ext cx="8143932" cy="6715148"/>
          </a:xfrm>
          <a:prstGeom prst="round2Diag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07504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12</a:t>
            </a:r>
            <a:endParaRPr lang="ru-RU" sz="3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99592" y="2276872"/>
            <a:ext cx="8064896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lang="ru-RU" sz="3200" b="1" i="1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solidFill>
                  <a:schemeClr val="accent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Виправ</a:t>
            </a:r>
            <a:r>
              <a:rPr lang="ru-RU" b="1" i="1" dirty="0" smtClean="0">
                <a:solidFill>
                  <a:schemeClr val="accent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де </a:t>
            </a:r>
            <a:r>
              <a:rPr lang="ru-RU" b="1" i="1" dirty="0" err="1" smtClean="0">
                <a:solidFill>
                  <a:schemeClr val="accent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потрібно</a:t>
            </a:r>
            <a:r>
              <a:rPr lang="ru-RU" b="1" i="1" dirty="0" smtClean="0">
                <a:solidFill>
                  <a:schemeClr val="accent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lang="ru-RU" b="1" i="1" dirty="0" err="1" smtClean="0">
                <a:solidFill>
                  <a:schemeClr val="accent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помилки</a:t>
            </a:r>
            <a:r>
              <a:rPr lang="ru-RU" b="1" i="1" dirty="0" smtClean="0">
                <a:solidFill>
                  <a:schemeClr val="accent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в </a:t>
            </a:r>
            <a:r>
              <a:rPr lang="ru-RU" b="1" i="1" dirty="0" err="1" smtClean="0">
                <a:solidFill>
                  <a:schemeClr val="accent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написанні</a:t>
            </a:r>
            <a:r>
              <a:rPr lang="ru-RU" b="1" i="1" dirty="0" smtClean="0">
                <a:solidFill>
                  <a:schemeClr val="accent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solidFill>
                  <a:schemeClr val="accent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слів</a:t>
            </a:r>
            <a:r>
              <a:rPr lang="ru-RU" sz="1400" b="1" i="1" dirty="0" smtClean="0">
                <a:solidFill>
                  <a:schemeClr val="accent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Кандидат філологічних наук, Будинок Учителя, велика Ведмедиця. </a:t>
            </a:r>
            <a:r>
              <a:rPr lang="uk-UA" sz="1600" b="1" i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прем</a:t>
            </a:r>
            <a:r>
              <a:rPr lang="en-US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`</a:t>
            </a:r>
            <a:r>
              <a:rPr lang="uk-UA" sz="1600" b="1" i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єр-міністр</a:t>
            </a:r>
            <a:r>
              <a:rPr lang="uk-UA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України, кінь гнідко, Гордіїв вузол, бульвар академіка Вернадського,Києво-Могилянська Академія, Князь, грінченків словник, Голова Верховного Суду України, королівство Непал,  епоха відродження, </a:t>
            </a:r>
            <a:r>
              <a:rPr lang="uk-UA" sz="1600" b="1" i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біблія</a:t>
            </a:r>
            <a:r>
              <a:rPr lang="uk-UA" sz="16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народний артист України, Великдень, національний банк України.</a:t>
            </a:r>
            <a:endParaRPr lang="ru-RU" sz="1600" b="1" i="1" dirty="0" smtClean="0">
              <a:solidFill>
                <a:schemeClr val="accent2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55776" y="1052736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Ти</a:t>
            </a:r>
            <a:r>
              <a:rPr lang="ru-RU" sz="24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- редактор</a:t>
            </a:r>
            <a:r>
              <a:rPr lang="ru-RU" sz="20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20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857356" y="221941"/>
            <a:ext cx="67866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4"/>
          <p:cNvGrpSpPr/>
          <p:nvPr/>
        </p:nvGrpSpPr>
        <p:grpSpPr>
          <a:xfrm>
            <a:off x="1187624" y="260648"/>
            <a:ext cx="7200800" cy="2398105"/>
            <a:chOff x="1331640" y="116632"/>
            <a:chExt cx="7200800" cy="2398105"/>
          </a:xfrm>
        </p:grpSpPr>
        <p:pic>
          <p:nvPicPr>
            <p:cNvPr id="36" name="Picture 2" descr="H:\для ІКТ_курси\олівець.jpg"/>
            <p:cNvPicPr>
              <a:picLocks noChangeAspect="1" noChangeArrowheads="1"/>
            </p:cNvPicPr>
            <p:nvPr/>
          </p:nvPicPr>
          <p:blipFill>
            <a:blip r:embed="rId3" cstate="print"/>
            <a:srcRect l="7560" r="9281"/>
            <a:stretch>
              <a:fillRect/>
            </a:stretch>
          </p:blipFill>
          <p:spPr bwMode="auto">
            <a:xfrm>
              <a:off x="1331640" y="332656"/>
              <a:ext cx="1152128" cy="2182081"/>
            </a:xfrm>
            <a:prstGeom prst="rect">
              <a:avLst/>
            </a:prstGeom>
            <a:noFill/>
          </p:spPr>
        </p:pic>
        <p:sp>
          <p:nvSpPr>
            <p:cNvPr id="37" name="Прямоугольная выноска 36"/>
            <p:cNvSpPr/>
            <p:nvPr/>
          </p:nvSpPr>
          <p:spPr>
            <a:xfrm>
              <a:off x="2195736" y="116632"/>
              <a:ext cx="6336704" cy="504056"/>
            </a:xfrm>
            <a:prstGeom prst="wedgeRectCallout">
              <a:avLst>
                <a:gd name="adj1" fmla="val -60857"/>
                <a:gd name="adj2" fmla="val 191794"/>
              </a:avLst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 defTabSz="1014413">
                <a:defRPr/>
              </a:pPr>
              <a:r>
                <a:rPr lang="uk-UA" sz="2800" b="1" i="1" dirty="0" smtClean="0"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ВИКОНАЙ, ТИ ЦЕ ЗМОЖЕШ!</a:t>
              </a:r>
              <a:endParaRPr lang="uk-UA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Группа 38"/>
          <p:cNvGrpSpPr/>
          <p:nvPr/>
        </p:nvGrpSpPr>
        <p:grpSpPr>
          <a:xfrm>
            <a:off x="971600" y="5153025"/>
            <a:ext cx="5760640" cy="1704975"/>
            <a:chOff x="971600" y="5153025"/>
            <a:chExt cx="5760640" cy="1704975"/>
          </a:xfrm>
        </p:grpSpPr>
        <p:pic>
          <p:nvPicPr>
            <p:cNvPr id="38" name="Рисунок 17" descr="сн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DFBFE"/>
                </a:clrFrom>
                <a:clrTo>
                  <a:srgbClr val="FDFB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71600" y="5153025"/>
              <a:ext cx="1500188" cy="1704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Овальная выноска 26"/>
            <p:cNvSpPr/>
            <p:nvPr/>
          </p:nvSpPr>
          <p:spPr>
            <a:xfrm>
              <a:off x="3635896" y="5445224"/>
              <a:ext cx="3096344" cy="1152128"/>
            </a:xfrm>
            <a:prstGeom prst="wedgeEllipseCallout">
              <a:avLst>
                <a:gd name="adj1" fmla="val -111825"/>
                <a:gd name="adj2" fmla="val -10116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hlinkClick r:id="rId5" action="ppaction://hlinksldjump"/>
                </a:rPr>
                <a:t>А тепер перевір себе!!!</a:t>
              </a:r>
              <a:endParaRPr lang="ru-RU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Группа 28"/>
          <p:cNvGrpSpPr/>
          <p:nvPr/>
        </p:nvGrpSpPr>
        <p:grpSpPr>
          <a:xfrm>
            <a:off x="7596336" y="6498000"/>
            <a:ext cx="1547664" cy="360000"/>
            <a:chOff x="7596336" y="6498000"/>
            <a:chExt cx="1547664" cy="360000"/>
          </a:xfrm>
        </p:grpSpPr>
        <p:sp>
          <p:nvSpPr>
            <p:cNvPr id="30" name="Управляющая кнопка: далее 29">
              <a:hlinkClick r:id="" action="ppaction://hlinkshowjump?jump=nextslide" highlightClick="1"/>
            </p:cNvPr>
            <p:cNvSpPr/>
            <p:nvPr/>
          </p:nvSpPr>
          <p:spPr>
            <a:xfrm>
              <a:off x="8424000" y="6498000"/>
              <a:ext cx="720000" cy="360000"/>
            </a:xfrm>
            <a:prstGeom prst="actionButtonForwardNex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Управляющая кнопка: назад 30">
              <a:hlinkClick r:id="" action="ppaction://hlinkshowjump?jump=previousslide" highlightClick="1"/>
            </p:cNvPr>
            <p:cNvSpPr/>
            <p:nvPr/>
          </p:nvSpPr>
          <p:spPr>
            <a:xfrm>
              <a:off x="7596336" y="6498000"/>
              <a:ext cx="720000" cy="360000"/>
            </a:xfrm>
            <a:prstGeom prst="actionButtonBackPrevio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929486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857224" y="71438"/>
            <a:ext cx="8143932" cy="6715148"/>
          </a:xfrm>
          <a:prstGeom prst="round2DiagRect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800" dirty="0" err="1" smtClean="0">
                <a:solidFill>
                  <a:srgbClr val="002060"/>
                </a:solidFill>
              </a:rPr>
              <a:t>кандитат</a:t>
            </a:r>
            <a:r>
              <a:rPr lang="uk-UA" sz="2800" dirty="0" smtClean="0">
                <a:solidFill>
                  <a:srgbClr val="002060"/>
                </a:solidFill>
              </a:rPr>
              <a:t> філологічних наук, Будинок учителя, Велика Ведмедиця, </a:t>
            </a:r>
            <a:r>
              <a:rPr lang="uk-UA" sz="2800" dirty="0" err="1" smtClean="0">
                <a:solidFill>
                  <a:srgbClr val="002060"/>
                </a:solidFill>
              </a:rPr>
              <a:t>Прем</a:t>
            </a:r>
            <a:r>
              <a:rPr lang="en-US" sz="2800" dirty="0" smtClean="0">
                <a:solidFill>
                  <a:srgbClr val="002060"/>
                </a:solidFill>
              </a:rPr>
              <a:t>`</a:t>
            </a:r>
            <a:r>
              <a:rPr lang="uk-UA" sz="2800" dirty="0" err="1" smtClean="0">
                <a:solidFill>
                  <a:srgbClr val="002060"/>
                </a:solidFill>
              </a:rPr>
              <a:t>єр-міністр</a:t>
            </a:r>
            <a:r>
              <a:rPr lang="uk-UA" sz="2800" dirty="0" smtClean="0">
                <a:solidFill>
                  <a:srgbClr val="002060"/>
                </a:solidFill>
              </a:rPr>
              <a:t> України, кінь Гнідко, гордіїв вузол, бульвар Академіка Вернадського, Києво-Могилянська академія,  князь, Грінченків словник, Голова Верховного Суду України, Королівство Непал, епоха Відродження, Біблія, народний артист України, Великдень, Національний банк України.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0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13</a:t>
            </a:r>
            <a:endParaRPr lang="ru-RU" sz="3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1992615"/>
            <a:ext cx="7992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259632" y="908720"/>
            <a:ext cx="7384334" cy="5472608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endParaRPr lang="ru-RU" sz="3600" b="1" i="1" dirty="0" smtClean="0">
              <a:ln/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75656" y="116632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Перевір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17"/>
          <p:cNvGrpSpPr/>
          <p:nvPr/>
        </p:nvGrpSpPr>
        <p:grpSpPr>
          <a:xfrm>
            <a:off x="7596336" y="6498000"/>
            <a:ext cx="1547664" cy="360000"/>
            <a:chOff x="7596336" y="6498000"/>
            <a:chExt cx="1547664" cy="360000"/>
          </a:xfrm>
        </p:grpSpPr>
        <p:sp>
          <p:nvSpPr>
            <p:cNvPr id="19" name="Управляющая кнопка: далее 18">
              <a:hlinkClick r:id="" action="ppaction://hlinkshowjump?jump=nextslide" highlightClick="1"/>
            </p:cNvPr>
            <p:cNvSpPr/>
            <p:nvPr/>
          </p:nvSpPr>
          <p:spPr>
            <a:xfrm>
              <a:off x="8424000" y="6498000"/>
              <a:ext cx="720000" cy="360000"/>
            </a:xfrm>
            <a:prstGeom prst="actionButtonForwardNex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Управляющая кнопка: назад 19">
              <a:hlinkClick r:id="" action="ppaction://hlinkshowjump?jump=previousslide" highlightClick="1"/>
            </p:cNvPr>
            <p:cNvSpPr/>
            <p:nvPr/>
          </p:nvSpPr>
          <p:spPr>
            <a:xfrm>
              <a:off x="7596336" y="6498000"/>
              <a:ext cx="720000" cy="360000"/>
            </a:xfrm>
            <a:prstGeom prst="actionButtonBackPrevio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929486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857224" y="428604"/>
            <a:ext cx="8143932" cy="6715148"/>
          </a:xfrm>
          <a:prstGeom prst="round2Diag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Кінофільм тіні забутих предків, газета Літературна Україна, санаторій Золотий пляж, </a:t>
            </a:r>
            <a:r>
              <a:rPr lang="uk-UA" sz="2000" dirty="0" err="1" smtClean="0">
                <a:solidFill>
                  <a:srgbClr val="002060"/>
                </a:solidFill>
              </a:rPr>
              <a:t>сузір</a:t>
            </a:r>
            <a:r>
              <a:rPr lang="en-US" sz="2000" dirty="0" smtClean="0">
                <a:solidFill>
                  <a:srgbClr val="002060"/>
                </a:solidFill>
              </a:rPr>
              <a:t>`</a:t>
            </a:r>
            <a:r>
              <a:rPr lang="uk-UA" sz="2000" dirty="0" smtClean="0">
                <a:solidFill>
                  <a:srgbClr val="002060"/>
                </a:solidFill>
              </a:rPr>
              <a:t>я Великого Пса, затока Святого Лаврентія, фірма Плюс, печиво Марія, станція метро Золоті ворота, футбольний клуб Динамо, оперета Сильва, орден Миколи Чудотворця, літак Антей, </a:t>
            </a:r>
            <a:r>
              <a:rPr lang="uk-UA" sz="2000" dirty="0" err="1" smtClean="0">
                <a:solidFill>
                  <a:srgbClr val="002060"/>
                </a:solidFill>
              </a:rPr>
              <a:t>кав</a:t>
            </a:r>
            <a:r>
              <a:rPr lang="en-US" sz="2000" dirty="0" smtClean="0">
                <a:solidFill>
                  <a:srgbClr val="002060"/>
                </a:solidFill>
              </a:rPr>
              <a:t>`</a:t>
            </a:r>
            <a:r>
              <a:rPr lang="uk-UA" sz="2000" dirty="0" err="1" smtClean="0">
                <a:solidFill>
                  <a:srgbClr val="002060"/>
                </a:solidFill>
              </a:rPr>
              <a:t>ярня</a:t>
            </a:r>
            <a:r>
              <a:rPr lang="uk-UA" sz="2000" dirty="0" smtClean="0">
                <a:solidFill>
                  <a:srgbClr val="002060"/>
                </a:solidFill>
              </a:rPr>
              <a:t> Затишок,  течія Гольфстрім, пісня Стоїть гора </a:t>
            </a:r>
            <a:r>
              <a:rPr lang="uk-UA" sz="2000" dirty="0" err="1" smtClean="0">
                <a:solidFill>
                  <a:srgbClr val="002060"/>
                </a:solidFill>
              </a:rPr>
              <a:t>високая</a:t>
            </a:r>
            <a:r>
              <a:rPr lang="uk-UA" sz="2000" dirty="0" smtClean="0">
                <a:solidFill>
                  <a:srgbClr val="002060"/>
                </a:solidFill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07504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14</a:t>
            </a:r>
            <a:endParaRPr lang="ru-RU" sz="3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99592" y="2276872"/>
            <a:ext cx="8064896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lang="ru-RU" sz="3200" b="1" i="1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ru-RU" sz="1600" b="1" i="1" dirty="0" smtClean="0">
              <a:solidFill>
                <a:schemeClr val="accent2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55776" y="1052736"/>
            <a:ext cx="59766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Запиши </a:t>
            </a:r>
            <a:r>
              <a:rPr lang="ru-RU" sz="2400" b="1" i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назви</a:t>
            </a:r>
            <a:r>
              <a:rPr lang="ru-RU" sz="24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поставивши, де </a:t>
            </a:r>
            <a:r>
              <a:rPr lang="ru-RU" sz="2400" b="1" i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потрібно</a:t>
            </a:r>
            <a:r>
              <a:rPr lang="ru-RU" sz="24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лапки.</a:t>
            </a:r>
          </a:p>
          <a:p>
            <a:pPr algn="ctr"/>
            <a:r>
              <a:rPr lang="ru-RU" sz="20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20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17"/>
          <p:cNvGrpSpPr/>
          <p:nvPr/>
        </p:nvGrpSpPr>
        <p:grpSpPr>
          <a:xfrm>
            <a:off x="7668344" y="5013176"/>
            <a:ext cx="1475656" cy="1079644"/>
            <a:chOff x="7668344" y="270416"/>
            <a:chExt cx="1475656" cy="1079644"/>
          </a:xfrm>
        </p:grpSpPr>
        <p:pic>
          <p:nvPicPr>
            <p:cNvPr id="19" name="Picture 8" descr="C:\Documents and Settings\D\Мои документы\Мои рисунки\Рисунки\b610423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2132" y="270416"/>
              <a:ext cx="854292" cy="854328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22" name="TextBox 21"/>
            <p:cNvSpPr txBox="1"/>
            <p:nvPr/>
          </p:nvSpPr>
          <p:spPr>
            <a:xfrm>
              <a:off x="7668344" y="980728"/>
              <a:ext cx="1475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dirty="0" smtClean="0">
                  <a:solidFill>
                    <a:srgbClr val="FF0000"/>
                  </a:solidFill>
                  <a:hlinkClick r:id="rId4" action="ppaction://hlinksldjump"/>
                </a:rPr>
                <a:t>Натисни!</a:t>
              </a:r>
              <a:endParaRPr lang="uk-UA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857356" y="221941"/>
            <a:ext cx="67866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4"/>
          <p:cNvGrpSpPr/>
          <p:nvPr/>
        </p:nvGrpSpPr>
        <p:grpSpPr>
          <a:xfrm>
            <a:off x="1187624" y="260648"/>
            <a:ext cx="7200800" cy="2398105"/>
            <a:chOff x="1331640" y="116632"/>
            <a:chExt cx="7200800" cy="2398105"/>
          </a:xfrm>
        </p:grpSpPr>
        <p:pic>
          <p:nvPicPr>
            <p:cNvPr id="36" name="Picture 2" descr="H:\для ІКТ_курси\олівець.jpg"/>
            <p:cNvPicPr>
              <a:picLocks noChangeAspect="1" noChangeArrowheads="1"/>
            </p:cNvPicPr>
            <p:nvPr/>
          </p:nvPicPr>
          <p:blipFill>
            <a:blip r:embed="rId5" cstate="print"/>
            <a:srcRect l="7560" r="9281"/>
            <a:stretch>
              <a:fillRect/>
            </a:stretch>
          </p:blipFill>
          <p:spPr bwMode="auto">
            <a:xfrm>
              <a:off x="1331640" y="332656"/>
              <a:ext cx="1152128" cy="2182081"/>
            </a:xfrm>
            <a:prstGeom prst="rect">
              <a:avLst/>
            </a:prstGeom>
            <a:noFill/>
          </p:spPr>
        </p:pic>
        <p:sp>
          <p:nvSpPr>
            <p:cNvPr id="37" name="Прямоугольная выноска 36"/>
            <p:cNvSpPr/>
            <p:nvPr/>
          </p:nvSpPr>
          <p:spPr>
            <a:xfrm>
              <a:off x="2195736" y="116632"/>
              <a:ext cx="6336704" cy="504056"/>
            </a:xfrm>
            <a:prstGeom prst="wedgeRectCallout">
              <a:avLst>
                <a:gd name="adj1" fmla="val -60857"/>
                <a:gd name="adj2" fmla="val 191794"/>
              </a:avLst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 defTabSz="1014413">
                <a:defRPr/>
              </a:pPr>
              <a:r>
                <a:rPr lang="uk-UA" sz="2800" b="1" i="1" dirty="0" smtClean="0"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ВИКОНАЙ, ТИ ЦЕ ЗМОЖЕШ!</a:t>
              </a:r>
              <a:endParaRPr lang="uk-UA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Группа 38"/>
          <p:cNvGrpSpPr/>
          <p:nvPr/>
        </p:nvGrpSpPr>
        <p:grpSpPr>
          <a:xfrm>
            <a:off x="971600" y="5153025"/>
            <a:ext cx="5760640" cy="1704975"/>
            <a:chOff x="971600" y="5153025"/>
            <a:chExt cx="5760640" cy="1704975"/>
          </a:xfrm>
        </p:grpSpPr>
        <p:pic>
          <p:nvPicPr>
            <p:cNvPr id="38" name="Рисунок 17" descr="сн.JPG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DFBFE"/>
                </a:clrFrom>
                <a:clrTo>
                  <a:srgbClr val="FDFB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71600" y="5153025"/>
              <a:ext cx="1500188" cy="1704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Овальная выноска 26"/>
            <p:cNvSpPr/>
            <p:nvPr/>
          </p:nvSpPr>
          <p:spPr>
            <a:xfrm>
              <a:off x="3635896" y="5445224"/>
              <a:ext cx="3096344" cy="1152128"/>
            </a:xfrm>
            <a:prstGeom prst="wedgeEllipseCallout">
              <a:avLst>
                <a:gd name="adj1" fmla="val -111825"/>
                <a:gd name="adj2" fmla="val -10116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0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  <a:hlinkClick r:id="rId4" action="ppaction://hlinksldjump"/>
                </a:rPr>
                <a:t>А тепер перевір себе!!!</a:t>
              </a:r>
              <a:endParaRPr lang="ru-RU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Группа 28"/>
          <p:cNvGrpSpPr/>
          <p:nvPr/>
        </p:nvGrpSpPr>
        <p:grpSpPr>
          <a:xfrm>
            <a:off x="7596336" y="6498000"/>
            <a:ext cx="1547664" cy="360000"/>
            <a:chOff x="7596336" y="6498000"/>
            <a:chExt cx="1547664" cy="360000"/>
          </a:xfrm>
        </p:grpSpPr>
        <p:sp>
          <p:nvSpPr>
            <p:cNvPr id="30" name="Управляющая кнопка: далее 29">
              <a:hlinkClick r:id="" action="ppaction://hlinkshowjump?jump=nextslide" highlightClick="1"/>
            </p:cNvPr>
            <p:cNvSpPr/>
            <p:nvPr/>
          </p:nvSpPr>
          <p:spPr>
            <a:xfrm>
              <a:off x="8424000" y="6498000"/>
              <a:ext cx="720000" cy="360000"/>
            </a:xfrm>
            <a:prstGeom prst="actionButtonForwardNex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Управляющая кнопка: назад 30">
              <a:hlinkClick r:id="" action="ppaction://hlinkshowjump?jump=previousslide" highlightClick="1"/>
            </p:cNvPr>
            <p:cNvSpPr/>
            <p:nvPr/>
          </p:nvSpPr>
          <p:spPr>
            <a:xfrm>
              <a:off x="7596336" y="6498000"/>
              <a:ext cx="720000" cy="360000"/>
            </a:xfrm>
            <a:prstGeom prst="actionButtonBackPrevio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929486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857224" y="71438"/>
            <a:ext cx="8143932" cy="6715148"/>
          </a:xfrm>
          <a:prstGeom prst="round2DiagRect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  <a:p>
            <a:pPr lvl="0"/>
            <a:endParaRPr lang="uk-UA" dirty="0" smtClean="0"/>
          </a:p>
        </p:txBody>
      </p:sp>
      <p:sp>
        <p:nvSpPr>
          <p:cNvPr id="15" name="Овал 14"/>
          <p:cNvSpPr/>
          <p:nvPr/>
        </p:nvSpPr>
        <p:spPr>
          <a:xfrm>
            <a:off x="0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15</a:t>
            </a:r>
            <a:endParaRPr lang="ru-RU" sz="3600" dirty="0"/>
          </a:p>
        </p:txBody>
      </p:sp>
      <p:graphicFrame>
        <p:nvGraphicFramePr>
          <p:cNvPr id="13" name="Схема 12"/>
          <p:cNvGraphicFramePr/>
          <p:nvPr/>
        </p:nvGraphicFramePr>
        <p:xfrm>
          <a:off x="1151112" y="332656"/>
          <a:ext cx="799288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Группа 18"/>
          <p:cNvGrpSpPr/>
          <p:nvPr/>
        </p:nvGrpSpPr>
        <p:grpSpPr>
          <a:xfrm>
            <a:off x="1043608" y="0"/>
            <a:ext cx="7321189" cy="2276872"/>
            <a:chOff x="1211251" y="-360040"/>
            <a:chExt cx="7321189" cy="2276872"/>
          </a:xfrm>
        </p:grpSpPr>
        <p:pic>
          <p:nvPicPr>
            <p:cNvPr id="20" name="Picture 2" descr="H:\для ІКТ_курси\олівець.jpg"/>
            <p:cNvPicPr>
              <a:picLocks noChangeAspect="1" noChangeArrowheads="1"/>
            </p:cNvPicPr>
            <p:nvPr/>
          </p:nvPicPr>
          <p:blipFill>
            <a:blip r:embed="rId8" cstate="print"/>
            <a:srcRect l="7560" r="9281"/>
            <a:stretch>
              <a:fillRect/>
            </a:stretch>
          </p:blipFill>
          <p:spPr bwMode="auto">
            <a:xfrm>
              <a:off x="1211251" y="116632"/>
              <a:ext cx="950497" cy="1800200"/>
            </a:xfrm>
            <a:prstGeom prst="rect">
              <a:avLst/>
            </a:prstGeom>
            <a:noFill/>
          </p:spPr>
        </p:pic>
        <p:sp>
          <p:nvSpPr>
            <p:cNvPr id="22" name="Прямоугольная выноска 21"/>
            <p:cNvSpPr/>
            <p:nvPr/>
          </p:nvSpPr>
          <p:spPr>
            <a:xfrm>
              <a:off x="1931331" y="-360040"/>
              <a:ext cx="6601109" cy="792088"/>
            </a:xfrm>
            <a:prstGeom prst="wedgeRectCallout">
              <a:avLst>
                <a:gd name="adj1" fmla="val -58469"/>
                <a:gd name="adj2" fmla="val 116224"/>
              </a:avLst>
            </a:prstGeom>
            <a:solidFill>
              <a:schemeClr val="lt1">
                <a:alpha val="0"/>
              </a:schemeClr>
            </a:solidFill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14413">
                <a:defRPr/>
              </a:pPr>
              <a:r>
                <a:rPr lang="uk-UA" sz="2800" b="1" i="1" kern="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Перевір</a:t>
              </a:r>
              <a:endParaRPr lang="ru-RU" sz="2800" b="1" i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424000" y="6498000"/>
            <a:ext cx="720000" cy="36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16BED9A-A61D-4F77-BD82-FF45CF186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>
                                            <p:graphicEl>
                                              <a:dgm id="{616BED9A-A61D-4F77-BD82-FF45CF186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4C01219-50B6-4B4B-9DFE-2C988E82F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">
                                            <p:graphicEl>
                                              <a:dgm id="{84C01219-50B6-4B4B-9DFE-2C988E82F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lvlOne"/>
        </p:bldSub>
      </p:bldGraphic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5508104" y="836712"/>
            <a:ext cx="2376264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4644008" y="1052736"/>
            <a:ext cx="29523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929486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000068" y="142852"/>
            <a:ext cx="8143932" cy="6715148"/>
          </a:xfrm>
          <a:prstGeom prst="round2DiagRect">
            <a:avLst/>
          </a:prstGeom>
          <a:ln w="3492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/>
          </a:p>
          <a:p>
            <a:endParaRPr lang="uk-UA" dirty="0"/>
          </a:p>
        </p:txBody>
      </p:sp>
      <p:sp>
        <p:nvSpPr>
          <p:cNvPr id="15" name="Овал 14"/>
          <p:cNvSpPr/>
          <p:nvPr/>
        </p:nvSpPr>
        <p:spPr>
          <a:xfrm>
            <a:off x="179512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17</a:t>
            </a:r>
            <a:endParaRPr lang="ru-RU" sz="3600" dirty="0"/>
          </a:p>
        </p:txBody>
      </p:sp>
      <p:grpSp>
        <p:nvGrpSpPr>
          <p:cNvPr id="30" name="смайл"/>
          <p:cNvGrpSpPr/>
          <p:nvPr/>
        </p:nvGrpSpPr>
        <p:grpSpPr>
          <a:xfrm>
            <a:off x="1835696" y="332656"/>
            <a:ext cx="6480720" cy="3024336"/>
            <a:chOff x="1763688" y="548680"/>
            <a:chExt cx="6480720" cy="3024336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763688" y="548680"/>
              <a:ext cx="6480720" cy="302433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0" name="смайлик" descr="http://www.nachalka.com/sites/default/files/img/smile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87824" y="764704"/>
              <a:ext cx="3960440" cy="225085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1" name="мол"/>
          <p:cNvGrpSpPr/>
          <p:nvPr/>
        </p:nvGrpSpPr>
        <p:grpSpPr>
          <a:xfrm>
            <a:off x="1547664" y="2708920"/>
            <a:ext cx="7128792" cy="1800200"/>
            <a:chOff x="1403648" y="4077072"/>
            <a:chExt cx="7128792" cy="1800200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1403648" y="4077072"/>
              <a:ext cx="7128792" cy="1800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молодець"/>
            <p:cNvSpPr/>
            <p:nvPr/>
          </p:nvSpPr>
          <p:spPr>
            <a:xfrm>
              <a:off x="1691680" y="4293096"/>
              <a:ext cx="6768752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uk-UA" sz="7200" b="1" u="sng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МОЛОДЕЦЬ!!!</a:t>
              </a:r>
              <a:endParaRPr lang="ru-RU" sz="7200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Управляющая кнопка: домой 16">
            <a:hlinkClick r:id="" action="ppaction://hlinkshowjump?jump=firstslide" highlightClick="1"/>
          </p:cNvPr>
          <p:cNvSpPr/>
          <p:nvPr/>
        </p:nvSpPr>
        <p:spPr>
          <a:xfrm>
            <a:off x="8604000" y="6498000"/>
            <a:ext cx="540000" cy="360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475656" y="4797152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latin typeface="Arial" pitchFamily="34" charset="0"/>
                <a:cs typeface="Arial" pitchFamily="34" charset="0"/>
              </a:rPr>
              <a:t>Ти впорався з усіма завданнями!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683568" y="116632"/>
            <a:ext cx="928694" cy="857232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1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00760" y="285728"/>
            <a:ext cx="27786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Згадай! Ти це знаєш!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1643050"/>
            <a:ext cx="7920880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457200" indent="-457200" algn="just">
              <a:buNone/>
            </a:pP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Іменники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000232" y="2500306"/>
            <a:ext cx="484632" cy="97840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858016" y="2428868"/>
            <a:ext cx="484632" cy="100013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uk-U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uk-U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uk-U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uk-U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1">
              <a:buNone/>
            </a:pP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назви істот відповідають на питання хто?</a:t>
            </a:r>
          </a:p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(людина, школяр, заєць)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uk-U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uk-U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uk-U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uk-U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назви неістот відповідають на питання що?</a:t>
            </a:r>
          </a:p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 дерево, стілець, телефон)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350990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Тема нового матеріалу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857224" y="71438"/>
            <a:ext cx="8143932" cy="6715148"/>
          </a:xfrm>
          <a:prstGeom prst="round2DiagRect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0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2</a:t>
            </a:r>
            <a:endParaRPr lang="ru-RU" sz="3600" dirty="0"/>
          </a:p>
        </p:txBody>
      </p:sp>
      <p:graphicFrame>
        <p:nvGraphicFramePr>
          <p:cNvPr id="13" name="Схема 12"/>
          <p:cNvGraphicFramePr/>
          <p:nvPr/>
        </p:nvGraphicFramePr>
        <p:xfrm>
          <a:off x="827584" y="476672"/>
          <a:ext cx="799288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" name="Picture 2" descr="H:\для ІКТ_курси\олівець.jpg"/>
          <p:cNvPicPr>
            <a:picLocks noChangeAspect="1" noChangeArrowheads="1"/>
          </p:cNvPicPr>
          <p:nvPr/>
        </p:nvPicPr>
        <p:blipFill>
          <a:blip r:embed="rId8" cstate="print"/>
          <a:srcRect l="7560" r="9281"/>
          <a:stretch>
            <a:fillRect/>
          </a:stretch>
        </p:blipFill>
        <p:spPr bwMode="auto">
          <a:xfrm>
            <a:off x="1187624" y="404664"/>
            <a:ext cx="1026537" cy="1944216"/>
          </a:xfrm>
          <a:prstGeom prst="rect">
            <a:avLst/>
          </a:prstGeom>
          <a:noFill/>
        </p:spPr>
      </p:pic>
      <p:sp>
        <p:nvSpPr>
          <p:cNvPr id="27" name="Стрелка вниз 26"/>
          <p:cNvSpPr/>
          <p:nvPr/>
        </p:nvSpPr>
        <p:spPr>
          <a:xfrm>
            <a:off x="4714876" y="3357562"/>
            <a:ext cx="41319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4786314" y="4572008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B255762-F9BE-491C-9193-9884661F3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graphicEl>
                                              <a:dgm id="{CB255762-F9BE-491C-9193-9884661F3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graphicEl>
                                              <a:dgm id="{CB255762-F9BE-491C-9193-9884661F3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>
                                            <p:graphicEl>
                                              <a:dgm id="{CB255762-F9BE-491C-9193-9884661F32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A36951E-45F6-4A9F-83C5-F43B864E0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graphicEl>
                                              <a:dgm id="{AA36951E-45F6-4A9F-83C5-F43B864E0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graphicEl>
                                              <a:dgm id="{AA36951E-45F6-4A9F-83C5-F43B864E0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graphicEl>
                                              <a:dgm id="{AA36951E-45F6-4A9F-83C5-F43B864E08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929486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857224" y="71438"/>
            <a:ext cx="8143932" cy="6715148"/>
          </a:xfrm>
          <a:prstGeom prst="round2DiagRect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107504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3</a:t>
            </a:r>
            <a:endParaRPr lang="ru-RU" sz="3600" dirty="0"/>
          </a:p>
        </p:txBody>
      </p:sp>
      <p:graphicFrame>
        <p:nvGraphicFramePr>
          <p:cNvPr id="13" name="Схема 12"/>
          <p:cNvGraphicFramePr/>
          <p:nvPr/>
        </p:nvGraphicFramePr>
        <p:xfrm>
          <a:off x="1000100" y="1000108"/>
          <a:ext cx="79928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3" name="Группа 15"/>
          <p:cNvGrpSpPr/>
          <p:nvPr/>
        </p:nvGrpSpPr>
        <p:grpSpPr>
          <a:xfrm>
            <a:off x="1331640" y="116632"/>
            <a:ext cx="7200800" cy="1716205"/>
            <a:chOff x="1331640" y="116632"/>
            <a:chExt cx="7200800" cy="1716205"/>
          </a:xfrm>
        </p:grpSpPr>
        <p:pic>
          <p:nvPicPr>
            <p:cNvPr id="17" name="Picture 2" descr="H:\для ІКТ_курси\олівець.jpg"/>
            <p:cNvPicPr>
              <a:picLocks noChangeAspect="1" noChangeArrowheads="1"/>
            </p:cNvPicPr>
            <p:nvPr/>
          </p:nvPicPr>
          <p:blipFill>
            <a:blip r:embed="rId9" cstate="print"/>
            <a:srcRect l="7560" r="9281"/>
            <a:stretch>
              <a:fillRect/>
            </a:stretch>
          </p:blipFill>
          <p:spPr bwMode="auto">
            <a:xfrm>
              <a:off x="1331640" y="332656"/>
              <a:ext cx="792088" cy="1500181"/>
            </a:xfrm>
            <a:prstGeom prst="rect">
              <a:avLst/>
            </a:prstGeom>
            <a:noFill/>
          </p:spPr>
        </p:pic>
        <p:sp>
          <p:nvSpPr>
            <p:cNvPr id="18" name="Прямоугольная выноска 17"/>
            <p:cNvSpPr/>
            <p:nvPr/>
          </p:nvSpPr>
          <p:spPr>
            <a:xfrm>
              <a:off x="2195736" y="116632"/>
              <a:ext cx="6336704" cy="504056"/>
            </a:xfrm>
            <a:prstGeom prst="wedgeRectCallout">
              <a:avLst>
                <a:gd name="adj1" fmla="val -61222"/>
                <a:gd name="adj2" fmla="val 104534"/>
              </a:avLst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14413">
                <a:defRPr/>
              </a:pPr>
              <a:r>
                <a:rPr lang="uk-UA" sz="2800" b="1" i="1" kern="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ЗРОЗУМІЙ, ЦЕ ПРОСТО!</a:t>
              </a:r>
              <a:endParaRPr lang="ru-RU" sz="2800" b="1" i="1" kern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267744" y="61653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259632" y="4653136"/>
            <a:ext cx="27363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uk-UA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Загальні</a:t>
            </a: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uk-UA" sz="1400" dirty="0" smtClean="0">
                <a:latin typeface="Arial" pitchFamily="34" charset="0"/>
                <a:cs typeface="Arial" pitchFamily="34" charset="0"/>
              </a:rPr>
              <a:t>стосуються багатьох однакових предметів: робітник, дельфін, мозаїка, дівчинка, підручник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16016" y="4653136"/>
            <a:ext cx="41764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2000" b="1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Власні</a:t>
            </a:r>
          </a:p>
          <a:p>
            <a:pPr lvl="0" algn="ctr"/>
            <a:r>
              <a:rPr lang="uk-UA" sz="1400" dirty="0" smtClean="0">
                <a:solidFill>
                  <a:srgbClr val="172B19"/>
                </a:solidFill>
                <a:latin typeface="Arial" pitchFamily="34" charset="0"/>
                <a:cs typeface="Arial" pitchFamily="34" charset="0"/>
              </a:rPr>
              <a:t>стосуються окремих предметів чи осіб:</a:t>
            </a:r>
          </a:p>
          <a:p>
            <a:pPr lvl="0" algn="ctr"/>
            <a:r>
              <a:rPr lang="uk-UA" sz="1400" dirty="0" smtClean="0">
                <a:solidFill>
                  <a:srgbClr val="172B19"/>
                </a:solidFill>
                <a:latin typeface="Arial" pitchFamily="34" charset="0"/>
                <a:cs typeface="Arial" pitchFamily="34" charset="0"/>
              </a:rPr>
              <a:t> Карпати, Австро-Угорщина, Андрій Чумак, Суми.	</a:t>
            </a:r>
            <a:endParaRPr lang="ru-RU" sz="1400" dirty="0">
              <a:solidFill>
                <a:srgbClr val="172B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16BED9A-A61D-4F77-BD82-FF45CF186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graphicEl>
                                              <a:dgm id="{616BED9A-A61D-4F77-BD82-FF45CF186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graphicEl>
                                              <a:dgm id="{616BED9A-A61D-4F77-BD82-FF45CF186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>
                                            <p:graphicEl>
                                              <a:dgm id="{616BED9A-A61D-4F77-BD82-FF45CF186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4C01219-50B6-4B4B-9DFE-2C988E82F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graphicEl>
                                              <a:dgm id="{84C01219-50B6-4B4B-9DFE-2C988E82F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graphicEl>
                                              <a:dgm id="{84C01219-50B6-4B4B-9DFE-2C988E82F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graphicEl>
                                              <a:dgm id="{84C01219-50B6-4B4B-9DFE-2C988E82F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8DCE24A-B8ED-45AB-A2FB-A950FAC1C5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>
                                            <p:graphicEl>
                                              <a:dgm id="{A8DCE24A-B8ED-45AB-A2FB-A950FAC1C5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>
                                            <p:graphicEl>
                                              <a:dgm id="{A8DCE24A-B8ED-45AB-A2FB-A950FAC1C5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graphicEl>
                                              <a:dgm id="{A8DCE24A-B8ED-45AB-A2FB-A950FAC1C5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8A5F5B8-B95D-4FF0-B389-137D3FC532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graphicEl>
                                              <a:dgm id="{78A5F5B8-B95D-4FF0-B389-137D3FC532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>
                                            <p:graphicEl>
                                              <a:dgm id="{78A5F5B8-B95D-4FF0-B389-137D3FC532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graphicEl>
                                              <a:dgm id="{78A5F5B8-B95D-4FF0-B389-137D3FC532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D59C17C-C78A-46C9-8CF1-2E20D4282D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graphicEl>
                                              <a:dgm id="{1D59C17C-C78A-46C9-8CF1-2E20D4282D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graphicEl>
                                              <a:dgm id="{1D59C17C-C78A-46C9-8CF1-2E20D4282D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>
                                            <p:graphicEl>
                                              <a:dgm id="{1D59C17C-C78A-46C9-8CF1-2E20D4282D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  <p:bldP spid="20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Содержимое 2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857224" y="71438"/>
            <a:ext cx="8143932" cy="6715148"/>
          </a:xfrm>
          <a:prstGeom prst="round2DiagRect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0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4</a:t>
            </a:r>
            <a:endParaRPr lang="ru-RU" sz="3600" dirty="0"/>
          </a:p>
        </p:txBody>
      </p:sp>
      <p:graphicFrame>
        <p:nvGraphicFramePr>
          <p:cNvPr id="13" name="Схема 12"/>
          <p:cNvGraphicFramePr/>
          <p:nvPr/>
        </p:nvGraphicFramePr>
        <p:xfrm>
          <a:off x="827584" y="476672"/>
          <a:ext cx="7992888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" name="Picture 2" descr="H:\для ІКТ_курси\олівець.jpg"/>
          <p:cNvPicPr>
            <a:picLocks noChangeAspect="1" noChangeArrowheads="1"/>
          </p:cNvPicPr>
          <p:nvPr/>
        </p:nvPicPr>
        <p:blipFill>
          <a:blip r:embed="rId8" cstate="print"/>
          <a:srcRect l="7560" r="9281"/>
          <a:stretch>
            <a:fillRect/>
          </a:stretch>
        </p:blipFill>
        <p:spPr bwMode="auto">
          <a:xfrm>
            <a:off x="1187624" y="404664"/>
            <a:ext cx="1026537" cy="19442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B255762-F9BE-491C-9193-9884661F3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graphicEl>
                                              <a:dgm id="{CB255762-F9BE-491C-9193-9884661F3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graphicEl>
                                              <a:dgm id="{CB255762-F9BE-491C-9193-9884661F32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>
                                            <p:graphicEl>
                                              <a:dgm id="{CB255762-F9BE-491C-9193-9884661F32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A36951E-45F6-4A9F-83C5-F43B864E0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graphicEl>
                                              <a:dgm id="{AA36951E-45F6-4A9F-83C5-F43B864E0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>
                                            <p:graphicEl>
                                              <a:dgm id="{AA36951E-45F6-4A9F-83C5-F43B864E08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graphicEl>
                                              <a:dgm id="{AA36951E-45F6-4A9F-83C5-F43B864E08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graphicEl>
                                              <a:dgm id="{B2D75813-EFED-4E15-9D60-4D3B1DC6C9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graphicEl>
                                              <a:dgm id="{59A5695E-5199-4E80-8E42-0C6F428CC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>
                                            <p:graphicEl>
                                              <a:dgm id="{2F766A6D-6945-4255-9639-63D3B88DB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929486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785786" y="142852"/>
            <a:ext cx="8143932" cy="6715148"/>
          </a:xfrm>
          <a:prstGeom prst="round2DiagRect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014413">
              <a:defRPr/>
            </a:pPr>
            <a:r>
              <a:rPr lang="uk-UA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i="1" kern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0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5</a:t>
            </a:r>
            <a:endParaRPr lang="ru-RU" sz="3600" dirty="0"/>
          </a:p>
        </p:txBody>
      </p:sp>
      <p:sp>
        <p:nvSpPr>
          <p:cNvPr id="16" name="Прямоугольник 1"/>
          <p:cNvSpPr>
            <a:spLocks noChangeArrowheads="1"/>
          </p:cNvSpPr>
          <p:nvPr/>
        </p:nvSpPr>
        <p:spPr bwMode="auto">
          <a:xfrm>
            <a:off x="1043608" y="1268761"/>
            <a:ext cx="8100392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Власні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назви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пишемо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великої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літери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власних</a:t>
            </a:r>
            <a:r>
              <a:rPr lang="ru-RU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назв</a:t>
            </a:r>
            <a:r>
              <a:rPr lang="ru-RU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належать: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Імена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імена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по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батькові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прізвища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псевдоніми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Ярослав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Мудрий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Панас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Мирний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Клички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тварин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Мурка, Каштанка, Бакс.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Імена персонажів казок, байок, легенд: Лисичка-Сестричка, Вовчик-Братик, Червона Шапочка.</a:t>
            </a:r>
            <a:endParaRPr lang="ru-RU" sz="1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Географічні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астрономічні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назви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Північна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Америка,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Біла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Церква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Велика 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Ведмедиця</a:t>
            </a:r>
            <a:r>
              <a:rPr lang="ru-RU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4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сузір</a:t>
            </a:r>
            <a:r>
              <a:rPr lang="en-US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`</a:t>
            </a:r>
            <a:r>
              <a:rPr lang="uk-UA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я).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sz="1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Найвищі державні установи України й міжнародні організації: Всесвітня Рада Миру, Верховна Рада України.</a:t>
            </a:r>
          </a:p>
          <a:p>
            <a:pPr>
              <a:lnSpc>
                <a:spcPct val="150000"/>
              </a:lnSpc>
            </a:pPr>
            <a:r>
              <a:rPr lang="uk-UA" sz="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         </a:t>
            </a:r>
          </a:p>
          <a:p>
            <a:pPr>
              <a:lnSpc>
                <a:spcPct val="150000"/>
              </a:lnSpc>
            </a:pPr>
            <a:endParaRPr lang="ru-R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142976" y="5643578"/>
            <a:ext cx="734481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285852" y="5643578"/>
            <a:ext cx="633670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115616" y="5661248"/>
            <a:ext cx="64087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право 27"/>
          <p:cNvSpPr/>
          <p:nvPr/>
        </p:nvSpPr>
        <p:spPr>
          <a:xfrm>
            <a:off x="1259632" y="620688"/>
            <a:ext cx="2448272" cy="72008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ПІДКАЗКА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" descr="C:\Users\Admin\Desktop\__20140207_170883492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60648"/>
            <a:ext cx="1828804" cy="1505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10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10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9687" y="260648"/>
            <a:ext cx="1742529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Запам</a:t>
            </a:r>
            <a: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`</a:t>
            </a:r>
            <a:r>
              <a:rPr lang="uk-UA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ятай</a:t>
            </a:r>
            <a:r>
              <a:rPr lang="uk-UA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!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83568" y="116632"/>
            <a:ext cx="928694" cy="857232"/>
          </a:xfrm>
          <a:prstGeom prst="ellipse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6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55776" y="1052736"/>
            <a:ext cx="64066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/>
              <a:t>Якщо власна назва складається з кількох слів, </a:t>
            </a:r>
          </a:p>
          <a:p>
            <a:r>
              <a:rPr lang="uk-UA" sz="2400" b="1" dirty="0" smtClean="0"/>
              <a:t>то з великої букви пишемо лише перше слово:</a:t>
            </a:r>
            <a:endParaRPr lang="uk-UA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700808"/>
            <a:ext cx="7815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b="1" dirty="0" smtClean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Новий рік ( назва свята) </a:t>
            </a:r>
          </a:p>
          <a:p>
            <a:pPr algn="ctr"/>
            <a:endParaRPr lang="uk-UA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91680" y="2564904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Полтавська битва ( історична подія)</a:t>
            </a:r>
          </a:p>
          <a:p>
            <a:pPr algn="ctr"/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3429000"/>
            <a:ext cx="7884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Золоті ворота ( </a:t>
            </a:r>
            <a:r>
              <a:rPr lang="uk-UA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пам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`</a:t>
            </a:r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ятка архітектури)</a:t>
            </a:r>
            <a:endParaRPr lang="uk-UA" dirty="0" smtClean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624" y="4293096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Міністерство фінансів України ( назва міністерства)</a:t>
            </a:r>
          </a:p>
          <a:p>
            <a:pPr algn="ctr"/>
            <a:endParaRPr lang="uk-UA" b="1" dirty="0" smtClean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Музей історії запорізького козацтва (назви музеїв, театрів)</a:t>
            </a:r>
          </a:p>
          <a:p>
            <a:pPr algn="ctr"/>
            <a:endParaRPr lang="uk-UA" b="1" dirty="0" smtClean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uk-UA" b="1" dirty="0" smtClean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Хотинський замок ( назви замків, храмів) </a:t>
            </a:r>
            <a:endParaRPr lang="uk-UA" dirty="0" smtClean="0">
              <a:solidFill>
                <a:schemeClr val="tx2">
                  <a:lumMod val="60000"/>
                  <a:lumOff val="4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864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929486" cy="10001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Тема нового матеріалу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436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3691178"/>
            <a:ext cx="1857388" cy="761528"/>
          </a:xfrm>
          <a:prstGeom prst="rect">
            <a:avLst/>
          </a:prstGeom>
          <a:noFill/>
        </p:spPr>
      </p:pic>
      <p:pic>
        <p:nvPicPr>
          <p:cNvPr id="21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548566"/>
            <a:ext cx="1857388" cy="761528"/>
          </a:xfrm>
          <a:prstGeom prst="rect">
            <a:avLst/>
          </a:prstGeom>
          <a:noFill/>
        </p:spPr>
      </p:pic>
      <p:pic>
        <p:nvPicPr>
          <p:cNvPr id="23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1833790"/>
            <a:ext cx="1857388" cy="761528"/>
          </a:xfrm>
          <a:prstGeom prst="rect">
            <a:avLst/>
          </a:prstGeom>
          <a:noFill/>
        </p:spPr>
      </p:pic>
      <p:pic>
        <p:nvPicPr>
          <p:cNvPr id="24" name="Picture 4" descr="http://s45.radikal.ru/i110/0812/27/3a81dce57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23672" y="547906"/>
            <a:ext cx="1857388" cy="761528"/>
          </a:xfrm>
          <a:prstGeom prst="rect">
            <a:avLst/>
          </a:prstGeom>
          <a:noFill/>
        </p:spPr>
      </p:pic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857224" y="71438"/>
            <a:ext cx="8143932" cy="6715148"/>
          </a:xfrm>
          <a:prstGeom prst="round2DiagRect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0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7</a:t>
            </a:r>
            <a:endParaRPr lang="ru-RU" sz="3600" dirty="0"/>
          </a:p>
        </p:txBody>
      </p:sp>
      <p:sp>
        <p:nvSpPr>
          <p:cNvPr id="16" name="Прямоугольник 1"/>
          <p:cNvSpPr>
            <a:spLocks noChangeArrowheads="1"/>
          </p:cNvSpPr>
          <p:nvPr/>
        </p:nvSpPr>
        <p:spPr bwMode="auto">
          <a:xfrm>
            <a:off x="1043608" y="1268760"/>
            <a:ext cx="8100392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Назви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посад,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народів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осіб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за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національністю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місцем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проживання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пишемо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малої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літери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ru-RU" sz="2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Киянин</a:t>
            </a:r>
            <a:r>
              <a:rPr lang="ru-RU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кореєць</a:t>
            </a:r>
            <a:r>
              <a:rPr lang="ru-RU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українець</a:t>
            </a:r>
            <a:r>
              <a:rPr lang="ru-RU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албанка. </a:t>
            </a:r>
          </a:p>
          <a:p>
            <a:pPr>
              <a:lnSpc>
                <a:spcPct val="150000"/>
              </a:lnSpc>
            </a:pPr>
            <a:endParaRPr lang="uk-UA" sz="28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АЛЕ: </a:t>
            </a:r>
            <a:r>
              <a:rPr lang="uk-UA" sz="2800" b="1" i="1" dirty="0" smtClean="0">
                <a:solidFill>
                  <a:srgbClr val="172B19"/>
                </a:solidFill>
                <a:latin typeface="Arial" pitchFamily="34" charset="0"/>
                <a:cs typeface="Arial" pitchFamily="34" charset="0"/>
              </a:rPr>
              <a:t>назви найвищих державних посад пишемо з великої букви:</a:t>
            </a:r>
          </a:p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172B1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uk-UA" sz="2800" b="1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Президент України</a:t>
            </a:r>
            <a:endParaRPr lang="ru-RU" sz="28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ru-RU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071538" y="6572272"/>
            <a:ext cx="734481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214414" y="6572272"/>
            <a:ext cx="633670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85852" y="6572272"/>
            <a:ext cx="64087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право 27"/>
          <p:cNvSpPr/>
          <p:nvPr/>
        </p:nvSpPr>
        <p:spPr>
          <a:xfrm>
            <a:off x="1259632" y="620688"/>
            <a:ext cx="2448272" cy="72008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ПІДКАЗКА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" descr="C:\Users\Admin\Desktop\__20140207_170883492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60648"/>
            <a:ext cx="1828804" cy="1505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96136" y="260648"/>
            <a:ext cx="31249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ЗАПАм</a:t>
            </a:r>
            <a: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’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ятай</a:t>
            </a:r>
            <a:r>
              <a:rPr lang="uk-UA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! Це просто!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7" name="Picture 4" descr="D:\Украинский язык\крутяк\Увага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970636"/>
            <a:ext cx="2281644" cy="288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Лапки у власних назвах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Содержимое 19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Назви книжок, газет, кінофільмів, заводів, кораблів, аеропортів, санаторіїв, магазинів, торгових марок, фірм, назви відзнак тощо беремо в лапки:</a:t>
            </a:r>
          </a:p>
        </p:txBody>
      </p:sp>
      <p:sp>
        <p:nvSpPr>
          <p:cNvPr id="21" name="Овал 20"/>
          <p:cNvSpPr/>
          <p:nvPr/>
        </p:nvSpPr>
        <p:spPr>
          <a:xfrm>
            <a:off x="0" y="0"/>
            <a:ext cx="928694" cy="8572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8</a:t>
            </a:r>
            <a:endParaRPr lang="ru-RU" sz="36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857224" y="2551837"/>
            <a:ext cx="60007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журнал “ </a:t>
            </a:r>
            <a:r>
              <a:rPr lang="uk-UA" sz="2800" dirty="0" err="1" smtClean="0"/>
              <a:t>Барвінок”</a:t>
            </a:r>
            <a:r>
              <a:rPr lang="uk-UA" sz="2800" dirty="0" smtClean="0"/>
              <a:t> , цукерки “ Червоний </a:t>
            </a:r>
            <a:r>
              <a:rPr lang="uk-UA" sz="2800" dirty="0" err="1" smtClean="0"/>
              <a:t>мак”</a:t>
            </a:r>
            <a:r>
              <a:rPr lang="uk-UA" sz="2800" dirty="0" smtClean="0"/>
              <a:t>,аеропорт “ </a:t>
            </a:r>
            <a:r>
              <a:rPr lang="uk-UA" sz="2800" dirty="0" err="1" smtClean="0"/>
              <a:t>Бориспіль”</a:t>
            </a:r>
            <a:r>
              <a:rPr lang="uk-UA" sz="2800" dirty="0" smtClean="0"/>
              <a:t>, супермаркет “ </a:t>
            </a:r>
            <a:r>
              <a:rPr lang="uk-UA" sz="2800" dirty="0" err="1" smtClean="0"/>
              <a:t>Кишеня”</a:t>
            </a:r>
            <a:r>
              <a:rPr lang="uk-UA" sz="2800" dirty="0" smtClean="0"/>
              <a:t>,</a:t>
            </a:r>
          </a:p>
          <a:p>
            <a:pPr>
              <a:buNone/>
            </a:pPr>
            <a:r>
              <a:rPr lang="uk-UA" sz="2800" dirty="0" smtClean="0"/>
              <a:t>Готель “ </a:t>
            </a:r>
            <a:r>
              <a:rPr lang="uk-UA" sz="2800" dirty="0" err="1" smtClean="0"/>
              <a:t>Мир”</a:t>
            </a:r>
            <a:r>
              <a:rPr lang="uk-UA" sz="2800" dirty="0" smtClean="0"/>
              <a:t>, фірма “ </a:t>
            </a:r>
            <a:r>
              <a:rPr lang="uk-UA" sz="2800" dirty="0" err="1" smtClean="0"/>
              <a:t>Світанок”</a:t>
            </a:r>
            <a:r>
              <a:rPr lang="uk-UA" sz="2800" dirty="0" smtClean="0"/>
              <a:t>,</a:t>
            </a:r>
          </a:p>
          <a:p>
            <a:pPr>
              <a:buNone/>
            </a:pPr>
            <a:r>
              <a:rPr lang="uk-UA" sz="2800" dirty="0" smtClean="0"/>
              <a:t>медаль “ </a:t>
            </a:r>
            <a:r>
              <a:rPr lang="uk-UA" sz="2800" dirty="0" err="1" smtClean="0"/>
              <a:t>Мати-героїня”</a:t>
            </a:r>
            <a:r>
              <a:rPr lang="uk-UA" sz="2800" dirty="0" smtClean="0"/>
              <a:t> </a:t>
            </a:r>
          </a:p>
          <a:p>
            <a:pPr>
              <a:buNone/>
            </a:pPr>
            <a:r>
              <a:rPr lang="uk-UA" sz="2800" dirty="0" smtClean="0"/>
              <a:t>( </a:t>
            </a:r>
            <a:r>
              <a:rPr lang="uk-UA" sz="2800" dirty="0" smtClean="0">
                <a:solidFill>
                  <a:srgbClr val="FF0000"/>
                </a:solidFill>
              </a:rPr>
              <a:t>але</a:t>
            </a:r>
            <a:r>
              <a:rPr lang="uk-UA" sz="2800" dirty="0" smtClean="0"/>
              <a:t> орден Ярослава Мудрого)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53545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2720</TotalTime>
  <Words>1074</Words>
  <Application>Microsoft Office PowerPoint</Application>
  <PresentationFormat>Экран (4:3)</PresentationFormat>
  <Paragraphs>219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Тема Office</vt:lpstr>
      <vt:lpstr>Велика літера і лапки у власних назвах</vt:lpstr>
      <vt:lpstr>Презентация PowerPoint</vt:lpstr>
      <vt:lpstr>Тема нового матеріалу</vt:lpstr>
      <vt:lpstr>Тема нового матеріалу</vt:lpstr>
      <vt:lpstr>Тема нового матеріалу</vt:lpstr>
      <vt:lpstr>Тема нового матеріалу</vt:lpstr>
      <vt:lpstr>Презентация PowerPoint</vt:lpstr>
      <vt:lpstr>Тема нового матеріалу</vt:lpstr>
      <vt:lpstr>Лапки у власних назвах</vt:lpstr>
      <vt:lpstr>Тема нового матеріалу</vt:lpstr>
      <vt:lpstr>Презентация PowerPoint</vt:lpstr>
      <vt:lpstr>Тема нового матеріалу</vt:lpstr>
      <vt:lpstr>Тема нового матеріалу</vt:lpstr>
      <vt:lpstr>Тема нового матеріалу</vt:lpstr>
      <vt:lpstr>Тема нового матеріалу</vt:lpstr>
      <vt:lpstr>Тема нового матеріалу</vt:lpstr>
      <vt:lpstr>Тема нового матеріалу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342</cp:revision>
  <dcterms:modified xsi:type="dcterms:W3CDTF">2021-11-17T13:29:07Z</dcterms:modified>
</cp:coreProperties>
</file>