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9" r:id="rId4"/>
    <p:sldId id="260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D45D-F320-49FF-8BD6-5B937BDC9B2C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1989-466D-4AA0-9753-A0D698E667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6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79007-DB2C-4F53-BA37-074B4B2FAD08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77791-D6A3-45C2-8CA1-A48DFB549C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5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77791-D6A3-45C2-8CA1-A48DFB549C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77791-D6A3-45C2-8CA1-A48DFB549C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9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77791-D6A3-45C2-8CA1-A48DFB549C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3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76873"/>
            <a:ext cx="7772400" cy="792087"/>
          </a:xfrm>
        </p:spPr>
        <p:txBody>
          <a:bodyPr>
            <a:noAutofit/>
          </a:bodyPr>
          <a:lstStyle/>
          <a:p>
            <a:r>
              <a:rPr lang="uk-UA" sz="6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Мішані числа </a:t>
            </a:r>
            <a:endParaRPr lang="en-US" sz="6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06896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дії з ними</a:t>
            </a:r>
            <a:endParaRPr lang="ru-RU" sz="6000" i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r>
              <a:rPr lang="ru-RU" sz="1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Балманжі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М.К.</a:t>
            </a:r>
            <a:endParaRPr lang="en-US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700832"/>
          </a:xfrm>
        </p:spPr>
        <p:txBody>
          <a:bodyPr>
            <a:noAutofit/>
          </a:bodyPr>
          <a:lstStyle/>
          <a:p>
            <a:r>
              <a:rPr lang="uk-UA" sz="2400" b="1" i="1" dirty="0"/>
              <a:t>Властивості додавання натуральних чисел виконуються і для дробових чисел: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r>
              <a:rPr lang="ru-RU" sz="1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Балманжі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М.К.</a:t>
            </a:r>
            <a:endParaRPr lang="en-US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0138" y="1144513"/>
            <a:ext cx="696651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раціональних чисел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573016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64288" y="314096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3140968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3573016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776" y="3421466"/>
            <a:ext cx="8026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Правило</a:t>
            </a:r>
          </a:p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Щоб знайти суму двох мішаних чисел, треба окремо додати їхні цілі та дробові </a:t>
            </a:r>
            <a:r>
              <a:rPr lang="uk-UA" sz="2800" b="1" i="1" dirty="0" smtClean="0">
                <a:solidFill>
                  <a:srgbClr val="FF0000"/>
                </a:solidFill>
              </a:rPr>
              <a:t>частини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5229200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64288" y="5229200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 algn="r"/>
            <a:r>
              <a:rPr lang="ru-RU" sz="1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Балманжі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М.К.</a:t>
            </a:r>
            <a:endParaRPr lang="en-US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128" y="773703"/>
            <a:ext cx="7499280" cy="1651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Скориставшись цими властивостями, </a:t>
            </a:r>
          </a:p>
          <a:p>
            <a:pPr marL="0" indent="0">
              <a:buNone/>
            </a:pPr>
            <a:r>
              <a:rPr lang="uk-UA" dirty="0" smtClean="0"/>
              <a:t>знайдемо суму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2547" t="55264" r="32824" b="40759"/>
          <a:stretch/>
        </p:blipFill>
        <p:spPr>
          <a:xfrm>
            <a:off x="4073860" y="1232748"/>
            <a:ext cx="2436440" cy="1177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097" y="2243886"/>
            <a:ext cx="8577986" cy="95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17" y="1700808"/>
            <a:ext cx="85631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ПРАВИЛО </a:t>
            </a:r>
            <a:br>
              <a:rPr lang="uk-UA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як знайти різницю двох мішаних чисел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86" y="1412776"/>
            <a:ext cx="892898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42" y="1052736"/>
            <a:ext cx="82089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9635"/>
      </p:ext>
    </p:extLst>
  </p:cSld>
  <p:clrMapOvr>
    <a:masterClrMapping/>
  </p:clrMapOvr>
</p:sld>
</file>

<file path=ppt/theme/theme1.xml><?xml version="1.0" encoding="utf-8"?>
<a:theme xmlns:a="http://schemas.openxmlformats.org/drawingml/2006/main" name="MSC_MS_RU_RU_Ed_8_Math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MSC_MS_RU_RU_Ed_8_Math_2007v_Russia</Template>
  <TotalTime>579</TotalTime>
  <Words>54</Words>
  <Application>Microsoft Office PowerPoint</Application>
  <PresentationFormat>Экран (4:3)</PresentationFormat>
  <Paragraphs>15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MSC_MS_RU_RU_Ed_8_Math_2007v_Russia</vt:lpstr>
      <vt:lpstr>Мішані числа </vt:lpstr>
      <vt:lpstr>Властивості додавання натуральних чисел виконуються і для дробових чисел:  </vt:lpstr>
      <vt:lpstr>Порівняння раціональних чисел</vt:lpstr>
      <vt:lpstr>Презентация PowerPoint</vt:lpstr>
      <vt:lpstr> ПРАВИЛО  як знайти різницю двох мішаних чисел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dom</dc:creator>
  <dc:description>Шаблон оформления
Корпорация Майкрософт</dc:description>
  <cp:lastModifiedBy>Пользователь</cp:lastModifiedBy>
  <cp:revision>49</cp:revision>
  <dcterms:created xsi:type="dcterms:W3CDTF">2019-02-16T22:57:26Z</dcterms:created>
  <dcterms:modified xsi:type="dcterms:W3CDTF">2022-02-13T15:31:47Z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