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1066" r:id="rId3"/>
    <p:sldId id="1067" r:id="rId4"/>
    <p:sldId id="1068" r:id="rId5"/>
    <p:sldId id="1069" r:id="rId6"/>
    <p:sldId id="1071" r:id="rId7"/>
    <p:sldId id="1070" r:id="rId8"/>
    <p:sldId id="259" r:id="rId9"/>
    <p:sldId id="261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8000"/>
    <a:srgbClr val="996600"/>
    <a:srgbClr val="EBBA00"/>
    <a:srgbClr val="E96E1B"/>
    <a:srgbClr val="F67C28"/>
    <a:srgbClr val="FFC000"/>
    <a:srgbClr val="CF3A2F"/>
    <a:srgbClr val="FF0000"/>
    <a:srgbClr val="EF7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7" autoAdjust="0"/>
    <p:restoredTop sz="95090" autoAdjust="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DFC6D-1F50-4635-B5E5-9712DB322EB9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21BB-7118-40CF-80A9-7A01D836E8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59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42403-73A7-49BC-A0B7-B112BE435864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47FA-E1E9-46F6-AD1A-2B53F52EF6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0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236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6FB2A2A-F97E-4AD2-A69E-EAF37B1F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Розв’язування </a:t>
            </a:r>
            <a:r>
              <a:rPr lang="uk-UA" sz="5400" dirty="0" err="1"/>
              <a:t>компетентнісних</a:t>
            </a:r>
            <a:r>
              <a:rPr lang="uk-UA" sz="5400" dirty="0"/>
              <a:t> задач</a:t>
            </a:r>
          </a:p>
        </p:txBody>
      </p:sp>
      <p:pic>
        <p:nvPicPr>
          <p:cNvPr id="10" name="Picture 2" descr="analysis, analysis system, chart, concept, development, system icon">
            <a:extLst>
              <a:ext uri="{FF2B5EF4-FFF2-40B4-BE49-F238E27FC236}">
                <a16:creationId xmlns:a16="http://schemas.microsoft.com/office/drawing/2014/main" id="{6C1E0793-F524-4E32-B875-F522D892E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 bwMode="auto">
          <a:xfrm>
            <a:off x="5707951" y="3701244"/>
            <a:ext cx="2586303" cy="23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hart, installation, seo, set up, setting, web icon">
            <a:extLst>
              <a:ext uri="{FF2B5EF4-FFF2-40B4-BE49-F238E27FC236}">
                <a16:creationId xmlns:a16="http://schemas.microsoft.com/office/drawing/2014/main" id="{9D95BCD8-1D61-4321-A71D-18977571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32" y="3701244"/>
            <a:ext cx="2353441" cy="23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53</a:t>
            </a:r>
          </a:p>
        </p:txBody>
      </p:sp>
      <p:pic>
        <p:nvPicPr>
          <p:cNvPr id="8" name="Picture 2" descr="analysis, analysis system, chart, concept, development, system icon">
            <a:extLst>
              <a:ext uri="{FF2B5EF4-FFF2-40B4-BE49-F238E27FC236}">
                <a16:creationId xmlns:a16="http://schemas.microsoft.com/office/drawing/2014/main" id="{58856571-D3B6-4E8E-B0AF-F2EAE246B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 bwMode="auto">
          <a:xfrm>
            <a:off x="5707951" y="3701244"/>
            <a:ext cx="2586303" cy="23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art, installation, seo, set up, setting, web icon">
            <a:extLst>
              <a:ext uri="{FF2B5EF4-FFF2-40B4-BE49-F238E27FC236}">
                <a16:creationId xmlns:a16="http://schemas.microsoft.com/office/drawing/2014/main" id="{A867F9A7-26BF-49C1-B6E7-C420A09D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32" y="3701244"/>
            <a:ext cx="2353441" cy="23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 та програмне забезпечення, що може бути використано на кожному з них.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17B8C63-FBAD-4C0F-BCD6-666D00969107}"/>
              </a:ext>
            </a:extLst>
          </p:cNvPr>
          <p:cNvSpPr/>
          <p:nvPr/>
        </p:nvSpPr>
        <p:spPr>
          <a:xfrm>
            <a:off x="72007" y="2696127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B72F4A6-44E4-482F-802D-75B673FBEBC8}"/>
              </a:ext>
            </a:extLst>
          </p:cNvPr>
          <p:cNvSpPr/>
          <p:nvPr/>
        </p:nvSpPr>
        <p:spPr>
          <a:xfrm>
            <a:off x="6271591" y="269612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id="{D36B995A-565E-416A-9C19-4A593ED7832A}"/>
              </a:ext>
            </a:extLst>
          </p:cNvPr>
          <p:cNvSpPr/>
          <p:nvPr/>
        </p:nvSpPr>
        <p:spPr>
          <a:xfrm>
            <a:off x="72007" y="3821665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id="{B5BEA190-184A-4AC0-AF3B-2981869826B5}"/>
              </a:ext>
            </a:extLst>
          </p:cNvPr>
          <p:cNvSpPr/>
          <p:nvPr/>
        </p:nvSpPr>
        <p:spPr>
          <a:xfrm>
            <a:off x="72007" y="5247861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11F8BBC-248F-41DE-8ACB-031834EE5540}"/>
              </a:ext>
            </a:extLst>
          </p:cNvPr>
          <p:cNvSpPr/>
          <p:nvPr/>
        </p:nvSpPr>
        <p:spPr>
          <a:xfrm>
            <a:off x="6271591" y="4472607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id="{EED725A8-9B0B-4E17-BE04-FC1DF1C19948}"/>
              </a:ext>
            </a:extLst>
          </p:cNvPr>
          <p:cNvSpPr/>
          <p:nvPr/>
        </p:nvSpPr>
        <p:spPr>
          <a:xfrm>
            <a:off x="5541065" y="524786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id="{C33765AA-7821-4DB5-98F1-115D806C83FA}"/>
              </a:ext>
            </a:extLst>
          </p:cNvPr>
          <p:cNvSpPr/>
          <p:nvPr/>
        </p:nvSpPr>
        <p:spPr>
          <a:xfrm>
            <a:off x="54672" y="3264430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8605B89-41E5-42C8-8475-1E638ED34900}"/>
              </a:ext>
            </a:extLst>
          </p:cNvPr>
          <p:cNvSpPr/>
          <p:nvPr/>
        </p:nvSpPr>
        <p:spPr>
          <a:xfrm>
            <a:off x="6271591" y="3649993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id="{791FD77B-5EF4-425A-A9CA-754BC024B366}"/>
              </a:ext>
            </a:extLst>
          </p:cNvPr>
          <p:cNvSpPr/>
          <p:nvPr/>
        </p:nvSpPr>
        <p:spPr>
          <a:xfrm>
            <a:off x="72008" y="4690626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id="{7FA6911E-4F6F-46F1-A046-D40908A226E3}"/>
              </a:ext>
            </a:extLst>
          </p:cNvPr>
          <p:cNvSpPr/>
          <p:nvPr/>
        </p:nvSpPr>
        <p:spPr>
          <a:xfrm>
            <a:off x="5541065" y="491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815A818C-32A6-441F-AD03-B53FACD407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A8DA815-DBDF-4457-9322-C557C79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11678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Подання результатів розв'язування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3826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даних, редактор презентацій чи публікацій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history, log, plan, results, statistic icon">
            <a:extLst>
              <a:ext uri="{FF2B5EF4-FFF2-40B4-BE49-F238E27FC236}">
                <a16:creationId xmlns:a16="http://schemas.microsoft.com/office/drawing/2014/main" id="{F7C60B2D-94EF-4BD0-AFF4-51AA563C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6" y="3343939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D8066452-DE20-4284-89DD-C5CF170ABA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02C43CB-3439-4075-A42A-49B0E4AF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35507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pic>
        <p:nvPicPr>
          <p:cNvPr id="12" name="Picture 2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93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softprime.net/uploads/posts/2014-12/1419855198_windows-movie-maker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67" y="3125182"/>
            <a:ext cx="3057155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688" y="3125182"/>
            <a:ext cx="2171722" cy="22064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08" y="1979719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7114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4839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відео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2564" y="1979715"/>
            <a:ext cx="2304480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7670" y="1979716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Середовище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FF"/>
                </a:solidFill>
              </a:rPr>
              <a:t>Lazarus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6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38" y="3128166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B1B1459-2FE6-4A45-A8C9-0C09CCF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11855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B1B1459-2FE6-4A45-A8C9-0C09CCF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D7C06501-B10B-427F-99F3-9A4C97A9373E}"/>
              </a:ext>
            </a:extLst>
          </p:cNvPr>
          <p:cNvSpPr/>
          <p:nvPr/>
        </p:nvSpPr>
        <p:spPr>
          <a:xfrm>
            <a:off x="71894" y="1838788"/>
            <a:ext cx="2304594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Браузер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1215991A-ACB5-471E-A6C9-40D480CE101F}"/>
              </a:ext>
            </a:extLst>
          </p:cNvPr>
          <p:cNvSpPr/>
          <p:nvPr/>
        </p:nvSpPr>
        <p:spPr>
          <a:xfrm>
            <a:off x="2507114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карт знань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F78FA73B-9003-40C8-A4CB-8F514D82DFEE}"/>
              </a:ext>
            </a:extLst>
          </p:cNvPr>
          <p:cNvSpPr/>
          <p:nvPr/>
        </p:nvSpPr>
        <p:spPr>
          <a:xfrm>
            <a:off x="4942220" y="1838788"/>
            <a:ext cx="2307099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публікацій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7ECB7A19-4642-44E0-BE7D-FA3FD16AD51A}"/>
              </a:ext>
            </a:extLst>
          </p:cNvPr>
          <p:cNvSpPr/>
          <p:nvPr/>
        </p:nvSpPr>
        <p:spPr>
          <a:xfrm>
            <a:off x="7379945" y="1838788"/>
            <a:ext cx="230710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Векторний графічний редактор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E9684D97-6626-44F2-B975-99F1E8A81A6D}"/>
              </a:ext>
            </a:extLst>
          </p:cNvPr>
          <p:cNvSpPr/>
          <p:nvPr/>
        </p:nvSpPr>
        <p:spPr>
          <a:xfrm>
            <a:off x="9817670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Хмарні технології</a:t>
            </a:r>
          </a:p>
        </p:txBody>
      </p:sp>
      <p:pic>
        <p:nvPicPr>
          <p:cNvPr id="1026" name="Picture 2" descr="chrome, google icon">
            <a:extLst>
              <a:ext uri="{FF2B5EF4-FFF2-40B4-BE49-F238E27FC236}">
                <a16:creationId xmlns:a16="http://schemas.microsoft.com/office/drawing/2014/main" id="{E26CD3CB-E41E-42AE-80DF-2F924C8F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" y="3262764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Результат пошуку зображень за запитом &quot;freemind&quot;">
            <a:extLst>
              <a:ext uri="{FF2B5EF4-FFF2-40B4-BE49-F238E27FC236}">
                <a16:creationId xmlns:a16="http://schemas.microsoft.com/office/drawing/2014/main" id="{2C0FFA2A-DB06-4D8C-A971-D3D7AAB1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71" y="3336034"/>
            <a:ext cx="2238166" cy="22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44820D9-4DD9-4F3B-ABD4-3CB8C38209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" t="6041" r="1" b="7990"/>
          <a:stretch/>
        </p:blipFill>
        <p:spPr>
          <a:xfrm>
            <a:off x="4942219" y="3462494"/>
            <a:ext cx="2307100" cy="1992723"/>
          </a:xfrm>
          <a:prstGeom prst="rect">
            <a:avLst/>
          </a:prstGeom>
        </p:spPr>
      </p:pic>
      <p:pic>
        <p:nvPicPr>
          <p:cNvPr id="35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id="{E1E304E6-A701-45CE-988F-F82A1D13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37" y="3140964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ve, google icon">
            <a:extLst>
              <a:ext uri="{FF2B5EF4-FFF2-40B4-BE49-F238E27FC236}">
                <a16:creationId xmlns:a16="http://schemas.microsoft.com/office/drawing/2014/main" id="{8B6A6645-48A1-42F5-A2D9-04AB4D7A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353" y="3317915"/>
            <a:ext cx="2259171" cy="22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Розв'язування</a:t>
            </a:r>
            <a:br>
              <a:rPr lang="uk-UA" sz="5400" b="1" i="1" kern="0" dirty="0">
                <a:solidFill>
                  <a:srgbClr val="FFFFFF"/>
                </a:solidFill>
              </a:rPr>
            </a:br>
            <a:r>
              <a:rPr lang="uk-UA" sz="54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5400" b="1" i="1" kern="0" dirty="0">
                <a:solidFill>
                  <a:srgbClr val="FFFFFF"/>
                </a:solidFill>
              </a:rPr>
              <a:t> задач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https://d3e7x39d4i7wbe.cloudfront.net/uploads/post/image/7747/half_size_Kids_coding-145643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62" y="3065750"/>
            <a:ext cx="8477834" cy="34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31,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05-</a:t>
            </a:r>
            <a:r>
              <a:rPr lang="en-US" dirty="0"/>
              <a:t>2</a:t>
            </a:r>
            <a:r>
              <a:rPr lang="uk-UA" dirty="0"/>
              <a:t>0</a:t>
            </a:r>
            <a:r>
              <a:rPr lang="uk-UA"/>
              <a:t>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85523</TotalTime>
  <Words>222</Words>
  <Application>Microsoft Office PowerPoint</Application>
  <PresentationFormat>Широкий екран</PresentationFormat>
  <Paragraphs>56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Wingdings</vt:lpstr>
      <vt:lpstr>Тема Office</vt:lpstr>
      <vt:lpstr>Розв’язування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1296</cp:revision>
  <dcterms:created xsi:type="dcterms:W3CDTF">2016-06-06T19:48:43Z</dcterms:created>
  <dcterms:modified xsi:type="dcterms:W3CDTF">2017-08-11T20:09:32Z</dcterms:modified>
</cp:coreProperties>
</file>