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1108" r:id="rId3"/>
    <p:sldId id="1109" r:id="rId4"/>
    <p:sldId id="1110" r:id="rId5"/>
    <p:sldId id="304" r:id="rId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13B1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905" autoAdjust="0"/>
    <p:restoredTop sz="94660"/>
  </p:normalViewPr>
  <p:slideViewPr>
    <p:cSldViewPr snapToGrid="0">
      <p:cViewPr varScale="1">
        <p:scale>
          <a:sx n="83" d="100"/>
          <a:sy n="83" d="100"/>
        </p:scale>
        <p:origin x="7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/>
      <dgm:spPr/>
      <dgm:t>
        <a:bodyPr/>
        <a:lstStyle/>
        <a:p>
          <a:r>
            <a:rPr lang="uk-UA" i="1" noProof="0" dirty="0"/>
            <a:t>Яка назва проекту?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/>
        </a:p>
      </dgm:t>
    </dgm:pt>
    <dgm:pt modelId="{1B81C372-925C-46FC-96B1-2F1AAF945560}">
      <dgm:prSet phldrT="[Текст]"/>
      <dgm:spPr>
        <a:solidFill>
          <a:srgbClr val="7030A0"/>
        </a:solidFill>
      </dgm:spPr>
      <dgm:t>
        <a:bodyPr/>
        <a:lstStyle/>
        <a:p>
          <a:r>
            <a:rPr lang="uk-UA" i="1" noProof="0" dirty="0"/>
            <a:t>Яка ідея проекту?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/>
        </a:p>
      </dgm:t>
    </dgm:pt>
    <dgm:pt modelId="{FFF60420-B008-4E57-9B7A-8B5C4B8F1F0F}">
      <dgm:prSet phldrT="[Текст]"/>
      <dgm:spPr/>
      <dgm:t>
        <a:bodyPr/>
        <a:lstStyle/>
        <a:p>
          <a:r>
            <a:rPr lang="uk-UA" i="1" noProof="0" dirty="0">
              <a:solidFill>
                <a:srgbClr val="002060"/>
              </a:solidFill>
            </a:rPr>
            <a:t>Для кого призначений проект?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/>
        </a:p>
      </dgm:t>
    </dgm:pt>
    <dgm:pt modelId="{574467BF-CB95-4D99-A5FA-460B08A3B1CD}">
      <dgm:prSet phldrT="[Текст]"/>
      <dgm:spPr/>
      <dgm:t>
        <a:bodyPr/>
        <a:lstStyle/>
        <a:p>
          <a:r>
            <a:rPr lang="uk-UA" i="1" noProof="0" dirty="0"/>
            <a:t>Які інформаційні матеріали потрібні для проекту?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/>
        </a:p>
      </dgm:t>
    </dgm:pt>
    <dgm:pt modelId="{9F5EE445-7A33-4127-8BC1-059962E1C614}">
      <dgm:prSet phldrT="[Текст]"/>
      <dgm:spPr>
        <a:solidFill>
          <a:srgbClr val="008000"/>
        </a:solidFill>
      </dgm:spPr>
      <dgm:t>
        <a:bodyPr/>
        <a:lstStyle/>
        <a:p>
          <a:r>
            <a:rPr lang="uk-UA" i="1" noProof="0" dirty="0"/>
            <a:t>Які об'єкти будуть використані у проекті?</a:t>
          </a:r>
        </a:p>
      </dgm:t>
    </dgm:pt>
    <dgm:pt modelId="{475F9FE2-DE50-4ED5-94D7-25AAC6560F43}" type="parTrans" cxnId="{4C67BFCF-DF16-4FDF-B4C8-8AE80FFCF06F}">
      <dgm:prSet/>
      <dgm:spPr/>
      <dgm:t>
        <a:bodyPr/>
        <a:lstStyle/>
        <a:p>
          <a:endParaRPr lang="uk-UA" i="1"/>
        </a:p>
      </dgm:t>
    </dgm:pt>
    <dgm:pt modelId="{F0BBC386-8CAE-4059-9B98-893DE28D7BE6}" type="sibTrans" cxnId="{4C67BFCF-DF16-4FDF-B4C8-8AE80FFCF06F}">
      <dgm:prSet/>
      <dgm:spPr/>
      <dgm:t>
        <a:bodyPr/>
        <a:lstStyle/>
        <a:p>
          <a:endParaRPr lang="uk-UA" i="1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5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</dgm:pt>
    <dgm:pt modelId="{7DF117A4-BB7B-4C63-B83D-1D769ED77955}" type="pres">
      <dgm:prSet presAssocID="{BD77BD33-EC30-46AC-BD24-401E734F8176}" presName="extraNode" presStyleLbl="node1" presStyleIdx="0" presStyleCnt="5"/>
      <dgm:spPr/>
    </dgm:pt>
    <dgm:pt modelId="{79FA0555-FEE1-4173-AD86-0A4FAA4240E0}" type="pres">
      <dgm:prSet presAssocID="{BD77BD33-EC30-46AC-BD24-401E734F8176}" presName="dstNode" presStyleLbl="node1" presStyleIdx="0" presStyleCnt="5"/>
      <dgm:spPr/>
    </dgm:pt>
    <dgm:pt modelId="{EE2EA9E0-CBE5-43E4-BB02-325D168626A4}" type="pres">
      <dgm:prSet presAssocID="{D44B0D79-7F04-44B9-9C7C-CD28C17613D0}" presName="text_1" presStyleLbl="node1" presStyleIdx="0" presStyleCnt="5">
        <dgm:presLayoutVars>
          <dgm:bulletEnabled val="1"/>
        </dgm:presLayoutVars>
      </dgm:prSet>
      <dgm:spPr/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5"/>
      <dgm:spPr/>
    </dgm:pt>
    <dgm:pt modelId="{AD2F74AD-5B6A-4346-8349-090AC68FEE9A}" type="pres">
      <dgm:prSet presAssocID="{1B81C372-925C-46FC-96B1-2F1AAF945560}" presName="text_2" presStyleLbl="node1" presStyleIdx="1" presStyleCnt="5">
        <dgm:presLayoutVars>
          <dgm:bulletEnabled val="1"/>
        </dgm:presLayoutVars>
      </dgm:prSet>
      <dgm:spPr/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5"/>
      <dgm:spPr/>
    </dgm:pt>
    <dgm:pt modelId="{46297F79-2755-4E7F-87B4-88629DD167EF}" type="pres">
      <dgm:prSet presAssocID="{FFF60420-B008-4E57-9B7A-8B5C4B8F1F0F}" presName="text_3" presStyleLbl="node1" presStyleIdx="2" presStyleCnt="5">
        <dgm:presLayoutVars>
          <dgm:bulletEnabled val="1"/>
        </dgm:presLayoutVars>
      </dgm:prSet>
      <dgm:spPr/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5"/>
      <dgm:spPr/>
    </dgm:pt>
    <dgm:pt modelId="{E97A966C-ADE1-481C-9602-29D743F1F5D5}" type="pres">
      <dgm:prSet presAssocID="{574467BF-CB95-4D99-A5FA-460B08A3B1CD}" presName="text_4" presStyleLbl="node1" presStyleIdx="3" presStyleCnt="5">
        <dgm:presLayoutVars>
          <dgm:bulletEnabled val="1"/>
        </dgm:presLayoutVars>
      </dgm:prSet>
      <dgm:spPr/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5"/>
      <dgm:spPr/>
    </dgm:pt>
    <dgm:pt modelId="{A75E9348-9280-4796-BDCC-B84F04B5A654}" type="pres">
      <dgm:prSet presAssocID="{9F5EE445-7A33-4127-8BC1-059962E1C614}" presName="text_5" presStyleLbl="node1" presStyleIdx="4" presStyleCnt="5">
        <dgm:presLayoutVars>
          <dgm:bulletEnabled val="1"/>
        </dgm:presLayoutVars>
      </dgm:prSet>
      <dgm:spPr/>
    </dgm:pt>
    <dgm:pt modelId="{A3EEC0C6-EE50-4B2B-A384-D5DAA61F2CD8}" type="pres">
      <dgm:prSet presAssocID="{9F5EE445-7A33-4127-8BC1-059962E1C614}" presName="accent_5" presStyleCnt="0"/>
      <dgm:spPr/>
    </dgm:pt>
    <dgm:pt modelId="{0589A8B4-BF53-4D85-9C3C-5A5EA39FC1AC}" type="pres">
      <dgm:prSet presAssocID="{9F5EE445-7A33-4127-8BC1-059962E1C614}" presName="accentRepeatNode" presStyleLbl="solidFgAcc1" presStyleIdx="4" presStyleCnt="5"/>
      <dgm:spPr/>
    </dgm:pt>
  </dgm:ptLst>
  <dgm:cxnLst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BAD4A83F-B957-40AA-B010-2259AF131FBB}" type="presOf" srcId="{9F5EE445-7A33-4127-8BC1-059962E1C614}" destId="{A75E9348-9280-4796-BDCC-B84F04B5A654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4C67BFCF-DF16-4FDF-B4C8-8AE80FFCF06F}" srcId="{BD77BD33-EC30-46AC-BD24-401E734F8176}" destId="{9F5EE445-7A33-4127-8BC1-059962E1C614}" srcOrd="4" destOrd="0" parTransId="{475F9FE2-DE50-4ED5-94D7-25AAC6560F43}" sibTransId="{F0BBC386-8CAE-4059-9B98-893DE28D7BE6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  <dgm:cxn modelId="{DCD04459-4A98-483D-B10A-E61E87A416CF}" type="presParOf" srcId="{0B7B7FCB-7340-4C8C-9CEC-44D83247E09F}" destId="{A75E9348-9280-4796-BDCC-B84F04B5A654}" srcOrd="9" destOrd="0" presId="urn:microsoft.com/office/officeart/2008/layout/VerticalCurvedList"/>
    <dgm:cxn modelId="{21EA59D5-F144-45AD-A2A3-427892853732}" type="presParOf" srcId="{0B7B7FCB-7340-4C8C-9CEC-44D83247E09F}" destId="{A3EEC0C6-EE50-4B2B-A384-D5DAA61F2CD8}" srcOrd="10" destOrd="0" presId="urn:microsoft.com/office/officeart/2008/layout/VerticalCurvedList"/>
    <dgm:cxn modelId="{2ECFC1B1-5399-416D-BE72-73A6533DDC7B}" type="presParOf" srcId="{A3EEC0C6-EE50-4B2B-A384-D5DAA61F2CD8}" destId="{0589A8B4-BF53-4D85-9C3C-5A5EA39FC1A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77BD33-EC30-46AC-BD24-401E734F8176}" type="doc">
      <dgm:prSet loTypeId="urn:microsoft.com/office/officeart/2008/layout/VerticalCurved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uk-UA"/>
        </a:p>
      </dgm:t>
    </dgm:pt>
    <dgm:pt modelId="{D44B0D79-7F04-44B9-9C7C-CD28C17613D0}">
      <dgm:prSet phldrT="[Текст]"/>
      <dgm:spPr/>
      <dgm:t>
        <a:bodyPr/>
        <a:lstStyle/>
        <a:p>
          <a:r>
            <a:rPr lang="uk-UA" i="1" noProof="0" dirty="0"/>
            <a:t>Які події передбачені у проекті?</a:t>
          </a:r>
        </a:p>
      </dgm:t>
    </dgm:pt>
    <dgm:pt modelId="{CBC678DE-E0F6-4248-85B7-DD8409BBE0F4}" type="parTrans" cxnId="{F5ABE5B7-449B-46C8-BE46-F3A4F660E09A}">
      <dgm:prSet/>
      <dgm:spPr/>
      <dgm:t>
        <a:bodyPr/>
        <a:lstStyle/>
        <a:p>
          <a:endParaRPr lang="uk-UA" i="1" noProof="0" dirty="0"/>
        </a:p>
      </dgm:t>
    </dgm:pt>
    <dgm:pt modelId="{CB2F3BEF-FA31-40CA-87C5-7058F5D23E9E}" type="sibTrans" cxnId="{F5ABE5B7-449B-46C8-BE46-F3A4F660E09A}">
      <dgm:prSet/>
      <dgm:spPr/>
      <dgm:t>
        <a:bodyPr/>
        <a:lstStyle/>
        <a:p>
          <a:endParaRPr lang="uk-UA" i="1" noProof="0" dirty="0"/>
        </a:p>
      </dgm:t>
    </dgm:pt>
    <dgm:pt modelId="{1B81C372-925C-46FC-96B1-2F1AAF945560}">
      <dgm:prSet phldrT="[Текст]"/>
      <dgm:spPr>
        <a:solidFill>
          <a:srgbClr val="7030A0"/>
        </a:solidFill>
      </dgm:spPr>
      <dgm:t>
        <a:bodyPr/>
        <a:lstStyle/>
        <a:p>
          <a:r>
            <a:rPr lang="uk-UA" i="1" noProof="0" dirty="0"/>
            <a:t>Як користувач дізнається про те, як управляти подіями у проекті?</a:t>
          </a:r>
        </a:p>
      </dgm:t>
    </dgm:pt>
    <dgm:pt modelId="{EFDD7AA1-CE6D-4DAE-A006-A48F62651F7D}" type="parTrans" cxnId="{A6441D21-127F-4A5A-946F-CDEE8A3F4D19}">
      <dgm:prSet/>
      <dgm:spPr/>
      <dgm:t>
        <a:bodyPr/>
        <a:lstStyle/>
        <a:p>
          <a:endParaRPr lang="uk-UA" i="1" noProof="0" dirty="0"/>
        </a:p>
      </dgm:t>
    </dgm:pt>
    <dgm:pt modelId="{EAA467BD-7E67-4E63-841E-1141B6CA2872}" type="sibTrans" cxnId="{A6441D21-127F-4A5A-946F-CDEE8A3F4D19}">
      <dgm:prSet/>
      <dgm:spPr/>
      <dgm:t>
        <a:bodyPr/>
        <a:lstStyle/>
        <a:p>
          <a:endParaRPr lang="uk-UA" i="1" noProof="0" dirty="0"/>
        </a:p>
      </dgm:t>
    </dgm:pt>
    <dgm:pt modelId="{FFF60420-B008-4E57-9B7A-8B5C4B8F1F0F}">
      <dgm:prSet phldrT="[Текст]"/>
      <dgm:spPr/>
      <dgm:t>
        <a:bodyPr/>
        <a:lstStyle/>
        <a:p>
          <a:r>
            <a:rPr lang="uk-UA" i="1" noProof="0" dirty="0">
              <a:solidFill>
                <a:srgbClr val="002060"/>
              </a:solidFill>
            </a:rPr>
            <a:t>Який вигляд матиме стартове вікно сцени проекту?</a:t>
          </a:r>
        </a:p>
      </dgm:t>
    </dgm:pt>
    <dgm:pt modelId="{F58F1996-42CF-41B9-87C6-9B7541547FDC}" type="parTrans" cxnId="{62C63869-0694-4175-851B-A15176CAA5F3}">
      <dgm:prSet/>
      <dgm:spPr/>
      <dgm:t>
        <a:bodyPr/>
        <a:lstStyle/>
        <a:p>
          <a:endParaRPr lang="uk-UA" i="1" noProof="0" dirty="0"/>
        </a:p>
      </dgm:t>
    </dgm:pt>
    <dgm:pt modelId="{893D8247-1D02-4E45-A80D-A06E4F50304F}" type="sibTrans" cxnId="{62C63869-0694-4175-851B-A15176CAA5F3}">
      <dgm:prSet/>
      <dgm:spPr/>
      <dgm:t>
        <a:bodyPr/>
        <a:lstStyle/>
        <a:p>
          <a:endParaRPr lang="uk-UA" i="1" noProof="0" dirty="0"/>
        </a:p>
      </dgm:t>
    </dgm:pt>
    <dgm:pt modelId="{574467BF-CB95-4D99-A5FA-460B08A3B1CD}">
      <dgm:prSet phldrT="[Текст]"/>
      <dgm:spPr/>
      <dgm:t>
        <a:bodyPr/>
        <a:lstStyle/>
        <a:p>
          <a:r>
            <a:rPr lang="uk-UA" i="1" noProof="0" dirty="0"/>
            <a:t>Як виглядатиме сцена по завершенні проекту?</a:t>
          </a:r>
        </a:p>
      </dgm:t>
    </dgm:pt>
    <dgm:pt modelId="{0F061BA2-5564-42A8-83BD-2FAEFB9E7F8C}" type="parTrans" cxnId="{30A8916B-4F0E-4CFD-BBDB-2B015C36E62E}">
      <dgm:prSet/>
      <dgm:spPr/>
      <dgm:t>
        <a:bodyPr/>
        <a:lstStyle/>
        <a:p>
          <a:endParaRPr lang="uk-UA" i="1" noProof="0" dirty="0"/>
        </a:p>
      </dgm:t>
    </dgm:pt>
    <dgm:pt modelId="{583EE810-A9FA-4532-AC5C-F17662F9099C}" type="sibTrans" cxnId="{30A8916B-4F0E-4CFD-BBDB-2B015C36E62E}">
      <dgm:prSet/>
      <dgm:spPr/>
      <dgm:t>
        <a:bodyPr/>
        <a:lstStyle/>
        <a:p>
          <a:endParaRPr lang="uk-UA" i="1" noProof="0" dirty="0"/>
        </a:p>
      </dgm:t>
    </dgm:pt>
    <dgm:pt modelId="{9F5EE445-7A33-4127-8BC1-059962E1C614}">
      <dgm:prSet phldrT="[Текст]"/>
      <dgm:spPr>
        <a:solidFill>
          <a:srgbClr val="008000"/>
        </a:solidFill>
      </dgm:spPr>
      <dgm:t>
        <a:bodyPr/>
        <a:lstStyle/>
        <a:p>
          <a:r>
            <a:rPr lang="uk-UA" i="1" noProof="0" dirty="0"/>
            <a:t>Які допоміжні власні блоки слід створити для проекту?</a:t>
          </a:r>
        </a:p>
      </dgm:t>
    </dgm:pt>
    <dgm:pt modelId="{475F9FE2-DE50-4ED5-94D7-25AAC6560F43}" type="parTrans" cxnId="{4C67BFCF-DF16-4FDF-B4C8-8AE80FFCF06F}">
      <dgm:prSet/>
      <dgm:spPr/>
      <dgm:t>
        <a:bodyPr/>
        <a:lstStyle/>
        <a:p>
          <a:endParaRPr lang="uk-UA" i="1" noProof="0" dirty="0"/>
        </a:p>
      </dgm:t>
    </dgm:pt>
    <dgm:pt modelId="{F0BBC386-8CAE-4059-9B98-893DE28D7BE6}" type="sibTrans" cxnId="{4C67BFCF-DF16-4FDF-B4C8-8AE80FFCF06F}">
      <dgm:prSet/>
      <dgm:spPr/>
      <dgm:t>
        <a:bodyPr/>
        <a:lstStyle/>
        <a:p>
          <a:endParaRPr lang="uk-UA" i="1" noProof="0" dirty="0"/>
        </a:p>
      </dgm:t>
    </dgm:pt>
    <dgm:pt modelId="{D850941D-1AEB-43B9-AA4B-0369996C5300}">
      <dgm:prSet phldrT="[Текст]"/>
      <dgm:spPr>
        <a:solidFill>
          <a:srgbClr val="FF0000"/>
        </a:solidFill>
      </dgm:spPr>
      <dgm:t>
        <a:bodyPr/>
        <a:lstStyle/>
        <a:p>
          <a:r>
            <a:rPr lang="uk-UA" i="1" noProof="0" dirty="0"/>
            <a:t>Які матеріали потрібні для захисту проекту?</a:t>
          </a:r>
        </a:p>
      </dgm:t>
    </dgm:pt>
    <dgm:pt modelId="{865CD537-38A1-4AFF-971C-7820AA5D9DAE}" type="parTrans" cxnId="{AC13DF2E-1718-4D68-92FC-BB8AF705F8E2}">
      <dgm:prSet/>
      <dgm:spPr/>
      <dgm:t>
        <a:bodyPr/>
        <a:lstStyle/>
        <a:p>
          <a:endParaRPr lang="uk-UA" noProof="0" dirty="0"/>
        </a:p>
      </dgm:t>
    </dgm:pt>
    <dgm:pt modelId="{7A7AA29B-6742-4A52-867F-794CAC495998}" type="sibTrans" cxnId="{AC13DF2E-1718-4D68-92FC-BB8AF705F8E2}">
      <dgm:prSet/>
      <dgm:spPr/>
      <dgm:t>
        <a:bodyPr/>
        <a:lstStyle/>
        <a:p>
          <a:endParaRPr lang="uk-UA" noProof="0" dirty="0"/>
        </a:p>
      </dgm:t>
    </dgm:pt>
    <dgm:pt modelId="{C1C788E7-40FA-4439-878F-2CC8367B8F22}" type="pres">
      <dgm:prSet presAssocID="{BD77BD33-EC30-46AC-BD24-401E734F8176}" presName="Name0" presStyleCnt="0">
        <dgm:presLayoutVars>
          <dgm:chMax val="7"/>
          <dgm:chPref val="7"/>
          <dgm:dir/>
        </dgm:presLayoutVars>
      </dgm:prSet>
      <dgm:spPr/>
    </dgm:pt>
    <dgm:pt modelId="{0B7B7FCB-7340-4C8C-9CEC-44D83247E09F}" type="pres">
      <dgm:prSet presAssocID="{BD77BD33-EC30-46AC-BD24-401E734F8176}" presName="Name1" presStyleCnt="0"/>
      <dgm:spPr/>
    </dgm:pt>
    <dgm:pt modelId="{8D39F2BC-8176-4C61-8E04-72E8B55182E0}" type="pres">
      <dgm:prSet presAssocID="{BD77BD33-EC30-46AC-BD24-401E734F8176}" presName="cycle" presStyleCnt="0"/>
      <dgm:spPr/>
    </dgm:pt>
    <dgm:pt modelId="{09BAB6D9-5BBE-46FE-9243-AD21CFADB3C1}" type="pres">
      <dgm:prSet presAssocID="{BD77BD33-EC30-46AC-BD24-401E734F8176}" presName="srcNode" presStyleLbl="node1" presStyleIdx="0" presStyleCnt="6"/>
      <dgm:spPr/>
    </dgm:pt>
    <dgm:pt modelId="{C7661E35-6C55-4B51-BE17-D9D67599F310}" type="pres">
      <dgm:prSet presAssocID="{BD77BD33-EC30-46AC-BD24-401E734F8176}" presName="conn" presStyleLbl="parChTrans1D2" presStyleIdx="0" presStyleCnt="1"/>
      <dgm:spPr/>
    </dgm:pt>
    <dgm:pt modelId="{7DF117A4-BB7B-4C63-B83D-1D769ED77955}" type="pres">
      <dgm:prSet presAssocID="{BD77BD33-EC30-46AC-BD24-401E734F8176}" presName="extraNode" presStyleLbl="node1" presStyleIdx="0" presStyleCnt="6"/>
      <dgm:spPr/>
    </dgm:pt>
    <dgm:pt modelId="{79FA0555-FEE1-4173-AD86-0A4FAA4240E0}" type="pres">
      <dgm:prSet presAssocID="{BD77BD33-EC30-46AC-BD24-401E734F8176}" presName="dstNode" presStyleLbl="node1" presStyleIdx="0" presStyleCnt="6"/>
      <dgm:spPr/>
    </dgm:pt>
    <dgm:pt modelId="{EE2EA9E0-CBE5-43E4-BB02-325D168626A4}" type="pres">
      <dgm:prSet presAssocID="{D44B0D79-7F04-44B9-9C7C-CD28C17613D0}" presName="text_1" presStyleLbl="node1" presStyleIdx="0" presStyleCnt="6" custLinFactNeighborX="18038" custLinFactNeighborY="-3386">
        <dgm:presLayoutVars>
          <dgm:bulletEnabled val="1"/>
        </dgm:presLayoutVars>
      </dgm:prSet>
      <dgm:spPr/>
    </dgm:pt>
    <dgm:pt modelId="{F906E761-2B35-4D8A-8B73-C29A5CF5CBDF}" type="pres">
      <dgm:prSet presAssocID="{D44B0D79-7F04-44B9-9C7C-CD28C17613D0}" presName="accent_1" presStyleCnt="0"/>
      <dgm:spPr/>
    </dgm:pt>
    <dgm:pt modelId="{27878C57-BBF6-4C22-88FA-1C3D4933722D}" type="pres">
      <dgm:prSet presAssocID="{D44B0D79-7F04-44B9-9C7C-CD28C17613D0}" presName="accentRepeatNode" presStyleLbl="solidFgAcc1" presStyleIdx="0" presStyleCnt="6"/>
      <dgm:spPr/>
    </dgm:pt>
    <dgm:pt modelId="{AD2F74AD-5B6A-4346-8349-090AC68FEE9A}" type="pres">
      <dgm:prSet presAssocID="{1B81C372-925C-46FC-96B1-2F1AAF945560}" presName="text_2" presStyleLbl="node1" presStyleIdx="1" presStyleCnt="6">
        <dgm:presLayoutVars>
          <dgm:bulletEnabled val="1"/>
        </dgm:presLayoutVars>
      </dgm:prSet>
      <dgm:spPr/>
    </dgm:pt>
    <dgm:pt modelId="{EC0276CD-B669-4245-86BE-66420155BEF4}" type="pres">
      <dgm:prSet presAssocID="{1B81C372-925C-46FC-96B1-2F1AAF945560}" presName="accent_2" presStyleCnt="0"/>
      <dgm:spPr/>
    </dgm:pt>
    <dgm:pt modelId="{E63EBB38-5984-4F74-98F1-254621592311}" type="pres">
      <dgm:prSet presAssocID="{1B81C372-925C-46FC-96B1-2F1AAF945560}" presName="accentRepeatNode" presStyleLbl="solidFgAcc1" presStyleIdx="1" presStyleCnt="6"/>
      <dgm:spPr/>
    </dgm:pt>
    <dgm:pt modelId="{46297F79-2755-4E7F-87B4-88629DD167EF}" type="pres">
      <dgm:prSet presAssocID="{FFF60420-B008-4E57-9B7A-8B5C4B8F1F0F}" presName="text_3" presStyleLbl="node1" presStyleIdx="2" presStyleCnt="6">
        <dgm:presLayoutVars>
          <dgm:bulletEnabled val="1"/>
        </dgm:presLayoutVars>
      </dgm:prSet>
      <dgm:spPr/>
    </dgm:pt>
    <dgm:pt modelId="{00F75627-8B37-47AF-A999-4F6E49849E6B}" type="pres">
      <dgm:prSet presAssocID="{FFF60420-B008-4E57-9B7A-8B5C4B8F1F0F}" presName="accent_3" presStyleCnt="0"/>
      <dgm:spPr/>
    </dgm:pt>
    <dgm:pt modelId="{D13D7DA6-9D1E-4150-A6AE-C6ABC36166D5}" type="pres">
      <dgm:prSet presAssocID="{FFF60420-B008-4E57-9B7A-8B5C4B8F1F0F}" presName="accentRepeatNode" presStyleLbl="solidFgAcc1" presStyleIdx="2" presStyleCnt="6"/>
      <dgm:spPr/>
    </dgm:pt>
    <dgm:pt modelId="{E97A966C-ADE1-481C-9602-29D743F1F5D5}" type="pres">
      <dgm:prSet presAssocID="{574467BF-CB95-4D99-A5FA-460B08A3B1CD}" presName="text_4" presStyleLbl="node1" presStyleIdx="3" presStyleCnt="6">
        <dgm:presLayoutVars>
          <dgm:bulletEnabled val="1"/>
        </dgm:presLayoutVars>
      </dgm:prSet>
      <dgm:spPr/>
    </dgm:pt>
    <dgm:pt modelId="{9E25BE06-63B3-417D-8D1F-AE7788C8D10B}" type="pres">
      <dgm:prSet presAssocID="{574467BF-CB95-4D99-A5FA-460B08A3B1CD}" presName="accent_4" presStyleCnt="0"/>
      <dgm:spPr/>
    </dgm:pt>
    <dgm:pt modelId="{AA2029A9-878F-42BF-A694-5944B1AD983E}" type="pres">
      <dgm:prSet presAssocID="{574467BF-CB95-4D99-A5FA-460B08A3B1CD}" presName="accentRepeatNode" presStyleLbl="solidFgAcc1" presStyleIdx="3" presStyleCnt="6"/>
      <dgm:spPr/>
    </dgm:pt>
    <dgm:pt modelId="{A75E9348-9280-4796-BDCC-B84F04B5A654}" type="pres">
      <dgm:prSet presAssocID="{9F5EE445-7A33-4127-8BC1-059962E1C614}" presName="text_5" presStyleLbl="node1" presStyleIdx="4" presStyleCnt="6">
        <dgm:presLayoutVars>
          <dgm:bulletEnabled val="1"/>
        </dgm:presLayoutVars>
      </dgm:prSet>
      <dgm:spPr/>
    </dgm:pt>
    <dgm:pt modelId="{A3EEC0C6-EE50-4B2B-A384-D5DAA61F2CD8}" type="pres">
      <dgm:prSet presAssocID="{9F5EE445-7A33-4127-8BC1-059962E1C614}" presName="accent_5" presStyleCnt="0"/>
      <dgm:spPr/>
    </dgm:pt>
    <dgm:pt modelId="{0589A8B4-BF53-4D85-9C3C-5A5EA39FC1AC}" type="pres">
      <dgm:prSet presAssocID="{9F5EE445-7A33-4127-8BC1-059962E1C614}" presName="accentRepeatNode" presStyleLbl="solidFgAcc1" presStyleIdx="4" presStyleCnt="6"/>
      <dgm:spPr/>
    </dgm:pt>
    <dgm:pt modelId="{79F40E91-DF2E-45FA-9599-D98F481E475F}" type="pres">
      <dgm:prSet presAssocID="{D850941D-1AEB-43B9-AA4B-0369996C5300}" presName="text_6" presStyleLbl="node1" presStyleIdx="5" presStyleCnt="6">
        <dgm:presLayoutVars>
          <dgm:bulletEnabled val="1"/>
        </dgm:presLayoutVars>
      </dgm:prSet>
      <dgm:spPr/>
    </dgm:pt>
    <dgm:pt modelId="{D6A9C067-0593-49C6-B293-7B86372F85CF}" type="pres">
      <dgm:prSet presAssocID="{D850941D-1AEB-43B9-AA4B-0369996C5300}" presName="accent_6" presStyleCnt="0"/>
      <dgm:spPr/>
    </dgm:pt>
    <dgm:pt modelId="{1D79351F-14C4-4457-8404-B9B9BC2F2FD2}" type="pres">
      <dgm:prSet presAssocID="{D850941D-1AEB-43B9-AA4B-0369996C5300}" presName="accentRepeatNode" presStyleLbl="solidFgAcc1" presStyleIdx="5" presStyleCnt="6"/>
      <dgm:spPr/>
    </dgm:pt>
  </dgm:ptLst>
  <dgm:cxnLst>
    <dgm:cxn modelId="{A6441D21-127F-4A5A-946F-CDEE8A3F4D19}" srcId="{BD77BD33-EC30-46AC-BD24-401E734F8176}" destId="{1B81C372-925C-46FC-96B1-2F1AAF945560}" srcOrd="1" destOrd="0" parTransId="{EFDD7AA1-CE6D-4DAE-A006-A48F62651F7D}" sibTransId="{EAA467BD-7E67-4E63-841E-1141B6CA2872}"/>
    <dgm:cxn modelId="{AC13DF2E-1718-4D68-92FC-BB8AF705F8E2}" srcId="{BD77BD33-EC30-46AC-BD24-401E734F8176}" destId="{D850941D-1AEB-43B9-AA4B-0369996C5300}" srcOrd="5" destOrd="0" parTransId="{865CD537-38A1-4AFF-971C-7820AA5D9DAE}" sibTransId="{7A7AA29B-6742-4A52-867F-794CAC495998}"/>
    <dgm:cxn modelId="{3B3A4033-91B6-4651-849D-C1EE9494A415}" type="presOf" srcId="{BD77BD33-EC30-46AC-BD24-401E734F8176}" destId="{C1C788E7-40FA-4439-878F-2CC8367B8F22}" srcOrd="0" destOrd="0" presId="urn:microsoft.com/office/officeart/2008/layout/VerticalCurvedList"/>
    <dgm:cxn modelId="{BAD4A83F-B957-40AA-B010-2259AF131FBB}" type="presOf" srcId="{9F5EE445-7A33-4127-8BC1-059962E1C614}" destId="{A75E9348-9280-4796-BDCC-B84F04B5A654}" srcOrd="0" destOrd="0" presId="urn:microsoft.com/office/officeart/2008/layout/VerticalCurvedList"/>
    <dgm:cxn modelId="{62C63869-0694-4175-851B-A15176CAA5F3}" srcId="{BD77BD33-EC30-46AC-BD24-401E734F8176}" destId="{FFF60420-B008-4E57-9B7A-8B5C4B8F1F0F}" srcOrd="2" destOrd="0" parTransId="{F58F1996-42CF-41B9-87C6-9B7541547FDC}" sibTransId="{893D8247-1D02-4E45-A80D-A06E4F50304F}"/>
    <dgm:cxn modelId="{30A8916B-4F0E-4CFD-BBDB-2B015C36E62E}" srcId="{BD77BD33-EC30-46AC-BD24-401E734F8176}" destId="{574467BF-CB95-4D99-A5FA-460B08A3B1CD}" srcOrd="3" destOrd="0" parTransId="{0F061BA2-5564-42A8-83BD-2FAEFB9E7F8C}" sibTransId="{583EE810-A9FA-4532-AC5C-F17662F9099C}"/>
    <dgm:cxn modelId="{59BCDC85-CEE0-4294-9FB0-6B609471D905}" type="presOf" srcId="{574467BF-CB95-4D99-A5FA-460B08A3B1CD}" destId="{E97A966C-ADE1-481C-9602-29D743F1F5D5}" srcOrd="0" destOrd="0" presId="urn:microsoft.com/office/officeart/2008/layout/VerticalCurvedList"/>
    <dgm:cxn modelId="{A69E3987-9B80-4103-A19E-5090F1A20AE9}" type="presOf" srcId="{1B81C372-925C-46FC-96B1-2F1AAF945560}" destId="{AD2F74AD-5B6A-4346-8349-090AC68FEE9A}" srcOrd="0" destOrd="0" presId="urn:microsoft.com/office/officeart/2008/layout/VerticalCurvedList"/>
    <dgm:cxn modelId="{8CC766B6-DC23-44B5-8197-1B24BEFBF856}" type="presOf" srcId="{D850941D-1AEB-43B9-AA4B-0369996C5300}" destId="{79F40E91-DF2E-45FA-9599-D98F481E475F}" srcOrd="0" destOrd="0" presId="urn:microsoft.com/office/officeart/2008/layout/VerticalCurvedList"/>
    <dgm:cxn modelId="{27E044B7-6DA3-41AE-91C5-4124E7D1B7D5}" type="presOf" srcId="{D44B0D79-7F04-44B9-9C7C-CD28C17613D0}" destId="{EE2EA9E0-CBE5-43E4-BB02-325D168626A4}" srcOrd="0" destOrd="0" presId="urn:microsoft.com/office/officeart/2008/layout/VerticalCurvedList"/>
    <dgm:cxn modelId="{F5ABE5B7-449B-46C8-BE46-F3A4F660E09A}" srcId="{BD77BD33-EC30-46AC-BD24-401E734F8176}" destId="{D44B0D79-7F04-44B9-9C7C-CD28C17613D0}" srcOrd="0" destOrd="0" parTransId="{CBC678DE-E0F6-4248-85B7-DD8409BBE0F4}" sibTransId="{CB2F3BEF-FA31-40CA-87C5-7058F5D23E9E}"/>
    <dgm:cxn modelId="{515F73BE-0876-4821-81BD-362967BA7243}" type="presOf" srcId="{FFF60420-B008-4E57-9B7A-8B5C4B8F1F0F}" destId="{46297F79-2755-4E7F-87B4-88629DD167EF}" srcOrd="0" destOrd="0" presId="urn:microsoft.com/office/officeart/2008/layout/VerticalCurvedList"/>
    <dgm:cxn modelId="{184A32C5-9C7D-4FEF-947F-7A0B3DCB90D4}" type="presOf" srcId="{CB2F3BEF-FA31-40CA-87C5-7058F5D23E9E}" destId="{C7661E35-6C55-4B51-BE17-D9D67599F310}" srcOrd="0" destOrd="0" presId="urn:microsoft.com/office/officeart/2008/layout/VerticalCurvedList"/>
    <dgm:cxn modelId="{4C67BFCF-DF16-4FDF-B4C8-8AE80FFCF06F}" srcId="{BD77BD33-EC30-46AC-BD24-401E734F8176}" destId="{9F5EE445-7A33-4127-8BC1-059962E1C614}" srcOrd="4" destOrd="0" parTransId="{475F9FE2-DE50-4ED5-94D7-25AAC6560F43}" sibTransId="{F0BBC386-8CAE-4059-9B98-893DE28D7BE6}"/>
    <dgm:cxn modelId="{9EA14DE7-2001-43F9-B8C3-DF9C2257522E}" type="presParOf" srcId="{C1C788E7-40FA-4439-878F-2CC8367B8F22}" destId="{0B7B7FCB-7340-4C8C-9CEC-44D83247E09F}" srcOrd="0" destOrd="0" presId="urn:microsoft.com/office/officeart/2008/layout/VerticalCurvedList"/>
    <dgm:cxn modelId="{A5D2100C-23AF-4537-A213-8DEF49AA998F}" type="presParOf" srcId="{0B7B7FCB-7340-4C8C-9CEC-44D83247E09F}" destId="{8D39F2BC-8176-4C61-8E04-72E8B55182E0}" srcOrd="0" destOrd="0" presId="urn:microsoft.com/office/officeart/2008/layout/VerticalCurvedList"/>
    <dgm:cxn modelId="{60EB1EBD-90AD-4D62-911F-21391F981FF8}" type="presParOf" srcId="{8D39F2BC-8176-4C61-8E04-72E8B55182E0}" destId="{09BAB6D9-5BBE-46FE-9243-AD21CFADB3C1}" srcOrd="0" destOrd="0" presId="urn:microsoft.com/office/officeart/2008/layout/VerticalCurvedList"/>
    <dgm:cxn modelId="{70C6A1CC-C5DB-4395-B074-7411809DD664}" type="presParOf" srcId="{8D39F2BC-8176-4C61-8E04-72E8B55182E0}" destId="{C7661E35-6C55-4B51-BE17-D9D67599F310}" srcOrd="1" destOrd="0" presId="urn:microsoft.com/office/officeart/2008/layout/VerticalCurvedList"/>
    <dgm:cxn modelId="{221279E6-8D30-49CE-8659-CED2A1958621}" type="presParOf" srcId="{8D39F2BC-8176-4C61-8E04-72E8B55182E0}" destId="{7DF117A4-BB7B-4C63-B83D-1D769ED77955}" srcOrd="2" destOrd="0" presId="urn:microsoft.com/office/officeart/2008/layout/VerticalCurvedList"/>
    <dgm:cxn modelId="{C11E5688-80AB-41F5-95AF-A3441905AB0A}" type="presParOf" srcId="{8D39F2BC-8176-4C61-8E04-72E8B55182E0}" destId="{79FA0555-FEE1-4173-AD86-0A4FAA4240E0}" srcOrd="3" destOrd="0" presId="urn:microsoft.com/office/officeart/2008/layout/VerticalCurvedList"/>
    <dgm:cxn modelId="{414E7D10-7E6D-448F-8AF6-D20C37DC0DEC}" type="presParOf" srcId="{0B7B7FCB-7340-4C8C-9CEC-44D83247E09F}" destId="{EE2EA9E0-CBE5-43E4-BB02-325D168626A4}" srcOrd="1" destOrd="0" presId="urn:microsoft.com/office/officeart/2008/layout/VerticalCurvedList"/>
    <dgm:cxn modelId="{63064430-D5E4-4125-8A2E-055B90378C24}" type="presParOf" srcId="{0B7B7FCB-7340-4C8C-9CEC-44D83247E09F}" destId="{F906E761-2B35-4D8A-8B73-C29A5CF5CBDF}" srcOrd="2" destOrd="0" presId="urn:microsoft.com/office/officeart/2008/layout/VerticalCurvedList"/>
    <dgm:cxn modelId="{3E90BECD-3ED0-4497-B990-75625CDEA8B7}" type="presParOf" srcId="{F906E761-2B35-4D8A-8B73-C29A5CF5CBDF}" destId="{27878C57-BBF6-4C22-88FA-1C3D4933722D}" srcOrd="0" destOrd="0" presId="urn:microsoft.com/office/officeart/2008/layout/VerticalCurvedList"/>
    <dgm:cxn modelId="{E3C1D84C-FDD4-4CAD-A0D5-EB67777F07FA}" type="presParOf" srcId="{0B7B7FCB-7340-4C8C-9CEC-44D83247E09F}" destId="{AD2F74AD-5B6A-4346-8349-090AC68FEE9A}" srcOrd="3" destOrd="0" presId="urn:microsoft.com/office/officeart/2008/layout/VerticalCurvedList"/>
    <dgm:cxn modelId="{F284A45B-A820-4966-8D75-55F296D2955A}" type="presParOf" srcId="{0B7B7FCB-7340-4C8C-9CEC-44D83247E09F}" destId="{EC0276CD-B669-4245-86BE-66420155BEF4}" srcOrd="4" destOrd="0" presId="urn:microsoft.com/office/officeart/2008/layout/VerticalCurvedList"/>
    <dgm:cxn modelId="{DC8D7196-2049-4ED4-8420-4953330DA0A7}" type="presParOf" srcId="{EC0276CD-B669-4245-86BE-66420155BEF4}" destId="{E63EBB38-5984-4F74-98F1-254621592311}" srcOrd="0" destOrd="0" presId="urn:microsoft.com/office/officeart/2008/layout/VerticalCurvedList"/>
    <dgm:cxn modelId="{0BE6CD36-F713-4670-8C52-E86D77C01A88}" type="presParOf" srcId="{0B7B7FCB-7340-4C8C-9CEC-44D83247E09F}" destId="{46297F79-2755-4E7F-87B4-88629DD167EF}" srcOrd="5" destOrd="0" presId="urn:microsoft.com/office/officeart/2008/layout/VerticalCurvedList"/>
    <dgm:cxn modelId="{0917D814-F178-4633-9370-5D39485E5431}" type="presParOf" srcId="{0B7B7FCB-7340-4C8C-9CEC-44D83247E09F}" destId="{00F75627-8B37-47AF-A999-4F6E49849E6B}" srcOrd="6" destOrd="0" presId="urn:microsoft.com/office/officeart/2008/layout/VerticalCurvedList"/>
    <dgm:cxn modelId="{5F6E4A7F-75EC-4A8B-8694-775BA0D1AFC4}" type="presParOf" srcId="{00F75627-8B37-47AF-A999-4F6E49849E6B}" destId="{D13D7DA6-9D1E-4150-A6AE-C6ABC36166D5}" srcOrd="0" destOrd="0" presId="urn:microsoft.com/office/officeart/2008/layout/VerticalCurvedList"/>
    <dgm:cxn modelId="{C6DCAC9D-4B18-405F-A389-72B125D12799}" type="presParOf" srcId="{0B7B7FCB-7340-4C8C-9CEC-44D83247E09F}" destId="{E97A966C-ADE1-481C-9602-29D743F1F5D5}" srcOrd="7" destOrd="0" presId="urn:microsoft.com/office/officeart/2008/layout/VerticalCurvedList"/>
    <dgm:cxn modelId="{0D6C2F8F-8724-4805-9FDC-89C02C7B9100}" type="presParOf" srcId="{0B7B7FCB-7340-4C8C-9CEC-44D83247E09F}" destId="{9E25BE06-63B3-417D-8D1F-AE7788C8D10B}" srcOrd="8" destOrd="0" presId="urn:microsoft.com/office/officeart/2008/layout/VerticalCurvedList"/>
    <dgm:cxn modelId="{29B03BE2-DC72-4FD3-BDDA-087524F92E93}" type="presParOf" srcId="{9E25BE06-63B3-417D-8D1F-AE7788C8D10B}" destId="{AA2029A9-878F-42BF-A694-5944B1AD983E}" srcOrd="0" destOrd="0" presId="urn:microsoft.com/office/officeart/2008/layout/VerticalCurvedList"/>
    <dgm:cxn modelId="{DCD04459-4A98-483D-B10A-E61E87A416CF}" type="presParOf" srcId="{0B7B7FCB-7340-4C8C-9CEC-44D83247E09F}" destId="{A75E9348-9280-4796-BDCC-B84F04B5A654}" srcOrd="9" destOrd="0" presId="urn:microsoft.com/office/officeart/2008/layout/VerticalCurvedList"/>
    <dgm:cxn modelId="{21EA59D5-F144-45AD-A2A3-427892853732}" type="presParOf" srcId="{0B7B7FCB-7340-4C8C-9CEC-44D83247E09F}" destId="{A3EEC0C6-EE50-4B2B-A384-D5DAA61F2CD8}" srcOrd="10" destOrd="0" presId="urn:microsoft.com/office/officeart/2008/layout/VerticalCurvedList"/>
    <dgm:cxn modelId="{2ECFC1B1-5399-416D-BE72-73A6533DDC7B}" type="presParOf" srcId="{A3EEC0C6-EE50-4B2B-A384-D5DAA61F2CD8}" destId="{0589A8B4-BF53-4D85-9C3C-5A5EA39FC1AC}" srcOrd="0" destOrd="0" presId="urn:microsoft.com/office/officeart/2008/layout/VerticalCurvedList"/>
    <dgm:cxn modelId="{CA094339-1DD5-4CEA-AD57-5EB5E4283CCB}" type="presParOf" srcId="{0B7B7FCB-7340-4C8C-9CEC-44D83247E09F}" destId="{79F40E91-DF2E-45FA-9599-D98F481E475F}" srcOrd="11" destOrd="0" presId="urn:microsoft.com/office/officeart/2008/layout/VerticalCurvedList"/>
    <dgm:cxn modelId="{FEA98D21-8657-46F3-936C-34AD93FEED29}" type="presParOf" srcId="{0B7B7FCB-7340-4C8C-9CEC-44D83247E09F}" destId="{D6A9C067-0593-49C6-B293-7B86372F85CF}" srcOrd="12" destOrd="0" presId="urn:microsoft.com/office/officeart/2008/layout/VerticalCurvedList"/>
    <dgm:cxn modelId="{1425B42A-A643-428C-850E-9A3B8EA185EB}" type="presParOf" srcId="{D6A9C067-0593-49C6-B293-7B86372F85CF}" destId="{1D79351F-14C4-4457-8404-B9B9BC2F2FD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4632010" y="-710135"/>
          <a:ext cx="5517571" cy="5517571"/>
        </a:xfrm>
        <a:prstGeom prst="blockArc">
          <a:avLst>
            <a:gd name="adj1" fmla="val 18900000"/>
            <a:gd name="adj2" fmla="val 2700000"/>
            <a:gd name="adj3" fmla="val 391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387615" y="255999"/>
          <a:ext cx="11458164" cy="51232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659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i="1" kern="1200" noProof="0" dirty="0"/>
            <a:t>Яка назва проекту?</a:t>
          </a:r>
        </a:p>
      </dsp:txBody>
      <dsp:txXfrm>
        <a:off x="387615" y="255999"/>
        <a:ext cx="11458164" cy="512326"/>
      </dsp:txXfrm>
    </dsp:sp>
    <dsp:sp modelId="{27878C57-BBF6-4C22-88FA-1C3D4933722D}">
      <dsp:nvSpPr>
        <dsp:cNvPr id="0" name=""/>
        <dsp:cNvSpPr/>
      </dsp:nvSpPr>
      <dsp:spPr>
        <a:xfrm>
          <a:off x="67411" y="191958"/>
          <a:ext cx="640407" cy="6404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754733" y="1024243"/>
          <a:ext cx="11091046" cy="512326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659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i="1" kern="1200" noProof="0" dirty="0"/>
            <a:t>Яка ідея проекту?</a:t>
          </a:r>
        </a:p>
      </dsp:txBody>
      <dsp:txXfrm>
        <a:off x="754733" y="1024243"/>
        <a:ext cx="11091046" cy="512326"/>
      </dsp:txXfrm>
    </dsp:sp>
    <dsp:sp modelId="{E63EBB38-5984-4F74-98F1-254621592311}">
      <dsp:nvSpPr>
        <dsp:cNvPr id="0" name=""/>
        <dsp:cNvSpPr/>
      </dsp:nvSpPr>
      <dsp:spPr>
        <a:xfrm>
          <a:off x="434529" y="960202"/>
          <a:ext cx="640407" cy="6404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867409" y="1792486"/>
          <a:ext cx="10978370" cy="51232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659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i="1" kern="1200" noProof="0" dirty="0">
              <a:solidFill>
                <a:srgbClr val="002060"/>
              </a:solidFill>
            </a:rPr>
            <a:t>Для кого призначений проект?</a:t>
          </a:r>
        </a:p>
      </dsp:txBody>
      <dsp:txXfrm>
        <a:off x="867409" y="1792486"/>
        <a:ext cx="10978370" cy="512326"/>
      </dsp:txXfrm>
    </dsp:sp>
    <dsp:sp modelId="{D13D7DA6-9D1E-4150-A6AE-C6ABC36166D5}">
      <dsp:nvSpPr>
        <dsp:cNvPr id="0" name=""/>
        <dsp:cNvSpPr/>
      </dsp:nvSpPr>
      <dsp:spPr>
        <a:xfrm>
          <a:off x="547205" y="1728446"/>
          <a:ext cx="640407" cy="6404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754733" y="2560730"/>
          <a:ext cx="11091046" cy="51232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659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i="1" kern="1200" noProof="0" dirty="0"/>
            <a:t>Які інформаційні матеріали потрібні для проекту?</a:t>
          </a:r>
        </a:p>
      </dsp:txBody>
      <dsp:txXfrm>
        <a:off x="754733" y="2560730"/>
        <a:ext cx="11091046" cy="512326"/>
      </dsp:txXfrm>
    </dsp:sp>
    <dsp:sp modelId="{AA2029A9-878F-42BF-A694-5944B1AD983E}">
      <dsp:nvSpPr>
        <dsp:cNvPr id="0" name=""/>
        <dsp:cNvSpPr/>
      </dsp:nvSpPr>
      <dsp:spPr>
        <a:xfrm>
          <a:off x="434529" y="2496689"/>
          <a:ext cx="640407" cy="6404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5E9348-9280-4796-BDCC-B84F04B5A654}">
      <dsp:nvSpPr>
        <dsp:cNvPr id="0" name=""/>
        <dsp:cNvSpPr/>
      </dsp:nvSpPr>
      <dsp:spPr>
        <a:xfrm>
          <a:off x="387615" y="3328974"/>
          <a:ext cx="11458164" cy="512326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659" tIns="68580" rIns="68580" bIns="6858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700" i="1" kern="1200" noProof="0" dirty="0"/>
            <a:t>Які об'єкти будуть використані у проекті?</a:t>
          </a:r>
        </a:p>
      </dsp:txBody>
      <dsp:txXfrm>
        <a:off x="387615" y="3328974"/>
        <a:ext cx="11458164" cy="512326"/>
      </dsp:txXfrm>
    </dsp:sp>
    <dsp:sp modelId="{0589A8B4-BF53-4D85-9C3C-5A5EA39FC1AC}">
      <dsp:nvSpPr>
        <dsp:cNvPr id="0" name=""/>
        <dsp:cNvSpPr/>
      </dsp:nvSpPr>
      <dsp:spPr>
        <a:xfrm>
          <a:off x="67411" y="3264933"/>
          <a:ext cx="640407" cy="6404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661E35-6C55-4B51-BE17-D9D67599F310}">
      <dsp:nvSpPr>
        <dsp:cNvPr id="0" name=""/>
        <dsp:cNvSpPr/>
      </dsp:nvSpPr>
      <dsp:spPr>
        <a:xfrm>
          <a:off x="-5605107" y="-858072"/>
          <a:ext cx="6673540" cy="6673540"/>
        </a:xfrm>
        <a:prstGeom prst="blockArc">
          <a:avLst>
            <a:gd name="adj1" fmla="val 18900000"/>
            <a:gd name="adj2" fmla="val 2700000"/>
            <a:gd name="adj3" fmla="val 324"/>
          </a:avLst>
        </a:pr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2EA9E0-CBE5-43E4-BB02-325D168626A4}">
      <dsp:nvSpPr>
        <dsp:cNvPr id="0" name=""/>
        <dsp:cNvSpPr/>
      </dsp:nvSpPr>
      <dsp:spPr>
        <a:xfrm>
          <a:off x="467482" y="243384"/>
          <a:ext cx="11434009" cy="52191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427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i="1" kern="1200" noProof="0" dirty="0"/>
            <a:t>Які події передбачені у проекті?</a:t>
          </a:r>
        </a:p>
      </dsp:txBody>
      <dsp:txXfrm>
        <a:off x="467482" y="243384"/>
        <a:ext cx="11434009" cy="521914"/>
      </dsp:txXfrm>
    </dsp:sp>
    <dsp:sp modelId="{27878C57-BBF6-4C22-88FA-1C3D4933722D}">
      <dsp:nvSpPr>
        <dsp:cNvPr id="0" name=""/>
        <dsp:cNvSpPr/>
      </dsp:nvSpPr>
      <dsp:spPr>
        <a:xfrm>
          <a:off x="71988" y="195817"/>
          <a:ext cx="652393" cy="6523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D2F74AD-5B6A-4346-8349-090AC68FEE9A}">
      <dsp:nvSpPr>
        <dsp:cNvPr id="0" name=""/>
        <dsp:cNvSpPr/>
      </dsp:nvSpPr>
      <dsp:spPr>
        <a:xfrm>
          <a:off x="827496" y="1043829"/>
          <a:ext cx="11004699" cy="521914"/>
        </a:xfrm>
        <a:prstGeom prst="rect">
          <a:avLst/>
        </a:prstGeom>
        <a:solidFill>
          <a:srgbClr val="7030A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427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i="1" kern="1200" noProof="0" dirty="0"/>
            <a:t>Як користувач дізнається про те, як управляти подіями у проекті?</a:t>
          </a:r>
        </a:p>
      </dsp:txBody>
      <dsp:txXfrm>
        <a:off x="827496" y="1043829"/>
        <a:ext cx="11004699" cy="521914"/>
      </dsp:txXfrm>
    </dsp:sp>
    <dsp:sp modelId="{E63EBB38-5984-4F74-98F1-254621592311}">
      <dsp:nvSpPr>
        <dsp:cNvPr id="0" name=""/>
        <dsp:cNvSpPr/>
      </dsp:nvSpPr>
      <dsp:spPr>
        <a:xfrm>
          <a:off x="501299" y="978589"/>
          <a:ext cx="652393" cy="6523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297F79-2755-4E7F-87B4-88629DD167EF}">
      <dsp:nvSpPr>
        <dsp:cNvPr id="0" name=""/>
        <dsp:cNvSpPr/>
      </dsp:nvSpPr>
      <dsp:spPr>
        <a:xfrm>
          <a:off x="1023809" y="1826602"/>
          <a:ext cx="10808386" cy="52191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427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i="1" kern="1200" noProof="0" dirty="0">
              <a:solidFill>
                <a:srgbClr val="002060"/>
              </a:solidFill>
            </a:rPr>
            <a:t>Який вигляд матиме стартове вікно сцени проекту?</a:t>
          </a:r>
        </a:p>
      </dsp:txBody>
      <dsp:txXfrm>
        <a:off x="1023809" y="1826602"/>
        <a:ext cx="10808386" cy="521914"/>
      </dsp:txXfrm>
    </dsp:sp>
    <dsp:sp modelId="{D13D7DA6-9D1E-4150-A6AE-C6ABC36166D5}">
      <dsp:nvSpPr>
        <dsp:cNvPr id="0" name=""/>
        <dsp:cNvSpPr/>
      </dsp:nvSpPr>
      <dsp:spPr>
        <a:xfrm>
          <a:off x="697612" y="1761362"/>
          <a:ext cx="652393" cy="6523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97A966C-ADE1-481C-9602-29D743F1F5D5}">
      <dsp:nvSpPr>
        <dsp:cNvPr id="0" name=""/>
        <dsp:cNvSpPr/>
      </dsp:nvSpPr>
      <dsp:spPr>
        <a:xfrm>
          <a:off x="1023809" y="2608879"/>
          <a:ext cx="10808386" cy="52191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427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i="1" kern="1200" noProof="0" dirty="0"/>
            <a:t>Як виглядатиме сцена по завершенні проекту?</a:t>
          </a:r>
        </a:p>
      </dsp:txBody>
      <dsp:txXfrm>
        <a:off x="1023809" y="2608879"/>
        <a:ext cx="10808386" cy="521914"/>
      </dsp:txXfrm>
    </dsp:sp>
    <dsp:sp modelId="{AA2029A9-878F-42BF-A694-5944B1AD983E}">
      <dsp:nvSpPr>
        <dsp:cNvPr id="0" name=""/>
        <dsp:cNvSpPr/>
      </dsp:nvSpPr>
      <dsp:spPr>
        <a:xfrm>
          <a:off x="697612" y="2543639"/>
          <a:ext cx="652393" cy="6523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5E9348-9280-4796-BDCC-B84F04B5A654}">
      <dsp:nvSpPr>
        <dsp:cNvPr id="0" name=""/>
        <dsp:cNvSpPr/>
      </dsp:nvSpPr>
      <dsp:spPr>
        <a:xfrm>
          <a:off x="827496" y="3391652"/>
          <a:ext cx="11004699" cy="521914"/>
        </a:xfrm>
        <a:prstGeom prst="rect">
          <a:avLst/>
        </a:prstGeom>
        <a:solidFill>
          <a:srgbClr val="008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427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i="1" kern="1200" noProof="0" dirty="0"/>
            <a:t>Які допоміжні власні блоки слід створити для проекту?</a:t>
          </a:r>
        </a:p>
      </dsp:txBody>
      <dsp:txXfrm>
        <a:off x="827496" y="3391652"/>
        <a:ext cx="11004699" cy="521914"/>
      </dsp:txXfrm>
    </dsp:sp>
    <dsp:sp modelId="{0589A8B4-BF53-4D85-9C3C-5A5EA39FC1AC}">
      <dsp:nvSpPr>
        <dsp:cNvPr id="0" name=""/>
        <dsp:cNvSpPr/>
      </dsp:nvSpPr>
      <dsp:spPr>
        <a:xfrm>
          <a:off x="501299" y="3326412"/>
          <a:ext cx="652393" cy="6523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9F40E91-DF2E-45FA-9599-D98F481E475F}">
      <dsp:nvSpPr>
        <dsp:cNvPr id="0" name=""/>
        <dsp:cNvSpPr/>
      </dsp:nvSpPr>
      <dsp:spPr>
        <a:xfrm>
          <a:off x="398185" y="4174424"/>
          <a:ext cx="11434009" cy="521914"/>
        </a:xfrm>
        <a:prstGeom prst="rect">
          <a:avLst/>
        </a:prstGeom>
        <a:solidFill>
          <a:srgbClr val="FF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427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i="1" kern="1200" noProof="0" dirty="0"/>
            <a:t>Які матеріали потрібні для захисту проекту?</a:t>
          </a:r>
        </a:p>
      </dsp:txBody>
      <dsp:txXfrm>
        <a:off x="398185" y="4174424"/>
        <a:ext cx="11434009" cy="521914"/>
      </dsp:txXfrm>
    </dsp:sp>
    <dsp:sp modelId="{1D79351F-14C4-4457-8404-B9B9BC2F2FD2}">
      <dsp:nvSpPr>
        <dsp:cNvPr id="0" name=""/>
        <dsp:cNvSpPr/>
      </dsp:nvSpPr>
      <dsp:spPr>
        <a:xfrm>
          <a:off x="71988" y="4109185"/>
          <a:ext cx="652393" cy="6523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4827141" cy="3506825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15000" b="1" i="0" dirty="0">
                <a:solidFill>
                  <a:srgbClr val="002060"/>
                </a:solidFill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13.07.2019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13.07.2019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i="0" dirty="0">
                <a:solidFill>
                  <a:srgbClr val="19426B"/>
                </a:solidFill>
                <a:latin typeface="Comic Sans MS" panose="030F0702030302020204" pitchFamily="66" charset="0"/>
              </a:rPr>
              <a:t>6</a:t>
            </a: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/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13.07.2019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13.07.2019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13.07.2019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13.07.2019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13.07.2019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13.07.2019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13.07.2019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13.07.2019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 2017 року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31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E5909D4-0079-40B4-AE8C-4C886C2310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13" name="Picture 2" descr="computer, monitor icon">
            <a:extLst>
              <a:ext uri="{FF2B5EF4-FFF2-40B4-BE49-F238E27FC236}">
                <a16:creationId xmlns:a16="http://schemas.microsoft.com/office/drawing/2014/main" id="{3F176E67-9D7A-4358-A545-4B8793C927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010" y="3634038"/>
            <a:ext cx="2439294" cy="243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6B4A009-7CBB-4DBD-BBFE-12D14598AD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7771" y="625034"/>
            <a:ext cx="7137066" cy="1801607"/>
          </a:xfrm>
        </p:spPr>
        <p:txBody>
          <a:bodyPr>
            <a:noAutofit/>
          </a:bodyPr>
          <a:lstStyle/>
          <a:p>
            <a:r>
              <a:rPr lang="uk-UA" dirty="0"/>
              <a:t>Реалізація програмного проекту відповідно до розробленого сценарію</a:t>
            </a:r>
          </a:p>
        </p:txBody>
      </p:sp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Працюємо в проекті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Сплануй і розроби власний проект у середовищі </a:t>
            </a:r>
            <a:r>
              <a:rPr lang="uk-UA" sz="2800" b="1" i="1" kern="0" dirty="0" err="1">
                <a:solidFill>
                  <a:srgbClr val="FFFF00"/>
                </a:solidFill>
              </a:rPr>
              <a:t>Скретч</a:t>
            </a:r>
            <a:r>
              <a:rPr lang="uk-UA" sz="2800" b="1" i="1" kern="0" dirty="0">
                <a:solidFill>
                  <a:srgbClr val="FFFFFF"/>
                </a:solidFill>
              </a:rPr>
              <a:t>, який презентуй на захисті проектів у класі. Під час планування проекту дай відповіді на запитання: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</a:p>
        </p:txBody>
      </p:sp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id="{55CEF48F-7AE1-40B5-B1BF-EA8A606F2262}"/>
              </a:ext>
            </a:extLst>
          </p:cNvPr>
          <p:cNvGraphicFramePr/>
          <p:nvPr/>
        </p:nvGraphicFramePr>
        <p:xfrm>
          <a:off x="126385" y="2661920"/>
          <a:ext cx="11901492" cy="4097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9508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0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0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10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10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10" grpId="0" uiExpand="1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Працюємо в проекті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Продовження …</a:t>
            </a:r>
          </a:p>
        </p:txBody>
      </p:sp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163F0150-5D04-4716-BB3C-D5431D2EAC05}"/>
              </a:ext>
            </a:extLst>
          </p:cNvPr>
          <p:cNvGraphicFramePr/>
          <p:nvPr/>
        </p:nvGraphicFramePr>
        <p:xfrm>
          <a:off x="160586" y="1801824"/>
          <a:ext cx="11901492" cy="4957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3831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>
                                            <p:graphicEl>
                                              <a:dgm id="{C7661E35-6C55-4B51-BE17-D9D67599F31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graphicEl>
                                              <a:dgm id="{27878C57-BBF6-4C22-88FA-1C3D49337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graphicEl>
                                              <a:dgm id="{EE2EA9E0-CBE5-43E4-BB02-325D168626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>
                                            <p:graphicEl>
                                              <a:dgm id="{E63EBB38-5984-4F74-98F1-2546215923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7">
                                            <p:graphicEl>
                                              <a:dgm id="{AD2F74AD-5B6A-4346-8349-090AC68FEE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graphicEl>
                                              <a:dgm id="{D13D7DA6-9D1E-4150-A6AE-C6ABC3616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46297F79-2755-4E7F-87B4-88629DD167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AA2029A9-878F-42BF-A694-5944B1AD98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7">
                                            <p:graphicEl>
                                              <a:dgm id="{E97A966C-ADE1-481C-9602-29D743F1F5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>
                                            <p:graphicEl>
                                              <a:dgm id="{0589A8B4-BF53-4D85-9C3C-5A5EA39FC1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7">
                                            <p:graphicEl>
                                              <a:dgm id="{A75E9348-9280-4796-BDCC-B84F04B5A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D79351F-14C4-4457-8404-B9B9BC2F2F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>
                                            <p:graphicEl>
                                              <a:dgm id="{1D79351F-14C4-4457-8404-B9B9BC2F2F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9F40E91-DF2E-45FA-9599-D98F481E4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7">
                                            <p:graphicEl>
                                              <a:dgm id="{79F40E91-DF2E-45FA-9599-D98F481E4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7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Працюємо в проекті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3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10FC81-D63A-4FF7-B459-F228F1D316E9}"/>
              </a:ext>
            </a:extLst>
          </p:cNvPr>
          <p:cNvSpPr txBox="1"/>
          <p:nvPr/>
        </p:nvSpPr>
        <p:spPr>
          <a:xfrm>
            <a:off x="72008" y="1196763"/>
            <a:ext cx="12050142" cy="1754326"/>
          </a:xfrm>
          <a:prstGeom prst="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400" b="1" i="1" kern="0" dirty="0">
                <a:solidFill>
                  <a:srgbClr val="FFFFFF"/>
                </a:solidFill>
              </a:rPr>
              <a:t>Виконання індивідуальних навчальних проектів</a:t>
            </a:r>
          </a:p>
        </p:txBody>
      </p:sp>
      <p:pic>
        <p:nvPicPr>
          <p:cNvPr id="9" name="Picture 4" descr="https://pixabay.com/static/uploads/photo/2013/07/13/10/05/computer-156513_640.png">
            <a:extLst>
              <a:ext uri="{FF2B5EF4-FFF2-40B4-BE49-F238E27FC236}">
                <a16:creationId xmlns:a16="http://schemas.microsoft.com/office/drawing/2014/main" id="{A15927F9-3093-4035-8209-2AFBA1FEE9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58" y="3079819"/>
            <a:ext cx="4827718" cy="3545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Результат пошуку зображень за запитом &quot;Scratch&quot;">
            <a:extLst>
              <a:ext uri="{FF2B5EF4-FFF2-40B4-BE49-F238E27FC236}">
                <a16:creationId xmlns:a16="http://schemas.microsoft.com/office/drawing/2014/main" id="{3750EAAE-D2E3-4F30-B4A3-4AA778F353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516" y="3079819"/>
            <a:ext cx="5493443" cy="357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01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7" name="Округлена прямокутна виноска 5">
            <a:extLst>
              <a:ext uri="{FF2B5EF4-FFF2-40B4-BE49-F238E27FC236}">
                <a16:creationId xmlns:a16="http://schemas.microsoft.com/office/drawing/2014/main" id="{5AF33206-ADF5-466A-8237-BC0180F1B1D8}"/>
              </a:ext>
            </a:extLst>
          </p:cNvPr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31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16F35D0-9A21-4CA4-99AE-34EA7A3656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560" y="3689003"/>
            <a:ext cx="2209744" cy="2385570"/>
          </a:xfrm>
          <a:prstGeom prst="rect">
            <a:avLst/>
          </a:prstGeom>
        </p:spPr>
      </p:pic>
      <p:pic>
        <p:nvPicPr>
          <p:cNvPr id="10" name="Picture 2" descr="computer, monitor icon">
            <a:extLst>
              <a:ext uri="{FF2B5EF4-FFF2-40B4-BE49-F238E27FC236}">
                <a16:creationId xmlns:a16="http://schemas.microsoft.com/office/drawing/2014/main" id="{9A7EA138-3385-4961-B1D0-3804A8351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010" y="3634038"/>
            <a:ext cx="2439294" cy="2439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127209</TotalTime>
  <Words>152</Words>
  <Application>Microsoft Office PowerPoint</Application>
  <PresentationFormat>Широкий екран</PresentationFormat>
  <Paragraphs>26</Paragraphs>
  <Slides>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5</vt:i4>
      </vt:variant>
    </vt:vector>
  </HeadingPairs>
  <TitlesOfParts>
    <vt:vector size="11" baseType="lpstr">
      <vt:lpstr>Arial</vt:lpstr>
      <vt:lpstr>Comic Sans MS</vt:lpstr>
      <vt:lpstr>Times New Roman</vt:lpstr>
      <vt:lpstr>Verdana</vt:lpstr>
      <vt:lpstr>Wingdings</vt:lpstr>
      <vt:lpstr>Тема Office</vt:lpstr>
      <vt:lpstr>Реалізація програмного проекту відповідно до розробленого сценарію</vt:lpstr>
      <vt:lpstr>Працюємо в проекті</vt:lpstr>
      <vt:lpstr>Працюємо в проекті</vt:lpstr>
      <vt:lpstr>Працюємо в проекті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Григоренко Сергій</dc:creator>
  <cp:lastModifiedBy>Сергій Григоренко</cp:lastModifiedBy>
  <cp:revision>361</cp:revision>
  <dcterms:created xsi:type="dcterms:W3CDTF">2016-06-06T19:48:43Z</dcterms:created>
  <dcterms:modified xsi:type="dcterms:W3CDTF">2019-07-13T13:40:49Z</dcterms:modified>
</cp:coreProperties>
</file>