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7" r:id="rId3"/>
    <p:sldId id="260" r:id="rId4"/>
    <p:sldId id="262" r:id="rId5"/>
    <p:sldId id="263" r:id="rId6"/>
    <p:sldId id="261" r:id="rId7"/>
    <p:sldId id="264" r:id="rId8"/>
    <p:sldId id="268" r:id="rId9"/>
    <p:sldId id="272" r:id="rId10"/>
    <p:sldId id="273" r:id="rId11"/>
  </p:sldIdLst>
  <p:sldSz cx="9144000" cy="5143500" type="screen16x9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0" y="-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1%D0%B0%D0%BB%D0%B5%D1%82" TargetMode="External"/><Relationship Id="rId1" Type="http://schemas.openxmlformats.org/officeDocument/2006/relationships/hyperlink" Target="https://uk.wikipedia.org/wiki/%D0%9E%D1%80%D0%BA%D0%B5%D1%81%D1%82%D1%80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1%D0%B0%D0%BB%D0%B5%D1%82" TargetMode="External"/><Relationship Id="rId1" Type="http://schemas.openxmlformats.org/officeDocument/2006/relationships/hyperlink" Target="https://uk.wikipedia.org/wiki/%D0%9E%D1%80%D0%BA%D0%B5%D1%81%D1%82%D1%8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D3006-26BE-4E41-9686-C39E47EA378D}" type="doc">
      <dgm:prSet loTypeId="urn:microsoft.com/office/officeart/2005/8/layout/radial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0C1404FB-8655-488F-89BF-75B000AA9C1E}">
      <dgm:prSet phldrT="[Текст]"/>
      <dgm:spPr/>
      <dgm:t>
        <a:bodyPr/>
        <a:lstStyle/>
        <a:p>
          <a:r>
            <a:rPr lang="en-US" dirty="0" smtClean="0"/>
            <a:t>XVII</a:t>
          </a:r>
          <a:endParaRPr lang="uk-UA" dirty="0"/>
        </a:p>
      </dgm:t>
    </dgm:pt>
    <dgm:pt modelId="{FD7C2AFC-CF05-455F-BE6B-FFC4C2D3684D}" type="parTrans" cxnId="{EE68BBF3-A05B-46CC-9447-A8DB28B28AC8}">
      <dgm:prSet/>
      <dgm:spPr/>
      <dgm:t>
        <a:bodyPr/>
        <a:lstStyle/>
        <a:p>
          <a:endParaRPr lang="uk-UA"/>
        </a:p>
      </dgm:t>
    </dgm:pt>
    <dgm:pt modelId="{84A60DB3-A9A7-4DC3-B44C-5CD85F8D0393}" type="sibTrans" cxnId="{EE68BBF3-A05B-46CC-9447-A8DB28B28AC8}">
      <dgm:prSet/>
      <dgm:spPr/>
      <dgm:t>
        <a:bodyPr/>
        <a:lstStyle/>
        <a:p>
          <a:endParaRPr lang="uk-UA"/>
        </a:p>
      </dgm:t>
    </dgm:pt>
    <dgm:pt modelId="{50CD1D7E-0FC0-4625-9C17-BB926F33C047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Ораторія 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9025F6BF-FEAA-4007-BE1B-72746734B866}" type="parTrans" cxnId="{F87256F5-D04F-4D79-AD9B-CE303E96627F}">
      <dgm:prSet/>
      <dgm:spPr/>
      <dgm:t>
        <a:bodyPr/>
        <a:lstStyle/>
        <a:p>
          <a:endParaRPr lang="uk-UA"/>
        </a:p>
      </dgm:t>
    </dgm:pt>
    <dgm:pt modelId="{672635EE-A7F9-4748-A942-A24D3B4BC55D}" type="sibTrans" cxnId="{F87256F5-D04F-4D79-AD9B-CE303E96627F}">
      <dgm:prSet/>
      <dgm:spPr/>
      <dgm:t>
        <a:bodyPr/>
        <a:lstStyle/>
        <a:p>
          <a:endParaRPr lang="uk-UA"/>
        </a:p>
      </dgm:t>
    </dgm:pt>
    <dgm:pt modelId="{B5047E80-CBAE-4127-9C93-E58C8A6023B2}">
      <dgm:prSet phldrT="[Текст]" custT="1"/>
      <dgm:spPr/>
      <dgm:t>
        <a:bodyPr/>
        <a:lstStyle/>
        <a:p>
          <a:r>
            <a:rPr lang="uk-UA" sz="2000" dirty="0" smtClean="0"/>
            <a:t>Опера </a:t>
          </a:r>
          <a:endParaRPr lang="uk-UA" sz="2000" dirty="0"/>
        </a:p>
      </dgm:t>
    </dgm:pt>
    <dgm:pt modelId="{3BE0BF65-7D13-4E91-AB22-450F4721DB6B}" type="parTrans" cxnId="{06C04944-5967-4A5D-8C3A-04958A52E7E1}">
      <dgm:prSet/>
      <dgm:spPr/>
      <dgm:t>
        <a:bodyPr/>
        <a:lstStyle/>
        <a:p>
          <a:endParaRPr lang="uk-UA"/>
        </a:p>
      </dgm:t>
    </dgm:pt>
    <dgm:pt modelId="{EFA90D30-B9CE-488E-B619-20C8DEC22C11}" type="sibTrans" cxnId="{06C04944-5967-4A5D-8C3A-04958A52E7E1}">
      <dgm:prSet/>
      <dgm:spPr/>
      <dgm:t>
        <a:bodyPr/>
        <a:lstStyle/>
        <a:p>
          <a:endParaRPr lang="uk-UA"/>
        </a:p>
      </dgm:t>
    </dgm:pt>
    <dgm:pt modelId="{B248BDD3-3A57-4D67-8B5B-B14895206B13}">
      <dgm:prSet phldrT="[Текст]" custT="1"/>
      <dgm:spPr/>
      <dgm:t>
        <a:bodyPr/>
        <a:lstStyle/>
        <a:p>
          <a:r>
            <a:rPr lang="uk-UA" sz="1800" dirty="0" smtClean="0"/>
            <a:t>Кантата </a:t>
          </a:r>
          <a:endParaRPr lang="uk-UA" sz="1800" dirty="0"/>
        </a:p>
      </dgm:t>
    </dgm:pt>
    <dgm:pt modelId="{651E5AA4-0E65-40C1-A2EA-4DB54FA9A4AB}" type="parTrans" cxnId="{9707E817-A195-407B-9C86-ABD4767A046C}">
      <dgm:prSet/>
      <dgm:spPr/>
      <dgm:t>
        <a:bodyPr/>
        <a:lstStyle/>
        <a:p>
          <a:endParaRPr lang="uk-UA"/>
        </a:p>
      </dgm:t>
    </dgm:pt>
    <dgm:pt modelId="{FA083C08-BFAE-4778-88E4-EF2C7A905BCE}" type="sibTrans" cxnId="{9707E817-A195-407B-9C86-ABD4767A046C}">
      <dgm:prSet/>
      <dgm:spPr/>
      <dgm:t>
        <a:bodyPr/>
        <a:lstStyle/>
        <a:p>
          <a:endParaRPr lang="uk-UA"/>
        </a:p>
      </dgm:t>
    </dgm:pt>
    <dgm:pt modelId="{2389B943-54BE-4160-B027-495AD5FE82E8}">
      <dgm:prSet phldrT="[Текст]"/>
      <dgm:spPr/>
      <dgm:t>
        <a:bodyPr/>
        <a:lstStyle/>
        <a:p>
          <a:endParaRPr lang="uk-UA" dirty="0"/>
        </a:p>
      </dgm:t>
    </dgm:pt>
    <dgm:pt modelId="{7065BAD9-C270-4B0A-BB0A-CA47795E6832}" type="parTrans" cxnId="{C7DCCC2E-CEE2-4029-ADF3-CB42250CF0B1}">
      <dgm:prSet/>
      <dgm:spPr/>
      <dgm:t>
        <a:bodyPr/>
        <a:lstStyle/>
        <a:p>
          <a:endParaRPr lang="uk-UA"/>
        </a:p>
      </dgm:t>
    </dgm:pt>
    <dgm:pt modelId="{834DD4C1-971F-4513-A72D-74B61F11E518}" type="sibTrans" cxnId="{C7DCCC2E-CEE2-4029-ADF3-CB42250CF0B1}">
      <dgm:prSet/>
      <dgm:spPr/>
      <dgm:t>
        <a:bodyPr/>
        <a:lstStyle/>
        <a:p>
          <a:endParaRPr lang="uk-UA"/>
        </a:p>
      </dgm:t>
    </dgm:pt>
    <dgm:pt modelId="{18F67786-3BE0-4E66-A134-E2143783F890}" type="pres">
      <dgm:prSet presAssocID="{3FAD3006-26BE-4E41-9686-C39E47EA37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E685D97-5C50-49DB-BFDD-76A5AD3122ED}" type="pres">
      <dgm:prSet presAssocID="{0C1404FB-8655-488F-89BF-75B000AA9C1E}" presName="centerShape" presStyleLbl="node0" presStyleIdx="0" presStyleCnt="1"/>
      <dgm:spPr/>
      <dgm:t>
        <a:bodyPr/>
        <a:lstStyle/>
        <a:p>
          <a:endParaRPr lang="uk-UA"/>
        </a:p>
      </dgm:t>
    </dgm:pt>
    <dgm:pt modelId="{0B1E71C3-D19F-4696-B5AF-9420E0ABBD15}" type="pres">
      <dgm:prSet presAssocID="{50CD1D7E-0FC0-4625-9C17-BB926F33C047}" presName="node" presStyleLbl="node1" presStyleIdx="0" presStyleCnt="3" custScaleX="1132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271961-9F2B-43DA-9313-B80E98F7675A}" type="pres">
      <dgm:prSet presAssocID="{50CD1D7E-0FC0-4625-9C17-BB926F33C047}" presName="dummy" presStyleCnt="0"/>
      <dgm:spPr/>
    </dgm:pt>
    <dgm:pt modelId="{3D7EFAC1-7D84-4717-A8AB-4A8E9EE17D5B}" type="pres">
      <dgm:prSet presAssocID="{672635EE-A7F9-4748-A942-A24D3B4BC55D}" presName="sibTrans" presStyleLbl="sibTrans2D1" presStyleIdx="0" presStyleCnt="3"/>
      <dgm:spPr/>
      <dgm:t>
        <a:bodyPr/>
        <a:lstStyle/>
        <a:p>
          <a:endParaRPr lang="uk-UA"/>
        </a:p>
      </dgm:t>
    </dgm:pt>
    <dgm:pt modelId="{B8623804-2555-4024-9D6E-33A46573DA4C}" type="pres">
      <dgm:prSet presAssocID="{B5047E80-CBAE-4127-9C93-E58C8A6023B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E44F6B-8B8A-495F-8AFA-87B321A17AE8}" type="pres">
      <dgm:prSet presAssocID="{B5047E80-CBAE-4127-9C93-E58C8A6023B2}" presName="dummy" presStyleCnt="0"/>
      <dgm:spPr/>
    </dgm:pt>
    <dgm:pt modelId="{6A6E4858-8765-413E-BEDD-EC0E77C15FB3}" type="pres">
      <dgm:prSet presAssocID="{EFA90D30-B9CE-488E-B619-20C8DEC22C11}" presName="sibTrans" presStyleLbl="sibTrans2D1" presStyleIdx="1" presStyleCnt="3"/>
      <dgm:spPr/>
      <dgm:t>
        <a:bodyPr/>
        <a:lstStyle/>
        <a:p>
          <a:endParaRPr lang="uk-UA"/>
        </a:p>
      </dgm:t>
    </dgm:pt>
    <dgm:pt modelId="{00AFA7E1-B0C8-46D3-8534-2C2CD5899BE2}" type="pres">
      <dgm:prSet presAssocID="{B248BDD3-3A57-4D67-8B5B-B14895206B13}" presName="node" presStyleLbl="node1" presStyleIdx="2" presStyleCnt="3" custScaleX="1247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F13169-3CC9-4B9C-86D6-D5A5B2509CAF}" type="pres">
      <dgm:prSet presAssocID="{B248BDD3-3A57-4D67-8B5B-B14895206B13}" presName="dummy" presStyleCnt="0"/>
      <dgm:spPr/>
    </dgm:pt>
    <dgm:pt modelId="{33507BBB-63D5-4AC0-ADF3-3F3E88EA57DE}" type="pres">
      <dgm:prSet presAssocID="{FA083C08-BFAE-4778-88E4-EF2C7A905BCE}" presName="sibTrans" presStyleLbl="sibTrans2D1" presStyleIdx="2" presStyleCnt="3"/>
      <dgm:spPr/>
      <dgm:t>
        <a:bodyPr/>
        <a:lstStyle/>
        <a:p>
          <a:endParaRPr lang="uk-UA"/>
        </a:p>
      </dgm:t>
    </dgm:pt>
  </dgm:ptLst>
  <dgm:cxnLst>
    <dgm:cxn modelId="{C7DCCC2E-CEE2-4029-ADF3-CB42250CF0B1}" srcId="{3FAD3006-26BE-4E41-9686-C39E47EA378D}" destId="{2389B943-54BE-4160-B027-495AD5FE82E8}" srcOrd="1" destOrd="0" parTransId="{7065BAD9-C270-4B0A-BB0A-CA47795E6832}" sibTransId="{834DD4C1-971F-4513-A72D-74B61F11E518}"/>
    <dgm:cxn modelId="{69DA2AB6-37B6-413B-B4D7-140FE79D5926}" type="presOf" srcId="{3FAD3006-26BE-4E41-9686-C39E47EA378D}" destId="{18F67786-3BE0-4E66-A134-E2143783F890}" srcOrd="0" destOrd="0" presId="urn:microsoft.com/office/officeart/2005/8/layout/radial6"/>
    <dgm:cxn modelId="{F87256F5-D04F-4D79-AD9B-CE303E96627F}" srcId="{0C1404FB-8655-488F-89BF-75B000AA9C1E}" destId="{50CD1D7E-0FC0-4625-9C17-BB926F33C047}" srcOrd="0" destOrd="0" parTransId="{9025F6BF-FEAA-4007-BE1B-72746734B866}" sibTransId="{672635EE-A7F9-4748-A942-A24D3B4BC55D}"/>
    <dgm:cxn modelId="{9707E817-A195-407B-9C86-ABD4767A046C}" srcId="{0C1404FB-8655-488F-89BF-75B000AA9C1E}" destId="{B248BDD3-3A57-4D67-8B5B-B14895206B13}" srcOrd="2" destOrd="0" parTransId="{651E5AA4-0E65-40C1-A2EA-4DB54FA9A4AB}" sibTransId="{FA083C08-BFAE-4778-88E4-EF2C7A905BCE}"/>
    <dgm:cxn modelId="{5295D6F4-A59B-4565-944C-0B3F9C26480F}" type="presOf" srcId="{B5047E80-CBAE-4127-9C93-E58C8A6023B2}" destId="{B8623804-2555-4024-9D6E-33A46573DA4C}" srcOrd="0" destOrd="0" presId="urn:microsoft.com/office/officeart/2005/8/layout/radial6"/>
    <dgm:cxn modelId="{09BDE7B4-5151-4D25-A24A-A5B77ED8D2A9}" type="presOf" srcId="{EFA90D30-B9CE-488E-B619-20C8DEC22C11}" destId="{6A6E4858-8765-413E-BEDD-EC0E77C15FB3}" srcOrd="0" destOrd="0" presId="urn:microsoft.com/office/officeart/2005/8/layout/radial6"/>
    <dgm:cxn modelId="{EE68BBF3-A05B-46CC-9447-A8DB28B28AC8}" srcId="{3FAD3006-26BE-4E41-9686-C39E47EA378D}" destId="{0C1404FB-8655-488F-89BF-75B000AA9C1E}" srcOrd="0" destOrd="0" parTransId="{FD7C2AFC-CF05-455F-BE6B-FFC4C2D3684D}" sibTransId="{84A60DB3-A9A7-4DC3-B44C-5CD85F8D0393}"/>
    <dgm:cxn modelId="{175496D2-9F29-4681-823F-53F34F5CDAB5}" type="presOf" srcId="{B248BDD3-3A57-4D67-8B5B-B14895206B13}" destId="{00AFA7E1-B0C8-46D3-8534-2C2CD5899BE2}" srcOrd="0" destOrd="0" presId="urn:microsoft.com/office/officeart/2005/8/layout/radial6"/>
    <dgm:cxn modelId="{EA7DA960-21F7-4842-A817-7C583482EB92}" type="presOf" srcId="{FA083C08-BFAE-4778-88E4-EF2C7A905BCE}" destId="{33507BBB-63D5-4AC0-ADF3-3F3E88EA57DE}" srcOrd="0" destOrd="0" presId="urn:microsoft.com/office/officeart/2005/8/layout/radial6"/>
    <dgm:cxn modelId="{1784B0CA-F77A-452E-8307-7F904B1F54C4}" type="presOf" srcId="{672635EE-A7F9-4748-A942-A24D3B4BC55D}" destId="{3D7EFAC1-7D84-4717-A8AB-4A8E9EE17D5B}" srcOrd="0" destOrd="0" presId="urn:microsoft.com/office/officeart/2005/8/layout/radial6"/>
    <dgm:cxn modelId="{1786392E-93BC-4730-960B-6C1303BCFADA}" type="presOf" srcId="{0C1404FB-8655-488F-89BF-75B000AA9C1E}" destId="{8E685D97-5C50-49DB-BFDD-76A5AD3122ED}" srcOrd="0" destOrd="0" presId="urn:microsoft.com/office/officeart/2005/8/layout/radial6"/>
    <dgm:cxn modelId="{4DBE604D-D5F3-4F63-A0D7-CA59B5F1F98C}" type="presOf" srcId="{50CD1D7E-0FC0-4625-9C17-BB926F33C047}" destId="{0B1E71C3-D19F-4696-B5AF-9420E0ABBD15}" srcOrd="0" destOrd="0" presId="urn:microsoft.com/office/officeart/2005/8/layout/radial6"/>
    <dgm:cxn modelId="{06C04944-5967-4A5D-8C3A-04958A52E7E1}" srcId="{0C1404FB-8655-488F-89BF-75B000AA9C1E}" destId="{B5047E80-CBAE-4127-9C93-E58C8A6023B2}" srcOrd="1" destOrd="0" parTransId="{3BE0BF65-7D13-4E91-AB22-450F4721DB6B}" sibTransId="{EFA90D30-B9CE-488E-B619-20C8DEC22C11}"/>
    <dgm:cxn modelId="{C02D1698-9208-4393-86A7-D3ABECA723DA}" type="presParOf" srcId="{18F67786-3BE0-4E66-A134-E2143783F890}" destId="{8E685D97-5C50-49DB-BFDD-76A5AD3122ED}" srcOrd="0" destOrd="0" presId="urn:microsoft.com/office/officeart/2005/8/layout/radial6"/>
    <dgm:cxn modelId="{CC622740-D27C-4C99-B266-3F809E089093}" type="presParOf" srcId="{18F67786-3BE0-4E66-A134-E2143783F890}" destId="{0B1E71C3-D19F-4696-B5AF-9420E0ABBD15}" srcOrd="1" destOrd="0" presId="urn:microsoft.com/office/officeart/2005/8/layout/radial6"/>
    <dgm:cxn modelId="{6297325F-2C5D-41FB-A6DB-84B0E0DEB66C}" type="presParOf" srcId="{18F67786-3BE0-4E66-A134-E2143783F890}" destId="{04271961-9F2B-43DA-9313-B80E98F7675A}" srcOrd="2" destOrd="0" presId="urn:microsoft.com/office/officeart/2005/8/layout/radial6"/>
    <dgm:cxn modelId="{8578F705-B10E-4DC5-A9A4-19AD83C75AF5}" type="presParOf" srcId="{18F67786-3BE0-4E66-A134-E2143783F890}" destId="{3D7EFAC1-7D84-4717-A8AB-4A8E9EE17D5B}" srcOrd="3" destOrd="0" presId="urn:microsoft.com/office/officeart/2005/8/layout/radial6"/>
    <dgm:cxn modelId="{B61D473A-BAF9-4CA7-9DE6-086C281EEA37}" type="presParOf" srcId="{18F67786-3BE0-4E66-A134-E2143783F890}" destId="{B8623804-2555-4024-9D6E-33A46573DA4C}" srcOrd="4" destOrd="0" presId="urn:microsoft.com/office/officeart/2005/8/layout/radial6"/>
    <dgm:cxn modelId="{CF9D80BC-5FC9-4066-9115-750C45EB4985}" type="presParOf" srcId="{18F67786-3BE0-4E66-A134-E2143783F890}" destId="{70E44F6B-8B8A-495F-8AFA-87B321A17AE8}" srcOrd="5" destOrd="0" presId="urn:microsoft.com/office/officeart/2005/8/layout/radial6"/>
    <dgm:cxn modelId="{73EBF744-C14F-4D9D-ABCA-460092443EA4}" type="presParOf" srcId="{18F67786-3BE0-4E66-A134-E2143783F890}" destId="{6A6E4858-8765-413E-BEDD-EC0E77C15FB3}" srcOrd="6" destOrd="0" presId="urn:microsoft.com/office/officeart/2005/8/layout/radial6"/>
    <dgm:cxn modelId="{C9116AA9-8263-470C-966F-0984D9F63C0E}" type="presParOf" srcId="{18F67786-3BE0-4E66-A134-E2143783F890}" destId="{00AFA7E1-B0C8-46D3-8534-2C2CD5899BE2}" srcOrd="7" destOrd="0" presId="urn:microsoft.com/office/officeart/2005/8/layout/radial6"/>
    <dgm:cxn modelId="{9815232B-FF63-46CA-B75E-87D1E80D4A9F}" type="presParOf" srcId="{18F67786-3BE0-4E66-A134-E2143783F890}" destId="{C6F13169-3CC9-4B9C-86D6-D5A5B2509CAF}" srcOrd="8" destOrd="0" presId="urn:microsoft.com/office/officeart/2005/8/layout/radial6"/>
    <dgm:cxn modelId="{A3F6E42E-4C70-4287-8DA3-626F3A3B3E7B}" type="presParOf" srcId="{18F67786-3BE0-4E66-A134-E2143783F890}" destId="{33507BBB-63D5-4AC0-ADF3-3F3E88EA57D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ECB4E7-4084-4948-84F4-2F7A7BA538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FE25FE8-0335-4B0D-BF2B-7D1282FB605C}">
      <dgm:prSet phldrT="[Текст]"/>
      <dgm:spPr/>
      <dgm:t>
        <a:bodyPr/>
        <a:lstStyle/>
        <a:p>
          <a:r>
            <a:rPr lang="uk-UA" dirty="0" smtClean="0"/>
            <a:t>Опера </a:t>
          </a:r>
          <a:endParaRPr lang="uk-UA" dirty="0"/>
        </a:p>
      </dgm:t>
    </dgm:pt>
    <dgm:pt modelId="{179263AC-1FC9-45ED-810A-0ACFB9C89B83}" type="parTrans" cxnId="{7158924A-619E-426A-A343-6EB3B19A8894}">
      <dgm:prSet/>
      <dgm:spPr/>
      <dgm:t>
        <a:bodyPr/>
        <a:lstStyle/>
        <a:p>
          <a:endParaRPr lang="uk-UA"/>
        </a:p>
      </dgm:t>
    </dgm:pt>
    <dgm:pt modelId="{650D2A9E-019D-47B0-9FB6-E864C990AB21}" type="sibTrans" cxnId="{7158924A-619E-426A-A343-6EB3B19A8894}">
      <dgm:prSet/>
      <dgm:spPr/>
      <dgm:t>
        <a:bodyPr/>
        <a:lstStyle/>
        <a:p>
          <a:endParaRPr lang="uk-UA"/>
        </a:p>
      </dgm:t>
    </dgm:pt>
    <dgm:pt modelId="{D243740F-269F-413E-94EB-D758D70273F2}">
      <dgm:prSet phldrT="[Текст]" custT="1"/>
      <dgm:spPr/>
      <dgm:t>
        <a:bodyPr/>
        <a:lstStyle/>
        <a:p>
          <a:r>
            <a:rPr lang="uk-UA" sz="1600" b="0" i="0" dirty="0" smtClean="0"/>
            <a:t>музично-драматичний жанр, що ґрунтується на синтезі музики, слова, дії. В опері сценічна дія органічно поєднується з вокальною та інструментальною (</a:t>
          </a:r>
          <a:r>
            <a:rPr lang="uk-UA" sz="1600" b="0" i="0" dirty="0" smtClean="0">
              <a:hlinkClick xmlns:r="http://schemas.openxmlformats.org/officeDocument/2006/relationships" r:id="rId1" tooltip="Оркестр"/>
            </a:rPr>
            <a:t>оркестр</a:t>
          </a:r>
          <a:r>
            <a:rPr lang="uk-UA" sz="1600" b="0" i="0" dirty="0" smtClean="0"/>
            <a:t>) музикою, з </a:t>
          </a:r>
          <a:r>
            <a:rPr lang="uk-UA" sz="1600" b="0" i="0" dirty="0" smtClean="0">
              <a:hlinkClick xmlns:r="http://schemas.openxmlformats.org/officeDocument/2006/relationships" r:id="rId2" tooltip="Балет"/>
            </a:rPr>
            <a:t>балетом</a:t>
          </a:r>
          <a:r>
            <a:rPr lang="uk-UA" sz="1600" b="0" i="0" dirty="0" smtClean="0"/>
            <a:t> і пантомімою, образотворчим мистецтвом </a:t>
          </a:r>
          <a:endParaRPr lang="uk-UA" sz="1600" dirty="0"/>
        </a:p>
      </dgm:t>
    </dgm:pt>
    <dgm:pt modelId="{A6DB304B-C645-4119-A507-659338ADCC08}" type="parTrans" cxnId="{8591B973-EFCD-4A35-8779-91AAE386ED43}">
      <dgm:prSet/>
      <dgm:spPr/>
      <dgm:t>
        <a:bodyPr/>
        <a:lstStyle/>
        <a:p>
          <a:endParaRPr lang="uk-UA"/>
        </a:p>
      </dgm:t>
    </dgm:pt>
    <dgm:pt modelId="{D4703EC7-4B09-44B4-AAEC-75A1E6F02DEF}" type="sibTrans" cxnId="{8591B973-EFCD-4A35-8779-91AAE386ED43}">
      <dgm:prSet/>
      <dgm:spPr/>
      <dgm:t>
        <a:bodyPr/>
        <a:lstStyle/>
        <a:p>
          <a:endParaRPr lang="uk-UA"/>
        </a:p>
      </dgm:t>
    </dgm:pt>
    <dgm:pt modelId="{5335E929-4BBE-443E-9FEF-4EAB30EF2AA9}">
      <dgm:prSet phldrT="[Текст]"/>
      <dgm:spPr/>
      <dgm:t>
        <a:bodyPr/>
        <a:lstStyle/>
        <a:p>
          <a:r>
            <a:rPr lang="uk-UA" dirty="0" smtClean="0"/>
            <a:t>Кантата </a:t>
          </a:r>
          <a:endParaRPr lang="uk-UA" dirty="0"/>
        </a:p>
      </dgm:t>
    </dgm:pt>
    <dgm:pt modelId="{5F8AC7CD-DF02-4CD5-9E8F-2A9F05A289D1}" type="parTrans" cxnId="{C98B7173-9E1E-42A1-9E83-57DD5651D009}">
      <dgm:prSet/>
      <dgm:spPr/>
      <dgm:t>
        <a:bodyPr/>
        <a:lstStyle/>
        <a:p>
          <a:endParaRPr lang="uk-UA"/>
        </a:p>
      </dgm:t>
    </dgm:pt>
    <dgm:pt modelId="{9008A049-B8B5-4F63-95A4-65F88D9836F7}" type="sibTrans" cxnId="{C98B7173-9E1E-42A1-9E83-57DD5651D009}">
      <dgm:prSet/>
      <dgm:spPr/>
      <dgm:t>
        <a:bodyPr/>
        <a:lstStyle/>
        <a:p>
          <a:endParaRPr lang="uk-UA"/>
        </a:p>
      </dgm:t>
    </dgm:pt>
    <dgm:pt modelId="{131C9139-D921-469A-9E32-280DD9118467}">
      <dgm:prSet phldrT="[Текст]" phldr="1"/>
      <dgm:spPr/>
      <dgm:t>
        <a:bodyPr/>
        <a:lstStyle/>
        <a:p>
          <a:endParaRPr lang="uk-UA"/>
        </a:p>
      </dgm:t>
    </dgm:pt>
    <dgm:pt modelId="{D58C1DDA-D73B-43F7-9F9A-32E53BA4199F}" type="parTrans" cxnId="{9EF4F71D-9547-4EB4-91B9-41188D8BE205}">
      <dgm:prSet/>
      <dgm:spPr/>
      <dgm:t>
        <a:bodyPr/>
        <a:lstStyle/>
        <a:p>
          <a:endParaRPr lang="uk-UA"/>
        </a:p>
      </dgm:t>
    </dgm:pt>
    <dgm:pt modelId="{72D37E2A-4B36-4180-93DC-7DE1F3D078C1}" type="sibTrans" cxnId="{9EF4F71D-9547-4EB4-91B9-41188D8BE205}">
      <dgm:prSet/>
      <dgm:spPr/>
      <dgm:t>
        <a:bodyPr/>
        <a:lstStyle/>
        <a:p>
          <a:endParaRPr lang="uk-UA"/>
        </a:p>
      </dgm:t>
    </dgm:pt>
    <dgm:pt modelId="{4549861B-DB82-4E3C-B180-A99B94CDF5A0}">
      <dgm:prSet phldrT="[Текст]" phldr="1"/>
      <dgm:spPr/>
      <dgm:t>
        <a:bodyPr/>
        <a:lstStyle/>
        <a:p>
          <a:endParaRPr lang="uk-UA"/>
        </a:p>
      </dgm:t>
    </dgm:pt>
    <dgm:pt modelId="{FB5218ED-E21F-4B25-8018-D992C48A770D}" type="parTrans" cxnId="{0AE42AEE-5677-4348-BC79-94D2F6EE7D79}">
      <dgm:prSet/>
      <dgm:spPr/>
      <dgm:t>
        <a:bodyPr/>
        <a:lstStyle/>
        <a:p>
          <a:endParaRPr lang="uk-UA"/>
        </a:p>
      </dgm:t>
    </dgm:pt>
    <dgm:pt modelId="{C7E5A548-5B04-4DE8-9DF1-51D9BC3973B3}" type="sibTrans" cxnId="{0AE42AEE-5677-4348-BC79-94D2F6EE7D79}">
      <dgm:prSet/>
      <dgm:spPr/>
      <dgm:t>
        <a:bodyPr/>
        <a:lstStyle/>
        <a:p>
          <a:endParaRPr lang="uk-UA"/>
        </a:p>
      </dgm:t>
    </dgm:pt>
    <dgm:pt modelId="{90CBBE4D-8D71-4430-BA05-674CCDEF2047}">
      <dgm:prSet phldrT="[Текст]"/>
      <dgm:spPr/>
      <dgm:t>
        <a:bodyPr/>
        <a:lstStyle/>
        <a:p>
          <a:r>
            <a:rPr lang="uk-UA" dirty="0" smtClean="0"/>
            <a:t>Ораторія </a:t>
          </a:r>
          <a:endParaRPr lang="uk-UA" dirty="0"/>
        </a:p>
      </dgm:t>
    </dgm:pt>
    <dgm:pt modelId="{9049F2AE-866A-4C82-8584-642D3BB1C798}" type="parTrans" cxnId="{F0CF532D-8AAC-4E9E-A162-5BC90388CC84}">
      <dgm:prSet/>
      <dgm:spPr/>
      <dgm:t>
        <a:bodyPr/>
        <a:lstStyle/>
        <a:p>
          <a:endParaRPr lang="uk-UA"/>
        </a:p>
      </dgm:t>
    </dgm:pt>
    <dgm:pt modelId="{34C7EB8B-234A-475D-B575-E39C57416FE8}" type="sibTrans" cxnId="{F0CF532D-8AAC-4E9E-A162-5BC90388CC84}">
      <dgm:prSet/>
      <dgm:spPr/>
      <dgm:t>
        <a:bodyPr/>
        <a:lstStyle/>
        <a:p>
          <a:endParaRPr lang="uk-UA"/>
        </a:p>
      </dgm:t>
    </dgm:pt>
    <dgm:pt modelId="{B9D95EA4-6914-4864-909A-1EAFE09645BC}">
      <dgm:prSet phldrT="[Текст]" phldr="1"/>
      <dgm:spPr/>
      <dgm:t>
        <a:bodyPr/>
        <a:lstStyle/>
        <a:p>
          <a:endParaRPr lang="uk-UA"/>
        </a:p>
      </dgm:t>
    </dgm:pt>
    <dgm:pt modelId="{236A3E86-A34D-48B2-A97E-068C88B5FF67}" type="parTrans" cxnId="{65FA3E06-CFC8-4A1A-947B-78796BC0B316}">
      <dgm:prSet/>
      <dgm:spPr/>
      <dgm:t>
        <a:bodyPr/>
        <a:lstStyle/>
        <a:p>
          <a:endParaRPr lang="uk-UA"/>
        </a:p>
      </dgm:t>
    </dgm:pt>
    <dgm:pt modelId="{B1970193-4C42-42DB-B5FC-D8A15C9D1316}" type="sibTrans" cxnId="{65FA3E06-CFC8-4A1A-947B-78796BC0B316}">
      <dgm:prSet/>
      <dgm:spPr/>
      <dgm:t>
        <a:bodyPr/>
        <a:lstStyle/>
        <a:p>
          <a:endParaRPr lang="uk-UA"/>
        </a:p>
      </dgm:t>
    </dgm:pt>
    <dgm:pt modelId="{E4B85B91-A3CD-41F7-A5AB-F1D40205F3AA}">
      <dgm:prSet phldrT="[Текст]" phldr="1"/>
      <dgm:spPr/>
      <dgm:t>
        <a:bodyPr/>
        <a:lstStyle/>
        <a:p>
          <a:endParaRPr lang="uk-UA"/>
        </a:p>
      </dgm:t>
    </dgm:pt>
    <dgm:pt modelId="{6726B914-6FAD-4BD0-8D22-416A28766ECB}" type="parTrans" cxnId="{1551E0F7-3B34-474E-8D96-FC881B03CBE9}">
      <dgm:prSet/>
      <dgm:spPr/>
      <dgm:t>
        <a:bodyPr/>
        <a:lstStyle/>
        <a:p>
          <a:endParaRPr lang="uk-UA"/>
        </a:p>
      </dgm:t>
    </dgm:pt>
    <dgm:pt modelId="{0054939F-5BC5-455A-B07E-033D2A315DA0}" type="sibTrans" cxnId="{1551E0F7-3B34-474E-8D96-FC881B03CBE9}">
      <dgm:prSet/>
      <dgm:spPr/>
      <dgm:t>
        <a:bodyPr/>
        <a:lstStyle/>
        <a:p>
          <a:endParaRPr lang="uk-UA"/>
        </a:p>
      </dgm:t>
    </dgm:pt>
    <dgm:pt modelId="{7E7B98C4-9F55-48B6-9DA0-91C8F11392DB}" type="pres">
      <dgm:prSet presAssocID="{52ECB4E7-4084-4948-84F4-2F7A7BA538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9925B85-ED15-4EC8-AE2A-15C4A59434E7}" type="pres">
      <dgm:prSet presAssocID="{AFE25FE8-0335-4B0D-BF2B-7D1282FB605C}" presName="linNode" presStyleCnt="0"/>
      <dgm:spPr/>
    </dgm:pt>
    <dgm:pt modelId="{36814A14-79B1-461D-A16C-110751A1094C}" type="pres">
      <dgm:prSet presAssocID="{AFE25FE8-0335-4B0D-BF2B-7D1282FB605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0CC3CD-460F-43F6-816C-0BE65B3AF478}" type="pres">
      <dgm:prSet presAssocID="{AFE25FE8-0335-4B0D-BF2B-7D1282FB605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F790C7-DDF0-4901-84E2-FAF42CA416A6}" type="pres">
      <dgm:prSet presAssocID="{650D2A9E-019D-47B0-9FB6-E864C990AB21}" presName="sp" presStyleCnt="0"/>
      <dgm:spPr/>
    </dgm:pt>
    <dgm:pt modelId="{F02E77D1-A65A-43A0-92F3-C7299D1964EC}" type="pres">
      <dgm:prSet presAssocID="{5335E929-4BBE-443E-9FEF-4EAB30EF2AA9}" presName="linNode" presStyleCnt="0"/>
      <dgm:spPr/>
    </dgm:pt>
    <dgm:pt modelId="{29F60A63-37D5-4F3A-9FD6-466E1D32DA19}" type="pres">
      <dgm:prSet presAssocID="{5335E929-4BBE-443E-9FEF-4EAB30EF2AA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A12AE3-5A63-4FC2-94FE-1F2AB49AB81C}" type="pres">
      <dgm:prSet presAssocID="{5335E929-4BBE-443E-9FEF-4EAB30EF2AA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641FA6-C842-4C64-8E03-82060BB13E82}" type="pres">
      <dgm:prSet presAssocID="{9008A049-B8B5-4F63-95A4-65F88D9836F7}" presName="sp" presStyleCnt="0"/>
      <dgm:spPr/>
    </dgm:pt>
    <dgm:pt modelId="{9DD8D0E1-3BE0-468C-8C50-D626080C6E9A}" type="pres">
      <dgm:prSet presAssocID="{90CBBE4D-8D71-4430-BA05-674CCDEF2047}" presName="linNode" presStyleCnt="0"/>
      <dgm:spPr/>
    </dgm:pt>
    <dgm:pt modelId="{8C73BCE4-65EB-47D3-877F-D1533D9BB51D}" type="pres">
      <dgm:prSet presAssocID="{90CBBE4D-8D71-4430-BA05-674CCDEF204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618D6C-C8D8-4BF2-BC52-3C44069B0291}" type="pres">
      <dgm:prSet presAssocID="{90CBBE4D-8D71-4430-BA05-674CCDEF204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EF1845B-32CC-45FB-B0A8-E6644A45B301}" type="presOf" srcId="{4549861B-DB82-4E3C-B180-A99B94CDF5A0}" destId="{32A12AE3-5A63-4FC2-94FE-1F2AB49AB81C}" srcOrd="0" destOrd="1" presId="urn:microsoft.com/office/officeart/2005/8/layout/vList5"/>
    <dgm:cxn modelId="{7158924A-619E-426A-A343-6EB3B19A8894}" srcId="{52ECB4E7-4084-4948-84F4-2F7A7BA53833}" destId="{AFE25FE8-0335-4B0D-BF2B-7D1282FB605C}" srcOrd="0" destOrd="0" parTransId="{179263AC-1FC9-45ED-810A-0ACFB9C89B83}" sibTransId="{650D2A9E-019D-47B0-9FB6-E864C990AB21}"/>
    <dgm:cxn modelId="{8378D7BC-7F48-49E5-913B-E609617CE7E0}" type="presOf" srcId="{90CBBE4D-8D71-4430-BA05-674CCDEF2047}" destId="{8C73BCE4-65EB-47D3-877F-D1533D9BB51D}" srcOrd="0" destOrd="0" presId="urn:microsoft.com/office/officeart/2005/8/layout/vList5"/>
    <dgm:cxn modelId="{9EF4F71D-9547-4EB4-91B9-41188D8BE205}" srcId="{5335E929-4BBE-443E-9FEF-4EAB30EF2AA9}" destId="{131C9139-D921-469A-9E32-280DD9118467}" srcOrd="0" destOrd="0" parTransId="{D58C1DDA-D73B-43F7-9F9A-32E53BA4199F}" sibTransId="{72D37E2A-4B36-4180-93DC-7DE1F3D078C1}"/>
    <dgm:cxn modelId="{21555E87-9C01-45B1-8430-F96F7044CCBD}" type="presOf" srcId="{5335E929-4BBE-443E-9FEF-4EAB30EF2AA9}" destId="{29F60A63-37D5-4F3A-9FD6-466E1D32DA19}" srcOrd="0" destOrd="0" presId="urn:microsoft.com/office/officeart/2005/8/layout/vList5"/>
    <dgm:cxn modelId="{66DBEB03-AA21-459B-B314-5295A19412B7}" type="presOf" srcId="{131C9139-D921-469A-9E32-280DD9118467}" destId="{32A12AE3-5A63-4FC2-94FE-1F2AB49AB81C}" srcOrd="0" destOrd="0" presId="urn:microsoft.com/office/officeart/2005/8/layout/vList5"/>
    <dgm:cxn modelId="{5E3719DF-EBDA-4330-8C5A-F62E36F1822B}" type="presOf" srcId="{52ECB4E7-4084-4948-84F4-2F7A7BA53833}" destId="{7E7B98C4-9F55-48B6-9DA0-91C8F11392DB}" srcOrd="0" destOrd="0" presId="urn:microsoft.com/office/officeart/2005/8/layout/vList5"/>
    <dgm:cxn modelId="{65FA3E06-CFC8-4A1A-947B-78796BC0B316}" srcId="{90CBBE4D-8D71-4430-BA05-674CCDEF2047}" destId="{B9D95EA4-6914-4864-909A-1EAFE09645BC}" srcOrd="0" destOrd="0" parTransId="{236A3E86-A34D-48B2-A97E-068C88B5FF67}" sibTransId="{B1970193-4C42-42DB-B5FC-D8A15C9D1316}"/>
    <dgm:cxn modelId="{F0CF532D-8AAC-4E9E-A162-5BC90388CC84}" srcId="{52ECB4E7-4084-4948-84F4-2F7A7BA53833}" destId="{90CBBE4D-8D71-4430-BA05-674CCDEF2047}" srcOrd="2" destOrd="0" parTransId="{9049F2AE-866A-4C82-8584-642D3BB1C798}" sibTransId="{34C7EB8B-234A-475D-B575-E39C57416FE8}"/>
    <dgm:cxn modelId="{87A6E17F-EA5D-4A96-83B7-FC99DB674070}" type="presOf" srcId="{B9D95EA4-6914-4864-909A-1EAFE09645BC}" destId="{5C618D6C-C8D8-4BF2-BC52-3C44069B0291}" srcOrd="0" destOrd="0" presId="urn:microsoft.com/office/officeart/2005/8/layout/vList5"/>
    <dgm:cxn modelId="{358084FE-0D68-420B-AA26-0BF8B16CAD70}" type="presOf" srcId="{AFE25FE8-0335-4B0D-BF2B-7D1282FB605C}" destId="{36814A14-79B1-461D-A16C-110751A1094C}" srcOrd="0" destOrd="0" presId="urn:microsoft.com/office/officeart/2005/8/layout/vList5"/>
    <dgm:cxn modelId="{8591B973-EFCD-4A35-8779-91AAE386ED43}" srcId="{AFE25FE8-0335-4B0D-BF2B-7D1282FB605C}" destId="{D243740F-269F-413E-94EB-D758D70273F2}" srcOrd="0" destOrd="0" parTransId="{A6DB304B-C645-4119-A507-659338ADCC08}" sibTransId="{D4703EC7-4B09-44B4-AAEC-75A1E6F02DEF}"/>
    <dgm:cxn modelId="{5360F6FC-52EC-4DE0-8DA4-6E9DCBE08C5D}" type="presOf" srcId="{D243740F-269F-413E-94EB-D758D70273F2}" destId="{950CC3CD-460F-43F6-816C-0BE65B3AF478}" srcOrd="0" destOrd="0" presId="urn:microsoft.com/office/officeart/2005/8/layout/vList5"/>
    <dgm:cxn modelId="{0AE42AEE-5677-4348-BC79-94D2F6EE7D79}" srcId="{5335E929-4BBE-443E-9FEF-4EAB30EF2AA9}" destId="{4549861B-DB82-4E3C-B180-A99B94CDF5A0}" srcOrd="1" destOrd="0" parTransId="{FB5218ED-E21F-4B25-8018-D992C48A770D}" sibTransId="{C7E5A548-5B04-4DE8-9DF1-51D9BC3973B3}"/>
    <dgm:cxn modelId="{C7FCFFE7-C88A-44A2-B625-078F265B69CC}" type="presOf" srcId="{E4B85B91-A3CD-41F7-A5AB-F1D40205F3AA}" destId="{5C618D6C-C8D8-4BF2-BC52-3C44069B0291}" srcOrd="0" destOrd="1" presId="urn:microsoft.com/office/officeart/2005/8/layout/vList5"/>
    <dgm:cxn modelId="{1551E0F7-3B34-474E-8D96-FC881B03CBE9}" srcId="{90CBBE4D-8D71-4430-BA05-674CCDEF2047}" destId="{E4B85B91-A3CD-41F7-A5AB-F1D40205F3AA}" srcOrd="1" destOrd="0" parTransId="{6726B914-6FAD-4BD0-8D22-416A28766ECB}" sibTransId="{0054939F-5BC5-455A-B07E-033D2A315DA0}"/>
    <dgm:cxn modelId="{C98B7173-9E1E-42A1-9E83-57DD5651D009}" srcId="{52ECB4E7-4084-4948-84F4-2F7A7BA53833}" destId="{5335E929-4BBE-443E-9FEF-4EAB30EF2AA9}" srcOrd="1" destOrd="0" parTransId="{5F8AC7CD-DF02-4CD5-9E8F-2A9F05A289D1}" sibTransId="{9008A049-B8B5-4F63-95A4-65F88D9836F7}"/>
    <dgm:cxn modelId="{C33CD1B9-2E4A-48A0-9397-5A8FE31E22D6}" type="presParOf" srcId="{7E7B98C4-9F55-48B6-9DA0-91C8F11392DB}" destId="{49925B85-ED15-4EC8-AE2A-15C4A59434E7}" srcOrd="0" destOrd="0" presId="urn:microsoft.com/office/officeart/2005/8/layout/vList5"/>
    <dgm:cxn modelId="{D9AA6DA2-3883-4DC0-ADAF-24F29F827A55}" type="presParOf" srcId="{49925B85-ED15-4EC8-AE2A-15C4A59434E7}" destId="{36814A14-79B1-461D-A16C-110751A1094C}" srcOrd="0" destOrd="0" presId="urn:microsoft.com/office/officeart/2005/8/layout/vList5"/>
    <dgm:cxn modelId="{9D50F5D2-672E-459D-AD72-F488631BD449}" type="presParOf" srcId="{49925B85-ED15-4EC8-AE2A-15C4A59434E7}" destId="{950CC3CD-460F-43F6-816C-0BE65B3AF478}" srcOrd="1" destOrd="0" presId="urn:microsoft.com/office/officeart/2005/8/layout/vList5"/>
    <dgm:cxn modelId="{6DCB4775-D10A-4EF3-8219-9610C23ECFC1}" type="presParOf" srcId="{7E7B98C4-9F55-48B6-9DA0-91C8F11392DB}" destId="{4AF790C7-DDF0-4901-84E2-FAF42CA416A6}" srcOrd="1" destOrd="0" presId="urn:microsoft.com/office/officeart/2005/8/layout/vList5"/>
    <dgm:cxn modelId="{5E3C83A2-36E4-4B23-98F4-0B6E6922993C}" type="presParOf" srcId="{7E7B98C4-9F55-48B6-9DA0-91C8F11392DB}" destId="{F02E77D1-A65A-43A0-92F3-C7299D1964EC}" srcOrd="2" destOrd="0" presId="urn:microsoft.com/office/officeart/2005/8/layout/vList5"/>
    <dgm:cxn modelId="{58B33F0E-1247-44E3-95FB-BB200EB98223}" type="presParOf" srcId="{F02E77D1-A65A-43A0-92F3-C7299D1964EC}" destId="{29F60A63-37D5-4F3A-9FD6-466E1D32DA19}" srcOrd="0" destOrd="0" presId="urn:microsoft.com/office/officeart/2005/8/layout/vList5"/>
    <dgm:cxn modelId="{BE9B34C4-EDB0-4805-AF52-B1B9FBBF7175}" type="presParOf" srcId="{F02E77D1-A65A-43A0-92F3-C7299D1964EC}" destId="{32A12AE3-5A63-4FC2-94FE-1F2AB49AB81C}" srcOrd="1" destOrd="0" presId="urn:microsoft.com/office/officeart/2005/8/layout/vList5"/>
    <dgm:cxn modelId="{924FF518-0FE4-489D-B9C0-6BEFCC4BA813}" type="presParOf" srcId="{7E7B98C4-9F55-48B6-9DA0-91C8F11392DB}" destId="{D8641FA6-C842-4C64-8E03-82060BB13E82}" srcOrd="3" destOrd="0" presId="urn:microsoft.com/office/officeart/2005/8/layout/vList5"/>
    <dgm:cxn modelId="{303234E3-01A5-42A3-A98C-137852B354C5}" type="presParOf" srcId="{7E7B98C4-9F55-48B6-9DA0-91C8F11392DB}" destId="{9DD8D0E1-3BE0-468C-8C50-D626080C6E9A}" srcOrd="4" destOrd="0" presId="urn:microsoft.com/office/officeart/2005/8/layout/vList5"/>
    <dgm:cxn modelId="{95A954F8-9DFB-4179-A87C-D39DF2F45B63}" type="presParOf" srcId="{9DD8D0E1-3BE0-468C-8C50-D626080C6E9A}" destId="{8C73BCE4-65EB-47D3-877F-D1533D9BB51D}" srcOrd="0" destOrd="0" presId="urn:microsoft.com/office/officeart/2005/8/layout/vList5"/>
    <dgm:cxn modelId="{99643899-9DB6-4319-BE6E-5C6E5DB2EC01}" type="presParOf" srcId="{9DD8D0E1-3BE0-468C-8C50-D626080C6E9A}" destId="{5C618D6C-C8D8-4BF2-BC52-3C44069B02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07BBB-63D5-4AC0-ADF3-3F3E88EA57DE}">
      <dsp:nvSpPr>
        <dsp:cNvPr id="0" name=""/>
        <dsp:cNvSpPr/>
      </dsp:nvSpPr>
      <dsp:spPr>
        <a:xfrm>
          <a:off x="2672210" y="520784"/>
          <a:ext cx="3481492" cy="3481492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E4858-8765-413E-BEDD-EC0E77C15FB3}">
      <dsp:nvSpPr>
        <dsp:cNvPr id="0" name=""/>
        <dsp:cNvSpPr/>
      </dsp:nvSpPr>
      <dsp:spPr>
        <a:xfrm>
          <a:off x="2672210" y="520784"/>
          <a:ext cx="3481492" cy="3481492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7EFAC1-7D84-4717-A8AB-4A8E9EE17D5B}">
      <dsp:nvSpPr>
        <dsp:cNvPr id="0" name=""/>
        <dsp:cNvSpPr/>
      </dsp:nvSpPr>
      <dsp:spPr>
        <a:xfrm>
          <a:off x="2672210" y="520784"/>
          <a:ext cx="3481492" cy="3481492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685D97-5C50-49DB-BFDD-76A5AD3122ED}">
      <dsp:nvSpPr>
        <dsp:cNvPr id="0" name=""/>
        <dsp:cNvSpPr/>
      </dsp:nvSpPr>
      <dsp:spPr>
        <a:xfrm>
          <a:off x="3611293" y="1459868"/>
          <a:ext cx="1603325" cy="1603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XVII</a:t>
          </a:r>
          <a:endParaRPr lang="uk-UA" sz="4900" kern="1200" dirty="0"/>
        </a:p>
      </dsp:txBody>
      <dsp:txXfrm>
        <a:off x="3846095" y="1694670"/>
        <a:ext cx="1133721" cy="1133721"/>
      </dsp:txXfrm>
    </dsp:sp>
    <dsp:sp modelId="{0B1E71C3-D19F-4696-B5AF-9420E0ABBD15}">
      <dsp:nvSpPr>
        <dsp:cNvPr id="0" name=""/>
        <dsp:cNvSpPr/>
      </dsp:nvSpPr>
      <dsp:spPr>
        <a:xfrm>
          <a:off x="3777460" y="24"/>
          <a:ext cx="1270991" cy="11223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Ораторія 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3592" y="164385"/>
        <a:ext cx="898727" cy="793605"/>
      </dsp:txXfrm>
    </dsp:sp>
    <dsp:sp modelId="{B8623804-2555-4024-9D6E-33A46573DA4C}">
      <dsp:nvSpPr>
        <dsp:cNvPr id="0" name=""/>
        <dsp:cNvSpPr/>
      </dsp:nvSpPr>
      <dsp:spPr>
        <a:xfrm>
          <a:off x="5324332" y="2550538"/>
          <a:ext cx="1122327" cy="11223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Опера </a:t>
          </a:r>
          <a:endParaRPr lang="uk-UA" sz="2000" kern="1200" dirty="0"/>
        </a:p>
      </dsp:txBody>
      <dsp:txXfrm>
        <a:off x="5488693" y="2714899"/>
        <a:ext cx="793605" cy="793605"/>
      </dsp:txXfrm>
    </dsp:sp>
    <dsp:sp modelId="{00AFA7E1-B0C8-46D3-8534-2C2CD5899BE2}">
      <dsp:nvSpPr>
        <dsp:cNvPr id="0" name=""/>
        <dsp:cNvSpPr/>
      </dsp:nvSpPr>
      <dsp:spPr>
        <a:xfrm>
          <a:off x="2240140" y="2550538"/>
          <a:ext cx="1400552" cy="11223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Кантата </a:t>
          </a:r>
          <a:endParaRPr lang="uk-UA" sz="1800" kern="1200" dirty="0"/>
        </a:p>
      </dsp:txBody>
      <dsp:txXfrm>
        <a:off x="2445246" y="2714899"/>
        <a:ext cx="990340" cy="79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CC3CD-460F-43F6-816C-0BE65B3AF478}">
      <dsp:nvSpPr>
        <dsp:cNvPr id="0" name=""/>
        <dsp:cNvSpPr/>
      </dsp:nvSpPr>
      <dsp:spPr>
        <a:xfrm rot="5400000">
          <a:off x="5554890" y="-2094781"/>
          <a:ext cx="1326058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0" i="0" kern="1200" dirty="0" smtClean="0"/>
            <a:t>музично-драматичний жанр, що ґрунтується на синтезі музики, слова, дії. В опері сценічна дія органічно поєднується з вокальною та інструментальною (</a:t>
          </a:r>
          <a:r>
            <a:rPr lang="uk-UA" sz="1600" b="0" i="0" kern="1200" dirty="0" smtClean="0">
              <a:hlinkClick xmlns:r="http://schemas.openxmlformats.org/officeDocument/2006/relationships" r:id="rId1" tooltip="Оркестр"/>
            </a:rPr>
            <a:t>оркестр</a:t>
          </a:r>
          <a:r>
            <a:rPr lang="uk-UA" sz="1600" b="0" i="0" kern="1200" dirty="0" smtClean="0"/>
            <a:t>) музикою, з </a:t>
          </a:r>
          <a:r>
            <a:rPr lang="uk-UA" sz="1600" b="0" i="0" kern="1200" dirty="0" smtClean="0">
              <a:hlinkClick xmlns:r="http://schemas.openxmlformats.org/officeDocument/2006/relationships" r:id="rId2" tooltip="Балет"/>
            </a:rPr>
            <a:t>балетом</a:t>
          </a:r>
          <a:r>
            <a:rPr lang="uk-UA" sz="1600" b="0" i="0" kern="1200" dirty="0" smtClean="0"/>
            <a:t> і пантомімою, образотворчим мистецтвом </a:t>
          </a:r>
          <a:endParaRPr lang="uk-UA" sz="1600" kern="1200" dirty="0"/>
        </a:p>
      </dsp:txBody>
      <dsp:txXfrm rot="-5400000">
        <a:off x="3291840" y="233002"/>
        <a:ext cx="5787427" cy="1196592"/>
      </dsp:txXfrm>
    </dsp:sp>
    <dsp:sp modelId="{36814A14-79B1-461D-A16C-110751A1094C}">
      <dsp:nvSpPr>
        <dsp:cNvPr id="0" name=""/>
        <dsp:cNvSpPr/>
      </dsp:nvSpPr>
      <dsp:spPr>
        <a:xfrm>
          <a:off x="0" y="2511"/>
          <a:ext cx="3291840" cy="1657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Опера </a:t>
          </a:r>
          <a:endParaRPr lang="uk-UA" sz="5300" kern="1200" dirty="0"/>
        </a:p>
      </dsp:txBody>
      <dsp:txXfrm>
        <a:off x="80916" y="83427"/>
        <a:ext cx="3130008" cy="1495741"/>
      </dsp:txXfrm>
    </dsp:sp>
    <dsp:sp modelId="{32A12AE3-5A63-4FC2-94FE-1F2AB49AB81C}">
      <dsp:nvSpPr>
        <dsp:cNvPr id="0" name=""/>
        <dsp:cNvSpPr/>
      </dsp:nvSpPr>
      <dsp:spPr>
        <a:xfrm rot="5400000">
          <a:off x="5554890" y="-354330"/>
          <a:ext cx="1326058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3500" kern="1200"/>
        </a:p>
      </dsp:txBody>
      <dsp:txXfrm rot="-5400000">
        <a:off x="3291840" y="1973453"/>
        <a:ext cx="5787427" cy="1196592"/>
      </dsp:txXfrm>
    </dsp:sp>
    <dsp:sp modelId="{29F60A63-37D5-4F3A-9FD6-466E1D32DA19}">
      <dsp:nvSpPr>
        <dsp:cNvPr id="0" name=""/>
        <dsp:cNvSpPr/>
      </dsp:nvSpPr>
      <dsp:spPr>
        <a:xfrm>
          <a:off x="0" y="1742963"/>
          <a:ext cx="3291840" cy="1657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Кантата </a:t>
          </a:r>
          <a:endParaRPr lang="uk-UA" sz="5300" kern="1200" dirty="0"/>
        </a:p>
      </dsp:txBody>
      <dsp:txXfrm>
        <a:off x="80916" y="1823879"/>
        <a:ext cx="3130008" cy="1495741"/>
      </dsp:txXfrm>
    </dsp:sp>
    <dsp:sp modelId="{5C618D6C-C8D8-4BF2-BC52-3C44069B0291}">
      <dsp:nvSpPr>
        <dsp:cNvPr id="0" name=""/>
        <dsp:cNvSpPr/>
      </dsp:nvSpPr>
      <dsp:spPr>
        <a:xfrm rot="5400000">
          <a:off x="5554890" y="1386121"/>
          <a:ext cx="1326058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3500" kern="1200"/>
        </a:p>
      </dsp:txBody>
      <dsp:txXfrm rot="-5400000">
        <a:off x="3291840" y="3713905"/>
        <a:ext cx="5787427" cy="1196592"/>
      </dsp:txXfrm>
    </dsp:sp>
    <dsp:sp modelId="{8C73BCE4-65EB-47D3-877F-D1533D9BB51D}">
      <dsp:nvSpPr>
        <dsp:cNvPr id="0" name=""/>
        <dsp:cNvSpPr/>
      </dsp:nvSpPr>
      <dsp:spPr>
        <a:xfrm>
          <a:off x="0" y="3483415"/>
          <a:ext cx="3291840" cy="1657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Ораторія </a:t>
          </a:r>
          <a:endParaRPr lang="uk-UA" sz="5300" kern="1200" dirty="0"/>
        </a:p>
      </dsp:txBody>
      <dsp:txXfrm>
        <a:off x="80916" y="3564331"/>
        <a:ext cx="3130008" cy="1495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CCBCB-5506-41A6-90E3-398A3352A3E9}" type="datetimeFigureOut">
              <a:rPr lang="uk-UA" smtClean="0"/>
              <a:pPr/>
              <a:t>16.11.2021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6B74E-E9F0-4DB2-A0A5-50E94ECFFA5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80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42C3-B3C0-4A13-A329-4E7A00F9F2AC}" type="datetime1">
              <a:rPr lang="uk-UA" smtClean="0"/>
              <a:pPr/>
              <a:t>16.11.2021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EDD2-3F8A-4FC8-B841-EFEB537256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BB73-2E8D-40BA-BEEE-0F34E9940B67}" type="datetime1">
              <a:rPr lang="uk-UA" smtClean="0"/>
              <a:pPr/>
              <a:t>16.11.2021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EDD2-3F8A-4FC8-B841-EFEB537256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25AF-A3ED-4920-AFEF-E2A1A3A50A7B}" type="datetime1">
              <a:rPr lang="uk-UA" smtClean="0"/>
              <a:pPr/>
              <a:t>16.11.2021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EDD2-3F8A-4FC8-B841-EFEB537256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E97D-6F95-4324-B4FE-1EB8BF367E00}" type="datetime1">
              <a:rPr lang="uk-UA" smtClean="0"/>
              <a:pPr/>
              <a:t>16.11.2021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EDD2-3F8A-4FC8-B841-EFEB537256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45CB-6D69-4A58-8673-114549326C77}" type="datetime1">
              <a:rPr lang="uk-UA" smtClean="0"/>
              <a:pPr/>
              <a:t>16.11.2021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EDD2-3F8A-4FC8-B841-EFEB537256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6EC7-B859-4C2F-BBEB-842AE56F6744}" type="datetime1">
              <a:rPr lang="uk-UA" smtClean="0"/>
              <a:pPr/>
              <a:t>16.11.2021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EDD2-3F8A-4FC8-B841-EFEB537256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10A1-8A0E-47D5-8D8C-6BEE2D9B6E7F}" type="datetime1">
              <a:rPr lang="uk-UA" smtClean="0"/>
              <a:pPr/>
              <a:t>16.11.2021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EDD2-3F8A-4FC8-B841-EFEB537256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A5CD-9075-446B-B97E-F25CCE972C80}" type="datetime1">
              <a:rPr lang="uk-UA" smtClean="0"/>
              <a:pPr/>
              <a:t>16.11.2021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EDD2-3F8A-4FC8-B841-EFEB537256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CDDF-3321-4973-B9DD-460C1CD63FE8}" type="datetime1">
              <a:rPr lang="uk-UA" smtClean="0"/>
              <a:pPr/>
              <a:t>16.11.2021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EDD2-3F8A-4FC8-B841-EFEB537256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DD3E-4F20-419D-BD67-543809231AC7}" type="datetime1">
              <a:rPr lang="uk-UA" smtClean="0"/>
              <a:pPr/>
              <a:t>16.11.2021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EDD2-3F8A-4FC8-B841-EFEB537256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218C-27B2-46FF-AC94-04FC1A0951C2}" type="datetime1">
              <a:rPr lang="uk-UA" smtClean="0"/>
              <a:pPr/>
              <a:t>16.11.2021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EDD2-3F8A-4FC8-B841-EFEB537256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7" b="21034"/>
          <a:stretch/>
        </p:blipFill>
        <p:spPr>
          <a:xfrm>
            <a:off x="0" y="-2658"/>
            <a:ext cx="2743200" cy="18161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74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402B3-0822-4693-AD12-A6CD1651B125}" type="datetime1">
              <a:rPr lang="uk-UA" smtClean="0"/>
              <a:pPr/>
              <a:t>16.11.2021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0EDD2-3F8A-4FC8-B841-EFEB537256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52;\6&#1082;&#1083;\15\&#1091;&#1088;&#1086;&#1082;\049%20-%2015%20&#1091;&#1088;&#1086;&#1082;%20-%203.&#1053;.%20&#1052;&#1072;&#1081;%20-%20&#1047;%20&#1053;&#1086;&#1074;&#1080;&#1084;%20&#1088;&#1086;&#1082;&#1086;&#1084;,%20&#1059;&#1082;&#1088;&#1072;&#1111;&#1085;&#1086;%20(-)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52;\6&#1082;&#1083;\15\&#1091;&#1088;&#1086;&#1082;\047%20-%2015%20&#1091;&#1088;&#1086;&#1082;%20-%201.&#1049;.&#1057;.%20&#1041;&#1072;&#1093;%20-%20&#1056;&#1110;&#1079;&#1076;&#1074;&#1103;&#1085;&#1072;%20&#1086;&#1088;&#1072;&#1090;&#1086;&#1088;&#1110;&#1103;,%201%20&#1095;&#1072;&#1089;&#1090;&#1080;&#1085;&#1072;%20(&#1044;&#1088;&#1077;&#1079;&#1076;&#1077;&#1085;&#1089;&#1100;&#1082;&#1072;%20&#1082;&#1072;&#1087;&#1077;&#1083;&#1072;%20&#1110;%20&#1093;&#1086;&#1088;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7534"/>
            <a:ext cx="7772400" cy="1102519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Ораторія 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049 - 15 урок - 3.Н. Май - З Новим роком, Україно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76256" y="1707654"/>
            <a:ext cx="304800" cy="304800"/>
          </a:xfrm>
          <a:prstGeom prst="rect">
            <a:avLst/>
          </a:prstGeom>
        </p:spPr>
      </p:pic>
      <p:pic>
        <p:nvPicPr>
          <p:cNvPr id="6" name="049 - 15 урок - 3.Н. Май - З Новим роком, Україно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1851670"/>
            <a:ext cx="304800" cy="304800"/>
          </a:xfrm>
          <a:prstGeom prst="rect">
            <a:avLst/>
          </a:prstGeom>
        </p:spPr>
      </p:pic>
      <p:pic>
        <p:nvPicPr>
          <p:cNvPr id="7" name="Рисунок 6" descr="загружен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8511" y="1563638"/>
            <a:ext cx="6193889" cy="2880320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582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5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14300"/>
            <a:ext cx="5554960" cy="1953394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Дякую за урок !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ozdravleniya-s-novym-2019-godom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831" b="15035"/>
          <a:stretch>
            <a:fillRect/>
          </a:stretch>
        </p:blipFill>
        <p:spPr>
          <a:xfrm>
            <a:off x="2267744" y="1637779"/>
            <a:ext cx="6876257" cy="350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4300"/>
            <a:ext cx="5698976" cy="774875"/>
          </a:xfrm>
        </p:spPr>
        <p:txBody>
          <a:bodyPr/>
          <a:lstStyle/>
          <a:p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Йоган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Себастьян Бах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pic>
        <p:nvPicPr>
          <p:cNvPr id="5" name="Содержимое 4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31"/>
          <a:stretch>
            <a:fillRect/>
          </a:stretch>
        </p:blipFill>
        <p:spPr>
          <a:xfrm>
            <a:off x="3923928" y="843558"/>
            <a:ext cx="5220072" cy="42999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1262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500"/>
            <a:ext cx="392392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Ораторія 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35646"/>
            <a:ext cx="4788024" cy="3507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771800" y="0"/>
            <a:ext cx="4176464" cy="55552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1" name="Рисунок 10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0"/>
            <a:ext cx="4499992" cy="2211710"/>
          </a:xfrm>
          <a:prstGeom prst="rect">
            <a:avLst/>
          </a:prstGeom>
        </p:spPr>
      </p:pic>
      <p:pic>
        <p:nvPicPr>
          <p:cNvPr id="8" name="047 - 15 урок - 1.Й.С. Бах - Різдвяна ораторія, 1 частина (Дрезденська капела і хор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347864" y="4835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9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915816" y="114300"/>
            <a:ext cx="5770984" cy="774875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915566"/>
          <a:ext cx="8686800" cy="422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pic>
        <p:nvPicPr>
          <p:cNvPr id="9" name="Рисунок 8" descr="2.png"/>
          <p:cNvPicPr>
            <a:picLocks noChangeAspect="1"/>
          </p:cNvPicPr>
          <p:nvPr/>
        </p:nvPicPr>
        <p:blipFill>
          <a:blip r:embed="rId7" cstate="print"/>
          <a:srcRect t="80235"/>
          <a:stretch>
            <a:fillRect/>
          </a:stretch>
        </p:blipFill>
        <p:spPr>
          <a:xfrm>
            <a:off x="2771800" y="0"/>
            <a:ext cx="6264696" cy="915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pic>
        <p:nvPicPr>
          <p:cNvPr id="6" name="Рисунок 5" descr="кантат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1707654"/>
            <a:ext cx="5868144" cy="1656184"/>
          </a:xfrm>
          <a:prstGeom prst="rect">
            <a:avLst/>
          </a:prstGeom>
        </p:spPr>
      </p:pic>
      <p:pic>
        <p:nvPicPr>
          <p:cNvPr id="7" name="Содержимое 8" descr="2.png"/>
          <p:cNvPicPr>
            <a:picLocks noChangeAspect="1"/>
          </p:cNvPicPr>
          <p:nvPr/>
        </p:nvPicPr>
        <p:blipFill>
          <a:blip r:embed="rId8" cstate="print"/>
          <a:srcRect l="3727" t="79110" r="5582"/>
          <a:stretch>
            <a:fillRect/>
          </a:stretch>
        </p:blipFill>
        <p:spPr>
          <a:xfrm>
            <a:off x="3275856" y="3579862"/>
            <a:ext cx="5868144" cy="15636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5462"/>
          <a:stretch>
            <a:fillRect/>
          </a:stretch>
        </p:blipFill>
        <p:spPr>
          <a:xfrm>
            <a:off x="2771800" y="0"/>
            <a:ext cx="6372200" cy="3394075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pic>
        <p:nvPicPr>
          <p:cNvPr id="10" name="Рисунок 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363838"/>
            <a:ext cx="6660232" cy="17796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6300192" cy="51435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4300"/>
            <a:ext cx="6156176" cy="945282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Й.С.Бах               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Ґеорг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Гендель     Йозеф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Гайдн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535" b="54117"/>
          <a:stretch>
            <a:fillRect/>
          </a:stretch>
        </p:blipFill>
        <p:spPr>
          <a:xfrm>
            <a:off x="0" y="3055268"/>
            <a:ext cx="9144000" cy="2088232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3" cstate="print"/>
          <a:srcRect l="66643" b="44961"/>
          <a:stretch>
            <a:fillRect/>
          </a:stretch>
        </p:blipFill>
        <p:spPr>
          <a:xfrm>
            <a:off x="2915816" y="987574"/>
            <a:ext cx="1731829" cy="2215433"/>
          </a:xfrm>
          <a:prstGeom prst="rect">
            <a:avLst/>
          </a:prstGeom>
        </p:spPr>
      </p:pic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4" cstate="print"/>
          <a:srcRect t="48165" r="68402"/>
          <a:stretch>
            <a:fillRect/>
          </a:stretch>
        </p:blipFill>
        <p:spPr>
          <a:xfrm>
            <a:off x="5076056" y="987574"/>
            <a:ext cx="1607426" cy="2160240"/>
          </a:xfrm>
          <a:prstGeom prst="rect">
            <a:avLst/>
          </a:prstGeom>
        </p:spPr>
      </p:pic>
      <p:pic>
        <p:nvPicPr>
          <p:cNvPr id="8" name="Рисунок 7" descr="5.png"/>
          <p:cNvPicPr>
            <a:picLocks noChangeAspect="1"/>
          </p:cNvPicPr>
          <p:nvPr/>
        </p:nvPicPr>
        <p:blipFill>
          <a:blip r:embed="rId5" cstate="print"/>
          <a:srcRect r="62190" b="57000"/>
          <a:stretch>
            <a:fillRect/>
          </a:stretch>
        </p:blipFill>
        <p:spPr>
          <a:xfrm>
            <a:off x="7092280" y="915566"/>
            <a:ext cx="1563430" cy="22117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4300"/>
            <a:ext cx="5698976" cy="774875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Рефлексія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9661"/>
            <a:ext cx="8229600" cy="2814961"/>
          </a:xfrm>
        </p:spPr>
        <p:txBody>
          <a:bodyPr/>
          <a:lstStyle/>
          <a:p>
            <a:r>
              <a:rPr lang="uk-UA" dirty="0" smtClean="0"/>
              <a:t>Що тобі найбільше сподобалось на уроці?</a:t>
            </a:r>
          </a:p>
          <a:p>
            <a:r>
              <a:rPr lang="uk-UA" dirty="0" smtClean="0"/>
              <a:t>Що нового ти дізнався ?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pic>
        <p:nvPicPr>
          <p:cNvPr id="5" name="Рисунок 4" descr="240_F_24074272_Yrrks6FoycqJMRZOibiwq0Hesp3Tky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427734"/>
            <a:ext cx="3059832" cy="27157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Тема22</Template>
  <TotalTime>102</TotalTime>
  <Words>87</Words>
  <Application>Microsoft Office PowerPoint</Application>
  <PresentationFormat>Экран (16:9)</PresentationFormat>
  <Paragraphs>24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Тема22</vt:lpstr>
      <vt:lpstr>Ораторія </vt:lpstr>
      <vt:lpstr>Йоган Себастьян Бах</vt:lpstr>
      <vt:lpstr>Ораторія </vt:lpstr>
      <vt:lpstr>Презентация PowerPoint</vt:lpstr>
      <vt:lpstr>Презентация PowerPoint</vt:lpstr>
      <vt:lpstr>Презентация PowerPoint</vt:lpstr>
      <vt:lpstr>Презентация PowerPoint</vt:lpstr>
      <vt:lpstr>Й.С.Бах                Ґеорг Гендель     Йозеф Гайдн</vt:lpstr>
      <vt:lpstr>Рефлексія</vt:lpstr>
      <vt:lpstr>Дякую за урок 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Ораторія</dc:title>
  <dc:creator>таня</dc:creator>
  <cp:lastModifiedBy>Пользователь</cp:lastModifiedBy>
  <cp:revision>16</cp:revision>
  <dcterms:created xsi:type="dcterms:W3CDTF">2018-12-17T19:36:43Z</dcterms:created>
  <dcterms:modified xsi:type="dcterms:W3CDTF">2021-11-15T23:02:44Z</dcterms:modified>
</cp:coreProperties>
</file>