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09" r:id="rId3"/>
    <p:sldId id="310" r:id="rId4"/>
    <p:sldId id="312" r:id="rId5"/>
    <p:sldId id="313" r:id="rId6"/>
    <p:sldId id="298" r:id="rId7"/>
    <p:sldId id="315" r:id="rId8"/>
    <p:sldId id="266" r:id="rId9"/>
    <p:sldId id="319" r:id="rId10"/>
    <p:sldId id="304" r:id="rId11"/>
    <p:sldId id="274" r:id="rId12"/>
    <p:sldId id="262" r:id="rId13"/>
    <p:sldId id="270" r:id="rId14"/>
    <p:sldId id="271" r:id="rId15"/>
    <p:sldId id="306" r:id="rId16"/>
    <p:sldId id="290" r:id="rId17"/>
    <p:sldId id="273" r:id="rId18"/>
    <p:sldId id="299" r:id="rId19"/>
    <p:sldId id="300" r:id="rId20"/>
    <p:sldId id="286" r:id="rId21"/>
    <p:sldId id="302" r:id="rId22"/>
    <p:sldId id="280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CFC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660"/>
  </p:normalViewPr>
  <p:slideViewPr>
    <p:cSldViewPr>
      <p:cViewPr varScale="1">
        <p:scale>
          <a:sx n="69" d="100"/>
          <a:sy n="69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6">
                <a:lumMod val="60000"/>
                <a:lumOff val="40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31.01.2020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 НАРОДНІ </a:t>
            </a:r>
            <a:br>
              <a:rPr lang="uk-UA" sz="54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МУЗИЧНІ ІНСТРУМЕНТИ</a:t>
            </a:r>
            <a:endParaRPr lang="ru-RU" sz="5400" b="1" i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87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99592" y="332656"/>
            <a:ext cx="3630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СОПІЛКА ТА її РІЗНОВИДИ</a:t>
            </a:r>
            <a:endParaRPr lang="uk-UA" sz="2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9" name="Picture 3" descr="D:\презентація\m_sopi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600" y="769350"/>
            <a:ext cx="5898528" cy="4032448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3347864" y="4869160"/>
            <a:ext cx="56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верхній отвір невеликої дерев'яної трубки вставлено свисток у вигляді денця з прорізом, уздовж трубки — п'ять-шість отворів для пальців. Це типова сопілка, яку могли зробити з верби, клена, калини, смереки, груші чи звичайної бузини. На Гуцульщині така сопілка зветься денцівкою. Звук у неї соковитий, насичений.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40466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Свистун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 або </a:t>
            </a:r>
            <a:r>
              <a:rPr lang="uk-UA" sz="24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окарина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smtClean="0"/>
              <a:t>в наші дні в Україні поширений лише як дитячий музичний інструмент.</a:t>
            </a:r>
          </a:p>
          <a:p>
            <a:r>
              <a:rPr lang="uk-UA" dirty="0" smtClean="0"/>
              <a:t>Свистуни роблять з випаленої глини на подобу птахів чи тварин. Вони мають </a:t>
            </a:r>
            <a:r>
              <a:rPr lang="uk-UA" dirty="0" err="1" smtClean="0"/>
              <a:t>свистковий</a:t>
            </a:r>
            <a:r>
              <a:rPr lang="uk-UA" dirty="0" smtClean="0"/>
              <a:t> механізм, щоб відтворювати звук, і один або два отвори, щоб змінювати його висоту.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3779912" y="29969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Окарина в перекладі з італійської - гусенятко. Так назвали </a:t>
            </a:r>
            <a:r>
              <a:rPr lang="uk-UA" dirty="0" err="1" smtClean="0"/>
              <a:t>свисткову</a:t>
            </a:r>
            <a:r>
              <a:rPr lang="uk-UA" dirty="0" smtClean="0"/>
              <a:t> флейту, що робиться з глини або </a:t>
            </a:r>
            <a:r>
              <a:rPr lang="uk-UA" dirty="0" smtClean="0"/>
              <a:t>дерева. </a:t>
            </a:r>
            <a:r>
              <a:rPr lang="uk-UA" dirty="0" smtClean="0"/>
              <a:t>В інструменті є 10 ігрових отворів. Звучання окарини казкове, часом фантастичне. Грою на окарині імітують звуки диких тварин, птахів і особливо </a:t>
            </a:r>
            <a:r>
              <a:rPr lang="uk-UA" dirty="0" err="1" smtClean="0"/>
              <a:t>непідробно</a:t>
            </a:r>
            <a:r>
              <a:rPr lang="uk-UA" dirty="0" smtClean="0"/>
              <a:t> - кування зозулі, через що на Україні окарину звуть зозулькою.</a:t>
            </a:r>
            <a:endParaRPr lang="uk-UA" dirty="0"/>
          </a:p>
        </p:txBody>
      </p:sp>
      <p:pic>
        <p:nvPicPr>
          <p:cNvPr id="25602" name="Picture 2" descr="http://sumno.org.ua/media/images/galleries/2012/05/02/ukrajinski-narodni-muzychni-instrumenty/lystivka6.jpg"/>
          <p:cNvPicPr>
            <a:picLocks noChangeAspect="1" noChangeArrowheads="1"/>
          </p:cNvPicPr>
          <p:nvPr/>
        </p:nvPicPr>
        <p:blipFill>
          <a:blip r:embed="rId2" cstate="print"/>
          <a:srcRect t="30512" r="58109" b="29528"/>
          <a:stretch>
            <a:fillRect/>
          </a:stretch>
        </p:blipFill>
        <p:spPr bwMode="auto">
          <a:xfrm>
            <a:off x="5796136" y="260648"/>
            <a:ext cx="1944216" cy="2546470"/>
          </a:xfrm>
          <a:prstGeom prst="rect">
            <a:avLst/>
          </a:prstGeom>
          <a:noFill/>
        </p:spPr>
      </p:pic>
      <p:pic>
        <p:nvPicPr>
          <p:cNvPr id="22530" name="Picture 2" descr="http://4.bp.blogspot.com/-uE7IoHT2Jyk/UEPBZ7LaEmI/AAAAAAAAAmM/EQ36-eld3Sc/s320/38+%25D0%25BA%25D0%25B5%25D1%2580%25D0%25B0%25D0%25BC%25D1%2596%25D1%2587%25D0%25BD%25D0%25B0+%25D1%2581%25D0%25B2%25D0%25B8%25D1%2581%25D1%2582%25D1%2583%25D0%25BB%25D1%258C%25D0%25BA%25D0%25B0-%25D0%25B7%25D0%25BE%25D0%25B7%25D1%2583%25D0%25BB%25D1%258C%25D0%25BA%25D0%25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620" y="2802618"/>
            <a:ext cx="304800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rabyna.com.ua/images/db/instruments/photos/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drabyna.com.ua/images/db/instruments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062870" cy="4608512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403648" y="692696"/>
            <a:ext cx="6300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Ребро  або </a:t>
            </a:r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Свиріль</a:t>
            </a:r>
            <a:endParaRPr lang="uk-UA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drabyna.com.ua/images/db/instruments/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2520280" cy="2294102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995936" y="429489"/>
            <a:ext cx="335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Дримба </a:t>
            </a: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варган</a:t>
            </a:r>
            <a:endParaRPr lang="uk-UA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Коли </a:t>
            </a:r>
            <a:r>
              <a:rPr lang="ru-RU" dirty="0" err="1" smtClean="0"/>
              <a:t>грають</a:t>
            </a:r>
            <a:r>
              <a:rPr lang="ru-RU" dirty="0" smtClean="0"/>
              <a:t> на </a:t>
            </a:r>
            <a:r>
              <a:rPr lang="ru-RU" dirty="0" err="1" smtClean="0"/>
              <a:t>варгані</a:t>
            </a:r>
            <a:r>
              <a:rPr lang="ru-RU" dirty="0" smtClean="0"/>
              <a:t>, </a:t>
            </a:r>
            <a:r>
              <a:rPr lang="ru-RU" dirty="0" err="1" smtClean="0"/>
              <a:t>інструмент</a:t>
            </a:r>
            <a:r>
              <a:rPr lang="ru-RU" dirty="0" smtClean="0"/>
              <a:t> </a:t>
            </a:r>
            <a:r>
              <a:rPr lang="ru-RU" dirty="0" err="1" smtClean="0"/>
              <a:t>прикладають</a:t>
            </a:r>
            <a:r>
              <a:rPr lang="ru-RU" dirty="0" smtClean="0"/>
              <a:t> до </a:t>
            </a:r>
            <a:r>
              <a:rPr lang="ru-RU" dirty="0" err="1" smtClean="0"/>
              <a:t>зубів</a:t>
            </a:r>
            <a:endParaRPr lang="uk-UA" dirty="0"/>
          </a:p>
        </p:txBody>
      </p:sp>
      <p:pic>
        <p:nvPicPr>
          <p:cNvPr id="28676" name="Picture 4" descr="http://sumno.org.ua/media/images/galleries/2012/05/02/ukrajinski-narodni-muzychni-instrumenty/lystivka2.jpg"/>
          <p:cNvPicPr>
            <a:picLocks noChangeAspect="1" noChangeArrowheads="1"/>
          </p:cNvPicPr>
          <p:nvPr/>
        </p:nvPicPr>
        <p:blipFill>
          <a:blip r:embed="rId3" cstate="print"/>
          <a:srcRect t="52787" r="61724"/>
          <a:stretch>
            <a:fillRect/>
          </a:stretch>
        </p:blipFill>
        <p:spPr bwMode="auto">
          <a:xfrm>
            <a:off x="6291110" y="1412776"/>
            <a:ext cx="1731737" cy="3240360"/>
          </a:xfrm>
          <a:prstGeom prst="rect">
            <a:avLst/>
          </a:prstGeom>
          <a:noFill/>
        </p:spPr>
      </p:pic>
      <p:pic>
        <p:nvPicPr>
          <p:cNvPr id="18434" name="Picture 2" descr="http://1.bp.blogspot.com/-1vgq1vJ-WDw/UD0fNfKwezI/AAAAAAAAAgU/dp31wdAgG_0/s640/Jew%2527s_harp%25D0%2594%25D0%25A0%25D0%2598%25D0%259C%25D0%2591%25D0%2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9095" y="4149080"/>
            <a:ext cx="3287688" cy="2188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rabyna.com.ua/images/db/instruments/29.jpg"/>
          <p:cNvPicPr>
            <a:picLocks noChangeAspect="1" noChangeArrowheads="1"/>
          </p:cNvPicPr>
          <p:nvPr/>
        </p:nvPicPr>
        <p:blipFill rotWithShape="1">
          <a:blip r:embed="rId2" cstate="print"/>
          <a:srcRect l="8428" b="5555"/>
          <a:stretch/>
        </p:blipFill>
        <p:spPr bwMode="auto">
          <a:xfrm>
            <a:off x="4551054" y="2708920"/>
            <a:ext cx="4295261" cy="40324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prst="convex"/>
          </a:sp3d>
        </p:spPr>
      </p:pic>
      <p:sp>
        <p:nvSpPr>
          <p:cNvPr id="3" name="Прямокутник 2"/>
          <p:cNvSpPr/>
          <p:nvPr/>
        </p:nvSpPr>
        <p:spPr>
          <a:xfrm>
            <a:off x="4932040" y="476672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 або Коза</a:t>
            </a:r>
            <a:endParaRPr lang="uk-UA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drabyna.com.ua/images/db/foto/149.jpg"/>
          <p:cNvPicPr>
            <a:picLocks noChangeAspect="1" noChangeArrowheads="1"/>
          </p:cNvPicPr>
          <p:nvPr/>
        </p:nvPicPr>
        <p:blipFill rotWithShape="1">
          <a:blip r:embed="rId3" cstate="print"/>
          <a:srcRect l="1855" t="4943"/>
          <a:stretch/>
        </p:blipFill>
        <p:spPr bwMode="auto">
          <a:xfrm>
            <a:off x="251520" y="476672"/>
            <a:ext cx="3810359" cy="553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рембі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6588732" cy="4392488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419872" y="5589240"/>
            <a:ext cx="2165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Трембіта</a:t>
            </a:r>
            <a:endParaRPr lang="uk-UA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572000" y="360156"/>
            <a:ext cx="43204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Трембіта - це велика дерев'яна труба до 3 метрів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завдовжки. Роблять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трембіту із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смереки. Шматок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дерева розколюють навпіл, різцем вибирають серце, потім склеюють обидві половини й туго обгортають березовою корою.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старовину вона була сигнальним інструментом. Кілька дозорців, які розміщувалися на вершинах гір, сигналом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трембіти передавали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звістку про наближення ворога. Нерідко звук трембіти допомагав зорієнтуватися мисливцям чи подорожнім, що заблукали у негоду.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 трембітарі подають сумну звістку про смерть когось із гірських жителів.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4.bp.blogspot.com/-ubvDsdy483I/UD0kvvznVqI/AAAAAAAAAgo/EZb4rpI85CY/s1600/61254576_trembita+%D0%A2%D0%A0%D0%95%D0%9C%D0%91%D0%86%D0%A2%D0%98.jpg"/>
          <p:cNvPicPr>
            <a:picLocks noChangeAspect="1" noChangeArrowheads="1"/>
          </p:cNvPicPr>
          <p:nvPr/>
        </p:nvPicPr>
        <p:blipFill rotWithShape="1">
          <a:blip r:embed="rId2" cstate="print"/>
          <a:srcRect t="3312" b="2435"/>
          <a:stretch/>
        </p:blipFill>
        <p:spPr bwMode="auto">
          <a:xfrm>
            <a:off x="238556" y="332059"/>
            <a:ext cx="4320480" cy="612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476672"/>
            <a:ext cx="6612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Шумові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ударні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музичні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інструменти</a:t>
            </a:r>
            <a:endParaRPr lang="uk-UA" sz="28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0" name="Picture 2" descr="D:\презентація\m_shumo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24744"/>
            <a:ext cx="360045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Файл:Riq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88640"/>
            <a:ext cx="6984776" cy="5426565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5076056" y="6021288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</a:rPr>
              <a:t>Бубон</a:t>
            </a:r>
            <a:endParaRPr lang="uk-UA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59632" y="4581128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Україні 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скрипка відома з кінця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ст. Вона особливо імпонує наспівному, мелодійному характеру української народної музики. Без скрипки не обходилося жодне свято, весілля чи вечорниці. Вона - і сольний, і </a:t>
            </a:r>
            <a:r>
              <a:rPr lang="uk-UA" sz="24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акомпануючий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інструмент.</a:t>
            </a:r>
            <a:endParaRPr lang="uk-UA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://sumno.org.ua/media/images/galleries/2012/05/02/ukrajinski-narodni-muzychni-instrumenty/lystivka1.jpg"/>
          <p:cNvPicPr>
            <a:picLocks noChangeAspect="1" noChangeArrowheads="1"/>
          </p:cNvPicPr>
          <p:nvPr/>
        </p:nvPicPr>
        <p:blipFill>
          <a:blip r:embed="rId2" cstate="print"/>
          <a:srcRect l="43211" t="23622" b="9843"/>
          <a:stretch>
            <a:fillRect/>
          </a:stretch>
        </p:blipFill>
        <p:spPr bwMode="auto">
          <a:xfrm>
            <a:off x="467544" y="260648"/>
            <a:ext cx="2376264" cy="4074302"/>
          </a:xfrm>
          <a:prstGeom prst="rect">
            <a:avLst/>
          </a:prstGeom>
          <a:noFill/>
        </p:spPr>
      </p:pic>
      <p:pic>
        <p:nvPicPr>
          <p:cNvPr id="41988" name="Picture 4" descr="Скрипки аматорські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33602"/>
            <a:ext cx="2880320" cy="384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. Деркач, майстер І.Сидорчук (1953 р.н.), м. Ковель Волинської обл. (Фонди ПНДЛ МЕ НМАУ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5505450" cy="3810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4427984" y="5589240"/>
            <a:ext cx="1484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Деркач</a:t>
            </a:r>
            <a:endParaRPr lang="uk-UA" sz="32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Bug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2690261" cy="4824536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5076056" y="1628800"/>
            <a:ext cx="2108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Бугай</a:t>
            </a:r>
            <a:endParaRPr lang="uk-UA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42839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 </a:t>
            </a:r>
            <a:r>
              <a:rPr lang="ru-RU" dirty="0" smtClean="0"/>
              <a:t>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Троїста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музика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4" name="AutoShape 2" descr="https://upload.wikimedia.org/wikipedia/uk/e/e5/%D0%A2%D1%80%D0%BE%D1%97%D1%81%D1%82%D1%96_%D0%BC%D1%83%D0%B7%D0%B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7" name="Picture 5" descr="C:\Windows\system32\config\systemprofile\Desktop\Троїсті_музики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260647"/>
            <a:ext cx="4320480" cy="54510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 prstMaterial="dkEdge">
            <a:contourClr>
              <a:srgbClr val="00666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k.img.com.ua/img/forall/ui/658756/39/1369222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01" y="620687"/>
            <a:ext cx="7970631" cy="5097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drabyna.com.ua/UserFiles/Image/muz%20instrumenti/bandur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024336" cy="5588447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44008" y="795062"/>
            <a:ext cx="3384376" cy="4524315"/>
          </a:xfrm>
          <a:prstGeom prst="rect">
            <a:avLst/>
          </a:prstGeom>
          <a:solidFill>
            <a:srgbClr val="F9ECC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Ой по горах, по долинах,   </a:t>
            </a:r>
            <a:b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</a:b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По широких </a:t>
            </a:r>
            <a:r>
              <a:rPr kumimoji="0" lang="uk-UA" sz="3600" b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українах</a:t>
            </a: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, </a:t>
            </a:r>
            <a:b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</a:b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Ой там козак походжає,</a:t>
            </a:r>
            <a:b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</a:b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У бандурку </a:t>
            </a:r>
            <a:r>
              <a:rPr kumimoji="0" lang="uk-UA" sz="3600" b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виграває</a:t>
            </a: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.</a:t>
            </a: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endParaRPr kumimoji="0" lang="uk-UA" sz="3600" b="1" u="none" strike="noStrike" cap="none" normalizeH="0" baseline="0" dirty="0" smtClean="0">
              <a:ln>
                <a:noFill/>
              </a:ln>
              <a:solidFill>
                <a:srgbClr val="322F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drabyna.com.ua/UserFiles/Image/muz%20instrumenti/torba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016224" cy="6006227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923928" y="162880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Торбан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панська бандура 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707904" y="312126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Торбан побутував переважно в шляхетних маєтках. На ньому акомпанували міські пісні, танці. Представники козацької старшини полюбляли акомпанувати на ньому кобзарський репертуар: історичні пісні, думи; придворні музиканти супроводжували на торбані величальні пісні.</a:t>
            </a:r>
            <a:endParaRPr lang="uk-UA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D:\презентація\m_kob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672408" cy="62148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3968" y="17008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Кобза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струнний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щипковий музичний інструмент, в якому струни розташовані як на грифі, так і на корпусі (приструнки).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drabyna.com.ua/UserFiles/Image/muz%20instrumenti/tzimba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0" y="548680"/>
            <a:ext cx="5366392" cy="2376264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2915816" y="548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758458" y="36450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верхній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цимбалів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резонансні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отвори,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голосники. Саму ж деку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по-українському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голосницею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300192" y="1412776"/>
            <a:ext cx="2034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Цимбали</a:t>
            </a:r>
            <a:endParaRPr lang="uk-UA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1700808"/>
            <a:ext cx="31683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200" dirty="0" smtClean="0"/>
              <a:t> </a:t>
            </a:r>
            <a:r>
              <a:rPr lang="ru-RU" sz="3200" dirty="0" smtClean="0"/>
              <a:t>  </a:t>
            </a:r>
            <a:r>
              <a:rPr lang="ru-RU" sz="32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Колісна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ліра</a:t>
            </a:r>
            <a:endParaRPr lang="en-US" sz="32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3554" name="Picture 2" descr="http://www.drabyna.com.ua/images/db/foto/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4"/>
            <a:ext cx="3895686" cy="584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75856" y="3856980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/>
              <a:t>Колiщатко</a:t>
            </a:r>
            <a:r>
              <a:rPr lang="uk-UA" sz="2400" dirty="0" smtClean="0"/>
              <a:t> </a:t>
            </a:r>
            <a:r>
              <a:rPr lang="uk-UA" sz="2400" dirty="0" smtClean="0"/>
              <a:t>у </a:t>
            </a:r>
            <a:r>
              <a:rPr lang="uk-UA" sz="2400" dirty="0" err="1" smtClean="0"/>
              <a:t>правiй</a:t>
            </a:r>
            <a:r>
              <a:rPr lang="uk-UA" sz="2400" dirty="0" smtClean="0"/>
              <a:t> </a:t>
            </a:r>
            <a:r>
              <a:rPr lang="uk-UA" sz="2400" dirty="0" err="1" smtClean="0"/>
              <a:t>частинi</a:t>
            </a:r>
            <a:r>
              <a:rPr lang="uk-UA" sz="2400" dirty="0" smtClean="0"/>
              <a:t> </a:t>
            </a:r>
            <a:r>
              <a:rPr lang="uk-UA" sz="2400" dirty="0" err="1" smtClean="0"/>
              <a:t>лiри</a:t>
            </a:r>
            <a:r>
              <a:rPr lang="uk-UA" sz="2400" dirty="0" smtClean="0"/>
              <a:t> </a:t>
            </a:r>
            <a:r>
              <a:rPr lang="uk-UA" sz="2400" dirty="0" err="1" smtClean="0"/>
              <a:t>вiдiграє</a:t>
            </a:r>
            <a:r>
              <a:rPr lang="uk-UA" sz="2400" dirty="0" smtClean="0"/>
              <a:t> роль безперервного смичка, видобуваючи звук з 2 – 4 струн. На </a:t>
            </a:r>
            <a:r>
              <a:rPr lang="uk-UA" sz="2400" dirty="0" err="1" smtClean="0"/>
              <a:t>однiй</a:t>
            </a:r>
            <a:r>
              <a:rPr lang="uk-UA" sz="2400" dirty="0" smtClean="0"/>
              <a:t> </a:t>
            </a:r>
            <a:r>
              <a:rPr lang="uk-UA" sz="2400" dirty="0" err="1" smtClean="0"/>
              <a:t>струнi</a:t>
            </a:r>
            <a:r>
              <a:rPr lang="uk-UA" sz="2400" dirty="0" smtClean="0"/>
              <a:t> – </a:t>
            </a:r>
            <a:r>
              <a:rPr lang="uk-UA" sz="2400" dirty="0" err="1" smtClean="0"/>
              <a:t>спiваницi</a:t>
            </a:r>
            <a:r>
              <a:rPr lang="uk-UA" sz="2400" dirty="0" smtClean="0"/>
              <a:t> – </a:t>
            </a:r>
            <a:r>
              <a:rPr lang="uk-UA" sz="2400" dirty="0" err="1" smtClean="0"/>
              <a:t>лiрник</a:t>
            </a:r>
            <a:r>
              <a:rPr lang="uk-UA" sz="2400" dirty="0" smtClean="0"/>
              <a:t>, перебираючи </a:t>
            </a:r>
            <a:r>
              <a:rPr lang="uk-UA" sz="2400" dirty="0" err="1" smtClean="0"/>
              <a:t>клавiшi</a:t>
            </a:r>
            <a:r>
              <a:rPr lang="uk-UA" sz="2400" dirty="0" smtClean="0"/>
              <a:t> пальцями </a:t>
            </a:r>
            <a:r>
              <a:rPr lang="uk-UA" sz="2400" dirty="0" err="1" smtClean="0"/>
              <a:t>лiвої</a:t>
            </a:r>
            <a:r>
              <a:rPr lang="uk-UA" sz="2400" dirty="0" smtClean="0"/>
              <a:t> руки, грає </a:t>
            </a:r>
            <a:r>
              <a:rPr lang="uk-UA" sz="2400" dirty="0" err="1" smtClean="0"/>
              <a:t>мелодiю</a:t>
            </a:r>
            <a:r>
              <a:rPr lang="uk-UA" sz="2400" dirty="0" smtClean="0"/>
              <a:t>, </a:t>
            </a:r>
            <a:r>
              <a:rPr lang="uk-UA" sz="2400" dirty="0" err="1" smtClean="0"/>
              <a:t>iншi</a:t>
            </a:r>
            <a:r>
              <a:rPr lang="uk-UA" sz="2400" dirty="0" smtClean="0"/>
              <a:t> ж – </a:t>
            </a:r>
            <a:r>
              <a:rPr lang="uk-UA" sz="2400" dirty="0" err="1" smtClean="0"/>
              <a:t>бурдоннi</a:t>
            </a:r>
            <a:r>
              <a:rPr lang="uk-UA" sz="2400" dirty="0" smtClean="0"/>
              <a:t> – дають </a:t>
            </a:r>
            <a:r>
              <a:rPr lang="uk-UA" sz="2400" dirty="0" err="1" smtClean="0"/>
              <a:t>постiйне</a:t>
            </a:r>
            <a:r>
              <a:rPr lang="uk-UA" sz="2400" dirty="0" smtClean="0"/>
              <a:t> звучання </a:t>
            </a:r>
            <a:r>
              <a:rPr lang="uk-UA" sz="2400" dirty="0" err="1" smtClean="0"/>
              <a:t>квiнти</a:t>
            </a:r>
            <a:endParaRPr lang="uk-UA" sz="2400" dirty="0"/>
          </a:p>
        </p:txBody>
      </p:sp>
      <p:pic>
        <p:nvPicPr>
          <p:cNvPr id="3" name="Picture 2" descr="http://www.drabyna.com.ua/images/db/instruments/photos/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5079739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408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Тема Office</vt:lpstr>
      <vt:lpstr>УКРАЇНСЬКІ НАРОДНІ   МУЗИЧНІ ІНСТРУМЕНТИ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II</dc:creator>
  <cp:lastModifiedBy>Mama</cp:lastModifiedBy>
  <cp:revision>44</cp:revision>
  <dcterms:created xsi:type="dcterms:W3CDTF">2013-12-13T19:36:20Z</dcterms:created>
  <dcterms:modified xsi:type="dcterms:W3CDTF">2020-01-31T15:14:59Z</dcterms:modified>
</cp:coreProperties>
</file>