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4" r:id="rId6"/>
    <p:sldId id="263" r:id="rId7"/>
    <p:sldId id="262" r:id="rId8"/>
    <p:sldId id="261" r:id="rId9"/>
    <p:sldId id="260" r:id="rId10"/>
    <p:sldId id="258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2E87-2338-487E-981C-7971928B021C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72F-061E-4C84-A274-D374FCCB4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2E87-2338-487E-981C-7971928B021C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72F-061E-4C84-A274-D374FCCB4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2E87-2338-487E-981C-7971928B021C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72F-061E-4C84-A274-D374FCCB4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2E87-2338-487E-981C-7971928B021C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72F-061E-4C84-A274-D374FCCB4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2E87-2338-487E-981C-7971928B021C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72F-061E-4C84-A274-D374FCCB4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2E87-2338-487E-981C-7971928B021C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72F-061E-4C84-A274-D374FCCB4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2E87-2338-487E-981C-7971928B021C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72F-061E-4C84-A274-D374FCCB4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2E87-2338-487E-981C-7971928B021C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72F-061E-4C84-A274-D374FCCB4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2E87-2338-487E-981C-7971928B021C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72F-061E-4C84-A274-D374FCCB4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2E87-2338-487E-981C-7971928B021C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72F-061E-4C84-A274-D374FCCB4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2E87-2338-487E-981C-7971928B021C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72F-061E-4C84-A274-D374FCCB4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02E87-2338-487E-981C-7971928B021C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1B72F-061E-4C84-A274-D374FCCB4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4797152"/>
            <a:ext cx="831641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Сім’я це не просто щось важливе у житті, це і є ваше життя.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0485" name="Picture 5" descr="Щаслива історія: новокаховська сім'я уникла покарання - Херсон Daily"/>
          <p:cNvPicPr>
            <a:picLocks noChangeAspect="1" noChangeArrowheads="1"/>
          </p:cNvPicPr>
          <p:nvPr/>
        </p:nvPicPr>
        <p:blipFill>
          <a:blip r:embed="rId2" cstate="print"/>
          <a:srcRect b="6383"/>
          <a:stretch>
            <a:fillRect/>
          </a:stretch>
        </p:blipFill>
        <p:spPr bwMode="auto">
          <a:xfrm>
            <a:off x="683568" y="476672"/>
            <a:ext cx="7639976" cy="406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	Зародження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дня сім'ї почалося ще в 1989 році, коли в ООН з'явилося бажання створити єдиний день, який буде присвячений розгляду проблем сім'ї в різних країнах. У 1993 році в ООН була прийнята резолюція, згідно з якою був офіційно затверджений день сім'ї 15 травня 1994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року. 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Патронатна сім'я – альтернатива притулкам | Зайцівська сільська ра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36912"/>
            <a:ext cx="5375644" cy="379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620688"/>
            <a:ext cx="81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Сім'я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як основний елемент суспільства була і залишається берегинею людських цінностей культури та історичної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спадкоємності поколінь, чинником стабільності і розвитку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Завдяки сім'ї міцніє і розвивається держава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зростає добробут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народу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3555" name="Picture 3" descr="Прислів`я та приказки про сім'ю та родин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5841984" cy="3599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620688"/>
            <a:ext cx="80283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	З сім'ї починається життя людини, тут відбувається формування її як громадянина. Вона є джерелом любові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поваги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солідарності та прихильності, то, на чому будується будь-яке цивілізоване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суспільство, без чого не може існувати людина.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4581" name="Picture 5" descr="Сім'я – це маленький рай на землі - Слобожанська селищна ра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704077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234872" y="503095"/>
            <a:ext cx="40366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Дякуємо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за увагу!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5603" name="Picture 3" descr="Військово-цивільна адміністрація міста Торецьк Донецької області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900923" cy="508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Травень - останній місяць вес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717032"/>
            <a:ext cx="4876800" cy="274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5536" y="253678"/>
            <a:ext cx="81014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травні, коли прокидається від сну природа, коли дзвенить в блакиті пташиний спів, коли травами і квітами замаїться земля, теплий весняний вітер приносить до нас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два родинні свята: </a:t>
            </a:r>
            <a:r>
              <a:rPr lang="uk-UA" sz="2800" b="1" dirty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ень </a:t>
            </a:r>
            <a:r>
              <a:rPr lang="uk-UA" sz="2800" b="1" dirty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ім'ї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та </a:t>
            </a:r>
            <a:r>
              <a:rPr lang="uk-UA" sz="2800" b="1" dirty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ень </a:t>
            </a:r>
            <a:r>
              <a:rPr lang="uk-UA" sz="2800" b="1" dirty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атері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9219" name="Picture 3" descr="Весна цвіте - це місяць травень… | Данкор онлайн | Новости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36912"/>
            <a:ext cx="416717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11560" y="549840"/>
            <a:ext cx="78123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День матері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— міжнародне свято. В Україні офіційно відзначається щорічно, починаючи з 2000 року, у другу неділю травня. У цьому році це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10 травня.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7171" name="Picture 3" descr="13 травня - День Матері - Олевська ОТ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128792" cy="4324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39952" y="548580"/>
            <a:ext cx="468052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 починалося це так. Маленька американка Анна Джарвіс дуже рано втратила най- дорожчу в світі людину. Анна була впевнена,  що її мама найкраща. Минув час. Вона виросла і зрозуміла що для кожної  людини її мама най, най, най...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	Тому</a:t>
            </a: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, чому б для всіх мам не створити найкраще у світі свято, -  думала вже дорослою Анна.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І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полетіли від сироти листи сенаторам. Нарешті, 1914 року Конгрес США ухвалив рішення про проведення в країні нового державного свята – Дня матері.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Почему Анна Джарвис сначала придумала, а потом возненавидела День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386715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231032"/>
            <a:ext cx="85324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	Вперше в Україні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День Матері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відзначали у 1929 році на Галичині. Символом пам'яті в цей день стала квітка на грудях дітей: рожева означала шану живій матері, біла – померлій. Цього дня в церквах правили молебні за здоров'я матерів і за упокій померлих. З усіх-усюд з'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їжджалися до рідної домівки діти. Мати пригощала їх смачними стравами, очищала свяченою водою. Під маминою вишнею чи грушею закопували шматок хліба, дрібні гроші – «Щоб у добрі та спокої довіку бути».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051" name="Picture 3" descr="Бережнівка: батьківська хата і материне життя —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5747792" cy="431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404664"/>
            <a:ext cx="80283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	Усі  почесті цього дня – Матері. Їй традиційно дарували ложку і сон-траву – символ життєвої снаги та спокою. Найяскравішим виявом любові до рідної неньки були зібрані на світанку росяні пелюстки яблуневого цвіту, яким обсипали матір. А ті, кому не було вже до кого поспішати, ставили на знак пам’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яті свічку перед образом Богородиці, несли на могили матерів склянки з водою і зерном і дві гілочки – вишневу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та яблуневу і схилялися над ними з лівого боку – від серця.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075" name="Picture 3" descr="Папа Римский поздравил матерей – новости на УНН | 12 мая 2019, 15: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08920"/>
            <a:ext cx="5247053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Мати – це  величезне  вікно  в  світ. Вона  допомагає  малюкові  зрозуміти  красу  лісу  й  неба, місяця  й  сонця, хмар  і  зірок.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098" name="Picture 2" descr="Земля у рівновазі: Мама та її малю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72142"/>
            <a:ext cx="6725419" cy="458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ень матері в Україні, коли День матері 2019, що дарувати на День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7395473" cy="427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27584" y="47667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На світі так багато  мам, і  в кожній  мамі  є  щось особливе. Але  є у  них  і  загальна  риса -  це неосяжна любов  до  своїх  дітей. Вона  читається  в їх  очах, вона  живе в  їх  серцях.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5 травня - Міжнародний день сім'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08653"/>
            <a:ext cx="4680520" cy="6240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85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8</cp:revision>
  <dcterms:created xsi:type="dcterms:W3CDTF">2020-05-07T10:58:27Z</dcterms:created>
  <dcterms:modified xsi:type="dcterms:W3CDTF">2020-05-09T11:04:39Z</dcterms:modified>
</cp:coreProperties>
</file>