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  <p:sldMasterId id="2147483659" r:id="rId2"/>
    <p:sldMasterId id="2147483660" r:id="rId3"/>
    <p:sldMasterId id="2147483661" r:id="rId4"/>
    <p:sldMasterId id="2147483662" r:id="rId5"/>
    <p:sldMasterId id="2147483663" r:id="rId6"/>
    <p:sldMasterId id="2147483664" r:id="rId7"/>
    <p:sldMasterId id="2147483665" r:id="rId8"/>
    <p:sldMasterId id="2147483666" r:id="rId9"/>
    <p:sldMasterId id="2147483667" r:id="rId10"/>
    <p:sldMasterId id="2147483668" r:id="rId11"/>
  </p:sldMasterIdLst>
  <p:notesMasterIdLst>
    <p:notesMasterId r:id="rId33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474" y="-78"/>
      </p:cViewPr>
      <p:guideLst>
        <p:guide orient="horz" pos="618"/>
        <p:guide orient="horz" pos="3861"/>
        <p:guide orient="horz" pos="1412"/>
        <p:guide pos="438"/>
        <p:guide pos="597"/>
        <p:guide pos="719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22531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22532" name="Google Shape;5;n"/>
          <p:cNvSpPr>
            <a:spLocks noGrp="1" noRo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33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22534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22535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200"/>
              <a:buFont typeface="Calibri" pitchFamily="34" charset="0"/>
              <a:buNone/>
              <a:defRPr sz="12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fld id="{1509EA24-0E05-4DF7-B27D-78604AF70656}" type="slidenum">
              <a:rPr lang="en-US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126;p1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24578" name="Google Shape;127;p1:notes"/>
          <p:cNvSpPr>
            <a:spLocks noGrp="1" noRot="1"/>
          </p:cNvSpPr>
          <p:nvPr>
            <p:ph type="sldImg" idx="2"/>
          </p:nvPr>
        </p:nvSpPr>
        <p:spPr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Google Shape;171;p10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43010" name="Google Shape;172;p10:notes"/>
          <p:cNvSpPr>
            <a:spLocks noGrp="1" noRot="1"/>
          </p:cNvSpPr>
          <p:nvPr>
            <p:ph type="sldImg" idx="2"/>
          </p:nvPr>
        </p:nvSpPr>
        <p:spPr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Google Shape;176;p11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45058" name="Google Shape;177;p11:notes"/>
          <p:cNvSpPr>
            <a:spLocks noGrp="1" noRot="1"/>
          </p:cNvSpPr>
          <p:nvPr>
            <p:ph type="sldImg" idx="2"/>
          </p:nvPr>
        </p:nvSpPr>
        <p:spPr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Google Shape;181;p1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47106" name="Google Shape;182;p12:notes"/>
          <p:cNvSpPr>
            <a:spLocks noGrp="1" noRot="1"/>
          </p:cNvSpPr>
          <p:nvPr>
            <p:ph type="sldImg" idx="2"/>
          </p:nvPr>
        </p:nvSpPr>
        <p:spPr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Google Shape;186;p13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49154" name="Google Shape;187;p13:notes"/>
          <p:cNvSpPr>
            <a:spLocks noGrp="1" noRot="1"/>
          </p:cNvSpPr>
          <p:nvPr>
            <p:ph type="sldImg" idx="2"/>
          </p:nvPr>
        </p:nvSpPr>
        <p:spPr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Google Shape;191;p14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51202" name="Google Shape;192;p14:notes"/>
          <p:cNvSpPr>
            <a:spLocks noGrp="1" noRot="1"/>
          </p:cNvSpPr>
          <p:nvPr>
            <p:ph type="sldImg" idx="2"/>
          </p:nvPr>
        </p:nvSpPr>
        <p:spPr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Google Shape;196;p15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53250" name="Google Shape;197;p15:notes"/>
          <p:cNvSpPr>
            <a:spLocks noGrp="1" noRot="1"/>
          </p:cNvSpPr>
          <p:nvPr>
            <p:ph type="sldImg" idx="2"/>
          </p:nvPr>
        </p:nvSpPr>
        <p:spPr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Google Shape;201;p16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55298" name="Google Shape;202;p16:notes"/>
          <p:cNvSpPr>
            <a:spLocks noGrp="1" noRot="1"/>
          </p:cNvSpPr>
          <p:nvPr>
            <p:ph type="sldImg" idx="2"/>
          </p:nvPr>
        </p:nvSpPr>
        <p:spPr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Google Shape;206;p17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57346" name="Google Shape;207;p17:notes"/>
          <p:cNvSpPr>
            <a:spLocks noGrp="1" noRot="1"/>
          </p:cNvSpPr>
          <p:nvPr>
            <p:ph type="sldImg" idx="2"/>
          </p:nvPr>
        </p:nvSpPr>
        <p:spPr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211;p18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59394" name="Google Shape;212;p18:notes"/>
          <p:cNvSpPr>
            <a:spLocks noGrp="1" noRot="1"/>
          </p:cNvSpPr>
          <p:nvPr>
            <p:ph type="sldImg" idx="2"/>
          </p:nvPr>
        </p:nvSpPr>
        <p:spPr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Google Shape;216;p19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61442" name="Google Shape;217;p19:notes"/>
          <p:cNvSpPr>
            <a:spLocks noGrp="1" noRot="1"/>
          </p:cNvSpPr>
          <p:nvPr>
            <p:ph type="sldImg" idx="2"/>
          </p:nvPr>
        </p:nvSpPr>
        <p:spPr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13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26626" name="Google Shape;132;p2:notes"/>
          <p:cNvSpPr>
            <a:spLocks noGrp="1" noRot="1"/>
          </p:cNvSpPr>
          <p:nvPr>
            <p:ph type="sldImg" idx="2"/>
          </p:nvPr>
        </p:nvSpPr>
        <p:spPr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Google Shape;221;p20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63490" name="Google Shape;222;p20:notes"/>
          <p:cNvSpPr>
            <a:spLocks noGrp="1" noRot="1"/>
          </p:cNvSpPr>
          <p:nvPr>
            <p:ph type="sldImg" idx="2"/>
          </p:nvPr>
        </p:nvSpPr>
        <p:spPr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Google Shape;226;p21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65538" name="Google Shape;227;p21:notes"/>
          <p:cNvSpPr>
            <a:spLocks noGrp="1" noRot="1"/>
          </p:cNvSpPr>
          <p:nvPr>
            <p:ph type="sldImg" idx="2"/>
          </p:nvPr>
        </p:nvSpPr>
        <p:spPr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136;p3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28674" name="Google Shape;137;p3:notes"/>
          <p:cNvSpPr>
            <a:spLocks noGrp="1" noRot="1"/>
          </p:cNvSpPr>
          <p:nvPr>
            <p:ph type="sldImg" idx="2"/>
          </p:nvPr>
        </p:nvSpPr>
        <p:spPr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141;p4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30722" name="Google Shape;142;p4:notes"/>
          <p:cNvSpPr>
            <a:spLocks noGrp="1" noRot="1"/>
          </p:cNvSpPr>
          <p:nvPr>
            <p:ph type="sldImg" idx="2"/>
          </p:nvPr>
        </p:nvSpPr>
        <p:spPr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46;p5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32770" name="Google Shape;147;p5:notes"/>
          <p:cNvSpPr>
            <a:spLocks noGrp="1" noRot="1"/>
          </p:cNvSpPr>
          <p:nvPr>
            <p:ph type="sldImg" idx="2"/>
          </p:nvPr>
        </p:nvSpPr>
        <p:spPr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51;p6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34818" name="Google Shape;152;p6:notes"/>
          <p:cNvSpPr>
            <a:spLocks noGrp="1" noRot="1"/>
          </p:cNvSpPr>
          <p:nvPr>
            <p:ph type="sldImg" idx="2"/>
          </p:nvPr>
        </p:nvSpPr>
        <p:spPr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156;p7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36866" name="Google Shape;157;p7:notes"/>
          <p:cNvSpPr>
            <a:spLocks noGrp="1" noRot="1"/>
          </p:cNvSpPr>
          <p:nvPr>
            <p:ph type="sldImg" idx="2"/>
          </p:nvPr>
        </p:nvSpPr>
        <p:spPr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161;p8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38914" name="Google Shape;162;p8:notes"/>
          <p:cNvSpPr>
            <a:spLocks noGrp="1" noRot="1"/>
          </p:cNvSpPr>
          <p:nvPr>
            <p:ph type="sldImg" idx="2"/>
          </p:nvPr>
        </p:nvSpPr>
        <p:spPr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Google Shape;166;p9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40962" name="Google Shape;167;p9:notes"/>
          <p:cNvSpPr>
            <a:spLocks noGrp="1" noRot="1"/>
          </p:cNvSpPr>
          <p:nvPr>
            <p:ph type="sldImg" idx="2"/>
          </p:nvPr>
        </p:nvSpPr>
        <p:spPr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;p2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Google Shape;16;p2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Google Shape;17;p2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918E1A-8EBA-46D9-B3E7-B1BBC78C0269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. загол. и текст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122;p21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Google Shape;123;p21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124;p21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87D619-397D-478F-A4AC-138EDE3B9194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28;p5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Google Shape;29;p5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30;p5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0366F13-6D3A-484E-B820-A1F8B23BF0C3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39;p7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Google Shape;40;p7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41;p7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0A33A1-E897-4EF9-8183-B744612DE43F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50;p9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Google Shape;51;p9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52;p9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2643E9-5058-4F80-B9EE-F58BADDB8418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62;p11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63;p11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Google Shape;64;p11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609781-F099-4979-99FC-C6649F646964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6;p13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Google Shape;77;p13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Google Shape;78;p13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E42949-8875-4491-8082-F6522BE5F8DF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88;p15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89;p15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Google Shape;90;p15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7D4F3B7-3EE6-48BA-BDC1-357D4C7574DE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100;p17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101;p17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Google Shape;102;p17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23C764-F9F7-4D91-B1EE-D87B8589D35A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. текст" type="vertTx">
  <p:cSld name="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111;p19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Google Shape;112;p19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113;p19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8B204AE-277D-49DF-BACA-E3AB276BEE31}" type="slidenum">
              <a:rPr lang="en-US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5807075"/>
            <a:ext cx="2341562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Google Shape;11;p1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1028" name="Google Shape;12;p1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1029" name="Google Shape;13;p1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800"/>
              <a:buFont typeface="Calibri" pitchFamily="34" charset="0"/>
              <a:buNone/>
              <a:defRPr sz="18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fld id="{1982EE6B-630B-4EBC-A42F-4190B25C95AE}" type="slidenum">
              <a:rPr lang="en-US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Google Shape;104;p1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5807075"/>
            <a:ext cx="2341562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Google Shape;105;p18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18436" name="Google Shape;106;p18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18437" name="Google Shape;107;p18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800"/>
              <a:buFont typeface="Calibri" pitchFamily="34" charset="0"/>
              <a:buNone/>
              <a:defRPr sz="18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fld id="{B2536FCD-4BD0-48FA-A0B2-4D076C052830}" type="slidenum">
              <a:rPr lang="en-US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Google Shape;115;p2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5807075"/>
            <a:ext cx="2341562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Google Shape;116;p20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20484" name="Google Shape;117;p20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20485" name="Google Shape;118;p20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800"/>
              <a:buFont typeface="Calibri" pitchFamily="34" charset="0"/>
              <a:buNone/>
              <a:defRPr sz="18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fld id="{415ECC2A-7AD6-4EA6-B6EF-0D7770529391}" type="slidenum">
              <a:rPr lang="en-US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oogle Shape;19;p3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363" y="5807075"/>
            <a:ext cx="2341562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oogle Shape;21;p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5807075"/>
            <a:ext cx="2341562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Google Shape;22;p4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4100" name="Google Shape;23;p4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4101" name="Google Shape;24;p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800"/>
              <a:buFont typeface="Calibri" pitchFamily="34" charset="0"/>
              <a:buNone/>
              <a:defRPr sz="18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fld id="{CF968D0A-5111-425A-BDD0-ABFA4DFC78CA}" type="slidenum">
              <a:rPr lang="en-US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oogle Shape;32;p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5807075"/>
            <a:ext cx="2341562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Google Shape;33;p6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6148" name="Google Shape;34;p6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6149" name="Google Shape;35;p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800"/>
              <a:buFont typeface="Calibri" pitchFamily="34" charset="0"/>
              <a:buNone/>
              <a:defRPr sz="18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fld id="{94628AE0-0D3F-47A4-A51E-DE3F5E6320E2}" type="slidenum">
              <a:rPr lang="en-US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Google Shape;43;p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5807075"/>
            <a:ext cx="2341562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Google Shape;44;p8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8196" name="Google Shape;45;p8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8197" name="Google Shape;46;p8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800"/>
              <a:buFont typeface="Calibri" pitchFamily="34" charset="0"/>
              <a:buNone/>
              <a:defRPr sz="18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fld id="{5F7AFFCC-021B-4098-857F-D42A69DF7A5E}" type="slidenum">
              <a:rPr lang="en-US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54;p1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5807075"/>
            <a:ext cx="2341562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Google Shape;55;p10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10244" name="Google Shape;56;p10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10245" name="Google Shape;57;p10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800"/>
              <a:buFont typeface="Calibri" pitchFamily="34" charset="0"/>
              <a:buNone/>
              <a:defRPr sz="18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fld id="{128BFEB8-CC20-4590-94C4-4A561E5841F1}" type="slidenum">
              <a:rPr lang="en-US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Google Shape;66;p1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5807075"/>
            <a:ext cx="2341562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Google Shape;67;p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12292" name="Google Shape;68;p12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12293" name="Google Shape;69;p12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800"/>
              <a:buFont typeface="Calibri" pitchFamily="34" charset="0"/>
              <a:buNone/>
              <a:defRPr sz="18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fld id="{E16CF5EA-25F1-416D-BC08-899318116D27}" type="slidenum">
              <a:rPr lang="en-US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oogle Shape;80;p1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5807075"/>
            <a:ext cx="2341562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Google Shape;81;p14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14340" name="Google Shape;82;p14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14341" name="Google Shape;83;p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800"/>
              <a:buFont typeface="Calibri" pitchFamily="34" charset="0"/>
              <a:buNone/>
              <a:defRPr sz="18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fld id="{B76B0E55-69F5-48FB-98D3-0A7EB375B1C1}" type="slidenum">
              <a:rPr lang="en-US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oogle Shape;92;p1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5807075"/>
            <a:ext cx="2341562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Google Shape;93;p16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16388" name="Google Shape;94;p16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16389" name="Google Shape;95;p1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800"/>
              <a:buFont typeface="Calibri" pitchFamily="34" charset="0"/>
              <a:buNone/>
              <a:defRPr sz="18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fld id="{6D3832B4-2E68-4B45-B5C3-97D285775A5F}" type="slidenum">
              <a:rPr lang="en-US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Google Shape;129;p22" descr="C:\Users\Masha\Desktop\sexteeng-181214105353\Слайд1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Google Shape;174;p31" descr="C:\Users\Masha\Desktop\sexteeng-181214105353\Слайд10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Google Shape;179;p32" descr="C:\Users\Masha\Desktop\sexteeng-181214105353\Слайд11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Google Shape;184;p33" descr="C:\Users\Masha\Desktop\sexteeng-181214105353\Слайд12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Google Shape;189;p34" descr="C:\Users\Masha\Desktop\sexteeng-181214105353\Слайд13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Google Shape;194;p35" descr="C:\Users\Masha\Desktop\sexteeng-181214105353\Слайд14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Google Shape;199;p36" descr="C:\Users\Masha\Desktop\sexteeng-181214105353\Слайд15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Google Shape;204;p37" descr="C:\Users\Masha\Desktop\sexteeng-181214105353\Слайд16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Google Shape;209;p38" descr="C:\Users\Masha\Desktop\sexteeng-181214105353\Слайд17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Google Shape;214;p39" descr="C:\Users\Masha\Desktop\sexteeng-181214105353\Слайд18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Google Shape;219;p40" descr="C:\Users\Masha\Desktop\sexteeng-181214105353\Слайд19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Google Shape;134;p23" descr="C:\Users\Masha\Desktop\sexteeng-181214105353\Слайд2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Google Shape;224;p41" descr="C:\Users\Masha\Desktop\sexteeng-181214105353\Слайд20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Google Shape;229;p42" descr="C:\Users\Masha\Desktop\sexteeng-181214105353\Слайд21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Google Shape;139;p24" descr="C:\Users\Masha\Desktop\sexteeng-181214105353\Слайд3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Google Shape;144;p25" descr="C:\Users\Masha\Desktop\sexteeng-181214105353\Слайд4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Google Shape;149;p26" descr="C:\Users\Masha\Desktop\sexteeng-181214105353\Слайд5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Google Shape;154;p27" descr="C:\Users\Masha\Desktop\sexteeng-181214105353\Слайд6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Google Shape;159;p28" descr="C:\Users\Masha\Desktop\sexteeng-181214105353\Слайд7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Google Shape;164;p29" descr="C:\Users\Masha\Desktop\sexteeng-181214105353\Слайд8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Google Shape;169;p30" descr="C:\Users\Masha\Desktop\sexteeng-181214105353\Слайд9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Специальное оформление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Специальное оформление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Специальное оформление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пециальное оформление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Специальное оформление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Специальное оформление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Специальное оформление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Специальное оформление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Специальное оформление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Специальное оформление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Произвольный</PresentationFormat>
  <Paragraphs>0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21</vt:i4>
      </vt:variant>
      <vt:variant>
        <vt:lpstr>Заголовки слайдов</vt:lpstr>
      </vt:variant>
      <vt:variant>
        <vt:i4>21</vt:i4>
      </vt:variant>
    </vt:vector>
  </HeadingPairs>
  <TitlesOfParts>
    <vt:vector size="44" baseType="lpstr">
      <vt:lpstr>Arial</vt:lpstr>
      <vt:lpstr>Calibri</vt:lpstr>
      <vt:lpstr>1_Специальное оформление</vt:lpstr>
      <vt:lpstr>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10_Специальное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10_Специальное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</cp:revision>
  <dcterms:modified xsi:type="dcterms:W3CDTF">2020-10-22T16:51:10Z</dcterms:modified>
</cp:coreProperties>
</file>