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C387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4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3EEB8D-D437-44A9-AF17-7E1D345D46BF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2F6957-0608-4483-B29A-D4A968594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38BD-6821-422D-A0EB-B6156DDF2C57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39D1-5E9B-436F-BC93-843659C14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EB34-0DCA-4B41-9D11-38BC6A09EA30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F1E3-2009-45E2-A8DA-746207F37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18C7-FDF0-4CA7-836C-4E3F88FC9553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FC14-F4BB-49D6-A8EE-DFA795424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B152-D6AF-4F8B-BC5E-8E9BD93C1D37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0810-5882-495E-90B0-133EA1208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BE85-15B9-474D-B9C8-1BF5E746EA26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ED8B-68B2-4AB7-8916-4C95C20EE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B8AF-E389-48CF-BC1E-8DB3D6BDC333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7E90-0ED8-4B9A-B617-1F8620B2E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DBBE1-A286-44EC-9CA6-81C639CDEB65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39A4-5DA6-4D1C-B693-40ACA9AB1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694A-51F6-4377-ABA0-BB3DF5CF87AD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7F64-2F54-4A0E-9E58-96CC3510B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475F-EC86-4B85-9459-4ADDFF628B20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4D930-7258-4AE3-B875-EB2B27FEC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0B28-0A46-4C9A-8AA0-E6ACEB44CC36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5670-998C-46DC-98A6-3C47688C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C49C-7E0A-46B0-BD67-2974DA5A1104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A020-3006-4161-ACFE-F175F1856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5B83E-6059-405D-808E-FE205438CA23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8F166-54A9-4C45-80C1-0F2B3335A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0</Words>
  <Application>Microsoft Office PowerPoint</Application>
  <PresentationFormat>Произвольный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Arial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61</cp:revision>
  <dcterms:created xsi:type="dcterms:W3CDTF">2020-02-03T19:39:28Z</dcterms:created>
  <dcterms:modified xsi:type="dcterms:W3CDTF">2020-10-22T16:59:00Z</dcterms:modified>
</cp:coreProperties>
</file>