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2E7C-949E-4361-9790-4C85567A7942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442E-0435-4A1A-8B31-347E7AA03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2E7C-949E-4361-9790-4C85567A7942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442E-0435-4A1A-8B31-347E7AA03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2E7C-949E-4361-9790-4C85567A7942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442E-0435-4A1A-8B31-347E7AA03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2E7C-949E-4361-9790-4C85567A7942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442E-0435-4A1A-8B31-347E7AA03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2E7C-949E-4361-9790-4C85567A7942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442E-0435-4A1A-8B31-347E7AA03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2E7C-949E-4361-9790-4C85567A7942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442E-0435-4A1A-8B31-347E7AA03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2E7C-949E-4361-9790-4C85567A7942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442E-0435-4A1A-8B31-347E7AA03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2E7C-949E-4361-9790-4C85567A7942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442E-0435-4A1A-8B31-347E7AA03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2E7C-949E-4361-9790-4C85567A7942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442E-0435-4A1A-8B31-347E7AA03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2E7C-949E-4361-9790-4C85567A7942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442E-0435-4A1A-8B31-347E7AA03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2E7C-949E-4361-9790-4C85567A7942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442E-0435-4A1A-8B31-347E7AA03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12E7C-949E-4361-9790-4C85567A7942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4442E-0435-4A1A-8B31-347E7AA03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ВИБІР ПРОФЕСІЇ – КРОК ДО ЖИТТЄВОГО УСПІХУ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Рисунок 4" descr="G:\110___09\images (1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52574"/>
            <a:ext cx="8072494" cy="4233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ЛЮДИНА - ТЕХНІКА</a:t>
            </a:r>
            <a:endParaRPr lang="ru-RU" sz="32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000496" y="1600200"/>
            <a:ext cx="4929222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/>
            <a:r>
              <a:rPr lang="ru-RU" sz="1600" dirty="0" err="1" smtClean="0">
                <a:latin typeface="Arial Narrow" pitchFamily="34" charset="0"/>
              </a:rPr>
              <a:t>Серед</a:t>
            </a:r>
            <a:r>
              <a:rPr lang="ru-RU" sz="1600" dirty="0" smtClean="0">
                <a:latin typeface="Arial Narrow" pitchFamily="34" charset="0"/>
              </a:rPr>
              <a:t> </a:t>
            </a:r>
            <a:r>
              <a:rPr lang="ru-RU" sz="1600" dirty="0" err="1" smtClean="0">
                <a:latin typeface="Arial Narrow" pitchFamily="34" charset="0"/>
              </a:rPr>
              <a:t>професій</a:t>
            </a:r>
            <a:r>
              <a:rPr lang="ru-RU" sz="1600" dirty="0" smtClean="0">
                <a:latin typeface="Arial Narrow" pitchFamily="34" charset="0"/>
              </a:rPr>
              <a:t> типу "</a:t>
            </a:r>
            <a:r>
              <a:rPr lang="ru-RU" sz="1600" dirty="0" err="1" smtClean="0">
                <a:latin typeface="Arial Narrow" pitchFamily="34" charset="0"/>
              </a:rPr>
              <a:t>людина</a:t>
            </a:r>
            <a:r>
              <a:rPr lang="ru-RU" sz="1600" dirty="0" smtClean="0">
                <a:latin typeface="Arial Narrow" pitchFamily="34" charset="0"/>
              </a:rPr>
              <a:t> - </a:t>
            </a:r>
            <a:r>
              <a:rPr lang="ru-RU" sz="1600" dirty="0" err="1" smtClean="0">
                <a:latin typeface="Arial Narrow" pitchFamily="34" charset="0"/>
              </a:rPr>
              <a:t>техніка</a:t>
            </a:r>
            <a:r>
              <a:rPr lang="ru-RU" sz="1600" dirty="0" smtClean="0">
                <a:latin typeface="Arial Narrow" pitchFamily="34" charset="0"/>
              </a:rPr>
              <a:t>" </a:t>
            </a:r>
            <a:r>
              <a:rPr lang="ru-RU" sz="1600" dirty="0" err="1" smtClean="0">
                <a:latin typeface="Arial Narrow" pitchFamily="34" charset="0"/>
              </a:rPr>
              <a:t>можна</a:t>
            </a:r>
            <a:r>
              <a:rPr lang="ru-RU" sz="1600" dirty="0" smtClean="0">
                <a:latin typeface="Arial Narrow" pitchFamily="34" charset="0"/>
              </a:rPr>
              <a:t> </a:t>
            </a:r>
            <a:r>
              <a:rPr lang="ru-RU" sz="1600" dirty="0" err="1" smtClean="0">
                <a:latin typeface="Arial Narrow" pitchFamily="34" charset="0"/>
              </a:rPr>
              <a:t>виділити</a:t>
            </a:r>
            <a:r>
              <a:rPr lang="ru-RU" sz="1600" dirty="0" smtClean="0">
                <a:latin typeface="Arial Narrow" pitchFamily="34" charset="0"/>
              </a:rPr>
              <a:t>:</a:t>
            </a:r>
          </a:p>
          <a:p>
            <a:pPr marL="0" indent="0" algn="just"/>
            <a:r>
              <a:rPr lang="ru-RU" sz="1600" dirty="0" err="1" smtClean="0">
                <a:latin typeface="Arial Narrow" pitchFamily="34" charset="0"/>
              </a:rPr>
              <a:t>професії</a:t>
            </a:r>
            <a:r>
              <a:rPr lang="ru-RU" sz="1600" dirty="0" smtClean="0">
                <a:latin typeface="Arial Narrow" pitchFamily="34" charset="0"/>
              </a:rPr>
              <a:t> </a:t>
            </a:r>
            <a:r>
              <a:rPr lang="ru-RU" sz="1600" dirty="0" err="1" smtClean="0">
                <a:latin typeface="Arial Narrow" pitchFamily="34" charset="0"/>
              </a:rPr>
              <a:t>із</a:t>
            </a:r>
            <a:r>
              <a:rPr lang="ru-RU" sz="1600" dirty="0" smtClean="0">
                <a:latin typeface="Arial Narrow" pitchFamily="34" charset="0"/>
              </a:rPr>
              <a:t> </a:t>
            </a:r>
            <a:r>
              <a:rPr lang="ru-RU" sz="1600" dirty="0" err="1" smtClean="0">
                <a:latin typeface="Arial Narrow" pitchFamily="34" charset="0"/>
              </a:rPr>
              <a:t>добування</a:t>
            </a:r>
            <a:r>
              <a:rPr lang="ru-RU" sz="1600" dirty="0" smtClean="0">
                <a:latin typeface="Arial Narrow" pitchFamily="34" charset="0"/>
              </a:rPr>
              <a:t>, </a:t>
            </a:r>
            <a:r>
              <a:rPr lang="ru-RU" sz="1600" dirty="0" err="1" smtClean="0">
                <a:latin typeface="Arial Narrow" pitchFamily="34" charset="0"/>
              </a:rPr>
              <a:t>обробки</a:t>
            </a:r>
            <a:r>
              <a:rPr lang="ru-RU" sz="1600" dirty="0" smtClean="0">
                <a:latin typeface="Arial Narrow" pitchFamily="34" charset="0"/>
              </a:rPr>
              <a:t> </a:t>
            </a:r>
            <a:r>
              <a:rPr lang="ru-RU" sz="1600" dirty="0" err="1" smtClean="0">
                <a:latin typeface="Arial Narrow" pitchFamily="34" charset="0"/>
              </a:rPr>
              <a:t>ґрунтів</a:t>
            </a:r>
            <a:r>
              <a:rPr lang="ru-RU" sz="1600" dirty="0" smtClean="0">
                <a:latin typeface="Arial Narrow" pitchFamily="34" charset="0"/>
              </a:rPr>
              <a:t>, </a:t>
            </a:r>
            <a:r>
              <a:rPr lang="ru-RU" sz="1600" dirty="0" err="1" smtClean="0">
                <a:latin typeface="Arial Narrow" pitchFamily="34" charset="0"/>
              </a:rPr>
              <a:t>гірських</a:t>
            </a:r>
            <a:r>
              <a:rPr lang="ru-RU" sz="1600" dirty="0" smtClean="0">
                <a:latin typeface="Arial Narrow" pitchFamily="34" charset="0"/>
              </a:rPr>
              <a:t> </a:t>
            </a:r>
            <a:r>
              <a:rPr lang="ru-RU" sz="1600" dirty="0" err="1" smtClean="0">
                <a:latin typeface="Arial Narrow" pitchFamily="34" charset="0"/>
              </a:rPr>
              <a:t>порід</a:t>
            </a:r>
            <a:r>
              <a:rPr lang="ru-RU" sz="1600" dirty="0" smtClean="0">
                <a:latin typeface="Arial Narrow" pitchFamily="34" charset="0"/>
              </a:rPr>
              <a:t>;</a:t>
            </a:r>
          </a:p>
          <a:p>
            <a:pPr marL="0" indent="0" algn="just"/>
            <a:r>
              <a:rPr lang="ru-RU" sz="1600" dirty="0" err="1" smtClean="0">
                <a:latin typeface="Arial Narrow" pitchFamily="34" charset="0"/>
              </a:rPr>
              <a:t>професії</a:t>
            </a:r>
            <a:r>
              <a:rPr lang="ru-RU" sz="1600" dirty="0" smtClean="0">
                <a:latin typeface="Arial Narrow" pitchFamily="34" charset="0"/>
              </a:rPr>
              <a:t> </a:t>
            </a:r>
            <a:r>
              <a:rPr lang="ru-RU" sz="1600" dirty="0" err="1" smtClean="0">
                <a:latin typeface="Arial Narrow" pitchFamily="34" charset="0"/>
              </a:rPr>
              <a:t>з</a:t>
            </a:r>
            <a:r>
              <a:rPr lang="ru-RU" sz="1600" dirty="0" smtClean="0">
                <a:latin typeface="Arial Narrow" pitchFamily="34" charset="0"/>
              </a:rPr>
              <a:t> </a:t>
            </a:r>
            <a:r>
              <a:rPr lang="ru-RU" sz="1600" dirty="0" err="1" smtClean="0">
                <a:latin typeface="Arial Narrow" pitchFamily="34" charset="0"/>
              </a:rPr>
              <a:t>обробки</a:t>
            </a:r>
            <a:r>
              <a:rPr lang="ru-RU" sz="1600" dirty="0" smtClean="0">
                <a:latin typeface="Arial Narrow" pitchFamily="34" charset="0"/>
              </a:rPr>
              <a:t> </a:t>
            </a:r>
            <a:r>
              <a:rPr lang="ru-RU" sz="1600" dirty="0" err="1" smtClean="0">
                <a:latin typeface="Arial Narrow" pitchFamily="34" charset="0"/>
              </a:rPr>
              <a:t>і</a:t>
            </a:r>
            <a:r>
              <a:rPr lang="ru-RU" sz="1600" dirty="0" smtClean="0">
                <a:latin typeface="Arial Narrow" pitchFamily="34" charset="0"/>
              </a:rPr>
              <a:t> </a:t>
            </a:r>
            <a:r>
              <a:rPr lang="ru-RU" sz="1600" dirty="0" err="1" smtClean="0">
                <a:latin typeface="Arial Narrow" pitchFamily="34" charset="0"/>
              </a:rPr>
              <a:t>використання</a:t>
            </a:r>
            <a:r>
              <a:rPr lang="ru-RU" sz="1600" dirty="0" smtClean="0">
                <a:latin typeface="Arial Narrow" pitchFamily="34" charset="0"/>
              </a:rPr>
              <a:t> </a:t>
            </a:r>
            <a:r>
              <a:rPr lang="ru-RU" sz="1600" dirty="0" err="1" smtClean="0">
                <a:latin typeface="Arial Narrow" pitchFamily="34" charset="0"/>
              </a:rPr>
              <a:t>неметалічних</a:t>
            </a:r>
            <a:r>
              <a:rPr lang="ru-RU" sz="1600" dirty="0" smtClean="0">
                <a:latin typeface="Arial Narrow" pitchFamily="34" charset="0"/>
              </a:rPr>
              <a:t> </a:t>
            </a:r>
            <a:r>
              <a:rPr lang="ru-RU" sz="1600" dirty="0" err="1" smtClean="0">
                <a:latin typeface="Arial Narrow" pitchFamily="34" charset="0"/>
              </a:rPr>
              <a:t>промислових</a:t>
            </a:r>
            <a:r>
              <a:rPr lang="ru-RU" sz="1600" dirty="0" smtClean="0">
                <a:latin typeface="Arial Narrow" pitchFamily="34" charset="0"/>
              </a:rPr>
              <a:t> </a:t>
            </a:r>
            <a:r>
              <a:rPr lang="ru-RU" sz="1600" dirty="0" err="1" smtClean="0">
                <a:latin typeface="Arial Narrow" pitchFamily="34" charset="0"/>
              </a:rPr>
              <a:t>матеріалів</a:t>
            </a:r>
            <a:r>
              <a:rPr lang="ru-RU" sz="1600" dirty="0" smtClean="0">
                <a:latin typeface="Arial Narrow" pitchFamily="34" charset="0"/>
              </a:rPr>
              <a:t>, </a:t>
            </a:r>
            <a:r>
              <a:rPr lang="ru-RU" sz="1600" dirty="0" err="1" smtClean="0">
                <a:latin typeface="Arial Narrow" pitchFamily="34" charset="0"/>
              </a:rPr>
              <a:t>виробів</a:t>
            </a:r>
            <a:r>
              <a:rPr lang="ru-RU" sz="1600" dirty="0" smtClean="0">
                <a:latin typeface="Arial Narrow" pitchFamily="34" charset="0"/>
              </a:rPr>
              <a:t>, </a:t>
            </a:r>
            <a:r>
              <a:rPr lang="ru-RU" sz="1600" dirty="0" err="1" smtClean="0">
                <a:latin typeface="Arial Narrow" pitchFamily="34" charset="0"/>
              </a:rPr>
              <a:t>напівфабрикатів</a:t>
            </a:r>
            <a:r>
              <a:rPr lang="ru-RU" sz="1600" dirty="0" smtClean="0">
                <a:latin typeface="Arial Narrow" pitchFamily="34" charset="0"/>
              </a:rPr>
              <a:t>;</a:t>
            </a:r>
          </a:p>
          <a:p>
            <a:pPr marL="0" indent="0" algn="just"/>
            <a:r>
              <a:rPr lang="ru-RU" sz="1600" dirty="0" err="1" smtClean="0">
                <a:latin typeface="Arial Narrow" pitchFamily="34" charset="0"/>
              </a:rPr>
              <a:t>професії</a:t>
            </a:r>
            <a:r>
              <a:rPr lang="ru-RU" sz="1600" dirty="0" smtClean="0">
                <a:latin typeface="Arial Narrow" pitchFamily="34" charset="0"/>
              </a:rPr>
              <a:t> </a:t>
            </a:r>
            <a:r>
              <a:rPr lang="ru-RU" sz="1600" dirty="0" err="1" smtClean="0">
                <a:latin typeface="Arial Narrow" pitchFamily="34" charset="0"/>
              </a:rPr>
              <a:t>з</a:t>
            </a:r>
            <a:r>
              <a:rPr lang="ru-RU" sz="1600" dirty="0" smtClean="0">
                <a:latin typeface="Arial Narrow" pitchFamily="34" charset="0"/>
              </a:rPr>
              <a:t> </a:t>
            </a:r>
            <a:r>
              <a:rPr lang="ru-RU" sz="1600" dirty="0" err="1" smtClean="0">
                <a:latin typeface="Arial Narrow" pitchFamily="34" charset="0"/>
              </a:rPr>
              <a:t>виробництва</a:t>
            </a:r>
            <a:r>
              <a:rPr lang="ru-RU" sz="1600" dirty="0" smtClean="0">
                <a:latin typeface="Arial Narrow" pitchFamily="34" charset="0"/>
              </a:rPr>
              <a:t> </a:t>
            </a:r>
            <a:r>
              <a:rPr lang="ru-RU" sz="1600" dirty="0" err="1" smtClean="0">
                <a:latin typeface="Arial Narrow" pitchFamily="34" charset="0"/>
              </a:rPr>
              <a:t>і</a:t>
            </a:r>
            <a:r>
              <a:rPr lang="ru-RU" sz="1600" dirty="0" smtClean="0">
                <a:latin typeface="Arial Narrow" pitchFamily="34" charset="0"/>
              </a:rPr>
              <a:t> </a:t>
            </a:r>
            <a:r>
              <a:rPr lang="ru-RU" sz="1600" dirty="0" err="1" smtClean="0">
                <a:latin typeface="Arial Narrow" pitchFamily="34" charset="0"/>
              </a:rPr>
              <a:t>обробки</a:t>
            </a:r>
            <a:r>
              <a:rPr lang="ru-RU" sz="1600" dirty="0" smtClean="0">
                <a:latin typeface="Arial Narrow" pitchFamily="34" charset="0"/>
              </a:rPr>
              <a:t> </a:t>
            </a:r>
            <a:r>
              <a:rPr lang="ru-RU" sz="1600" dirty="0" err="1" smtClean="0">
                <a:latin typeface="Arial Narrow" pitchFamily="34" charset="0"/>
              </a:rPr>
              <a:t>металу</a:t>
            </a:r>
            <a:r>
              <a:rPr lang="ru-RU" sz="1600" dirty="0" smtClean="0">
                <a:latin typeface="Arial Narrow" pitchFamily="34" charset="0"/>
              </a:rPr>
              <a:t>, </a:t>
            </a:r>
            <a:r>
              <a:rPr lang="ru-RU" sz="1600" dirty="0" err="1" smtClean="0">
                <a:latin typeface="Arial Narrow" pitchFamily="34" charset="0"/>
              </a:rPr>
              <a:t>механічного</a:t>
            </a:r>
            <a:r>
              <a:rPr lang="ru-RU" sz="1600" dirty="0" smtClean="0">
                <a:latin typeface="Arial Narrow" pitchFamily="34" charset="0"/>
              </a:rPr>
              <a:t> </a:t>
            </a:r>
            <a:r>
              <a:rPr lang="ru-RU" sz="1600" dirty="0" err="1" smtClean="0">
                <a:latin typeface="Arial Narrow" pitchFamily="34" charset="0"/>
              </a:rPr>
              <a:t>складання</a:t>
            </a:r>
            <a:r>
              <a:rPr lang="ru-RU" sz="1600" dirty="0" smtClean="0">
                <a:latin typeface="Arial Narrow" pitchFamily="34" charset="0"/>
              </a:rPr>
              <a:t>, монтажу машин, </a:t>
            </a:r>
            <a:r>
              <a:rPr lang="ru-RU" sz="1600" dirty="0" err="1" smtClean="0">
                <a:latin typeface="Arial Narrow" pitchFamily="34" charset="0"/>
              </a:rPr>
              <a:t>приладів</a:t>
            </a:r>
            <a:r>
              <a:rPr lang="ru-RU" sz="1600" dirty="0" smtClean="0">
                <a:latin typeface="Arial Narrow" pitchFamily="34" charset="0"/>
              </a:rPr>
              <a:t>;</a:t>
            </a:r>
          </a:p>
          <a:p>
            <a:pPr marL="0" indent="0" algn="just"/>
            <a:r>
              <a:rPr lang="ru-RU" sz="1600" dirty="0" err="1" smtClean="0">
                <a:latin typeface="Arial Narrow" pitchFamily="34" charset="0"/>
              </a:rPr>
              <a:t>професії</a:t>
            </a:r>
            <a:r>
              <a:rPr lang="ru-RU" sz="1600" dirty="0" smtClean="0">
                <a:latin typeface="Arial Narrow" pitchFamily="34" charset="0"/>
              </a:rPr>
              <a:t> </a:t>
            </a:r>
            <a:r>
              <a:rPr lang="ru-RU" sz="1600" dirty="0" err="1" smtClean="0">
                <a:latin typeface="Arial Narrow" pitchFamily="34" charset="0"/>
              </a:rPr>
              <a:t>з</a:t>
            </a:r>
            <a:r>
              <a:rPr lang="ru-RU" sz="1600" dirty="0" smtClean="0">
                <a:latin typeface="Arial Narrow" pitchFamily="34" charset="0"/>
              </a:rPr>
              <a:t> ремонту, наладки, </a:t>
            </a:r>
            <a:r>
              <a:rPr lang="ru-RU" sz="1600" dirty="0" err="1" smtClean="0">
                <a:latin typeface="Arial Narrow" pitchFamily="34" charset="0"/>
              </a:rPr>
              <a:t>обслуговування</a:t>
            </a:r>
            <a:r>
              <a:rPr lang="ru-RU" sz="1600" dirty="0" smtClean="0">
                <a:latin typeface="Arial Narrow" pitchFamily="34" charset="0"/>
              </a:rPr>
              <a:t> </a:t>
            </a:r>
            <a:r>
              <a:rPr lang="ru-RU" sz="1600" dirty="0" err="1" smtClean="0">
                <a:latin typeface="Arial Narrow" pitchFamily="34" charset="0"/>
              </a:rPr>
              <a:t>технологічних</a:t>
            </a:r>
            <a:r>
              <a:rPr lang="ru-RU" sz="1600" dirty="0" smtClean="0">
                <a:latin typeface="Arial Narrow" pitchFamily="34" charset="0"/>
              </a:rPr>
              <a:t> машин, установок, </a:t>
            </a:r>
            <a:r>
              <a:rPr lang="ru-RU" sz="1600" dirty="0" err="1" smtClean="0">
                <a:latin typeface="Arial Narrow" pitchFamily="34" charset="0"/>
              </a:rPr>
              <a:t>транспортних</a:t>
            </a:r>
            <a:r>
              <a:rPr lang="ru-RU" sz="1600" dirty="0" smtClean="0">
                <a:latin typeface="Arial Narrow" pitchFamily="34" charset="0"/>
              </a:rPr>
              <a:t> </a:t>
            </a:r>
            <a:r>
              <a:rPr lang="ru-RU" sz="1600" dirty="0" err="1" smtClean="0">
                <a:latin typeface="Arial Narrow" pitchFamily="34" charset="0"/>
              </a:rPr>
              <a:t>засобів</a:t>
            </a:r>
            <a:r>
              <a:rPr lang="ru-RU" sz="1600" dirty="0" smtClean="0">
                <a:latin typeface="Arial Narrow" pitchFamily="34" charset="0"/>
              </a:rPr>
              <a:t>;</a:t>
            </a:r>
          </a:p>
          <a:p>
            <a:pPr marL="0" indent="0" algn="just"/>
            <a:r>
              <a:rPr lang="ru-RU" sz="1600" dirty="0" err="1" smtClean="0">
                <a:latin typeface="Arial Narrow" pitchFamily="34" charset="0"/>
              </a:rPr>
              <a:t>професії</a:t>
            </a:r>
            <a:r>
              <a:rPr lang="ru-RU" sz="1600" dirty="0" smtClean="0">
                <a:latin typeface="Arial Narrow" pitchFamily="34" charset="0"/>
              </a:rPr>
              <a:t> </a:t>
            </a:r>
            <a:r>
              <a:rPr lang="ru-RU" sz="1600" dirty="0" err="1" smtClean="0">
                <a:latin typeface="Arial Narrow" pitchFamily="34" charset="0"/>
              </a:rPr>
              <a:t>з</a:t>
            </a:r>
            <a:r>
              <a:rPr lang="ru-RU" sz="1600" dirty="0" smtClean="0">
                <a:latin typeface="Arial Narrow" pitchFamily="34" charset="0"/>
              </a:rPr>
              <a:t> монтажу, ремонту </a:t>
            </a:r>
            <a:r>
              <a:rPr lang="ru-RU" sz="1600" dirty="0" err="1" smtClean="0">
                <a:latin typeface="Arial Narrow" pitchFamily="34" charset="0"/>
              </a:rPr>
              <a:t>будівель</a:t>
            </a:r>
            <a:r>
              <a:rPr lang="ru-RU" sz="1600" dirty="0" smtClean="0">
                <a:latin typeface="Arial Narrow" pitchFamily="34" charset="0"/>
              </a:rPr>
              <a:t>, </a:t>
            </a:r>
            <a:r>
              <a:rPr lang="ru-RU" sz="1600" dirty="0" err="1" smtClean="0">
                <a:latin typeface="Arial Narrow" pitchFamily="34" charset="0"/>
              </a:rPr>
              <a:t>споруд</a:t>
            </a:r>
            <a:r>
              <a:rPr lang="ru-RU" sz="1600" dirty="0" smtClean="0">
                <a:latin typeface="Arial Narrow" pitchFamily="34" charset="0"/>
              </a:rPr>
              <a:t>, </a:t>
            </a:r>
            <a:r>
              <a:rPr lang="ru-RU" sz="1600" dirty="0" err="1" smtClean="0">
                <a:latin typeface="Arial Narrow" pitchFamily="34" charset="0"/>
              </a:rPr>
              <a:t>конструкцій</a:t>
            </a:r>
            <a:r>
              <a:rPr lang="ru-RU" sz="1600" dirty="0" smtClean="0">
                <a:latin typeface="Arial Narrow" pitchFamily="34" charset="0"/>
              </a:rPr>
              <a:t>;</a:t>
            </a:r>
          </a:p>
          <a:p>
            <a:pPr marL="0" indent="0" algn="just"/>
            <a:r>
              <a:rPr lang="ru-RU" sz="1600" dirty="0" err="1" smtClean="0">
                <a:latin typeface="Arial Narrow" pitchFamily="34" charset="0"/>
              </a:rPr>
              <a:t>професії</a:t>
            </a:r>
            <a:r>
              <a:rPr lang="ru-RU" sz="1600" dirty="0" smtClean="0">
                <a:latin typeface="Arial Narrow" pitchFamily="34" charset="0"/>
              </a:rPr>
              <a:t> </a:t>
            </a:r>
            <a:r>
              <a:rPr lang="ru-RU" sz="1600" dirty="0" err="1" smtClean="0">
                <a:latin typeface="Arial Narrow" pitchFamily="34" charset="0"/>
              </a:rPr>
              <a:t>зі</a:t>
            </a:r>
            <a:r>
              <a:rPr lang="ru-RU" sz="1600" dirty="0" smtClean="0">
                <a:latin typeface="Arial Narrow" pitchFamily="34" charset="0"/>
              </a:rPr>
              <a:t> </a:t>
            </a:r>
            <a:r>
              <a:rPr lang="ru-RU" sz="1600" dirty="0" err="1" smtClean="0">
                <a:latin typeface="Arial Narrow" pitchFamily="34" charset="0"/>
              </a:rPr>
              <a:t>складання</a:t>
            </a:r>
            <a:r>
              <a:rPr lang="ru-RU" sz="1600" dirty="0" smtClean="0">
                <a:latin typeface="Arial Narrow" pitchFamily="34" charset="0"/>
              </a:rPr>
              <a:t>, монтажу </a:t>
            </a:r>
            <a:r>
              <a:rPr lang="ru-RU" sz="1600" dirty="0" err="1" smtClean="0">
                <a:latin typeface="Arial Narrow" pitchFamily="34" charset="0"/>
              </a:rPr>
              <a:t>електрообладнання</a:t>
            </a:r>
            <a:r>
              <a:rPr lang="ru-RU" sz="1600" dirty="0" smtClean="0">
                <a:latin typeface="Arial Narrow" pitchFamily="34" charset="0"/>
              </a:rPr>
              <a:t>, </a:t>
            </a:r>
            <a:r>
              <a:rPr lang="ru-RU" sz="1600" dirty="0" err="1" smtClean="0">
                <a:latin typeface="Arial Narrow" pitchFamily="34" charset="0"/>
              </a:rPr>
              <a:t>приладів</a:t>
            </a:r>
            <a:r>
              <a:rPr lang="ru-RU" sz="1600" dirty="0" smtClean="0">
                <a:latin typeface="Arial Narrow" pitchFamily="34" charset="0"/>
              </a:rPr>
              <a:t>, </a:t>
            </a:r>
            <a:r>
              <a:rPr lang="ru-RU" sz="1600" dirty="0" err="1" smtClean="0">
                <a:latin typeface="Arial Narrow" pitchFamily="34" charset="0"/>
              </a:rPr>
              <a:t>апаратів</a:t>
            </a:r>
            <a:r>
              <a:rPr lang="ru-RU" sz="1600" dirty="0" smtClean="0">
                <a:latin typeface="Arial Narrow" pitchFamily="34" charset="0"/>
              </a:rPr>
              <a:t>;</a:t>
            </a:r>
          </a:p>
          <a:p>
            <a:pPr marL="0" indent="0" algn="just"/>
            <a:r>
              <a:rPr lang="ru-RU" sz="1600" dirty="0" err="1" smtClean="0">
                <a:latin typeface="Arial Narrow" pitchFamily="34" charset="0"/>
              </a:rPr>
              <a:t>професії</a:t>
            </a:r>
            <a:r>
              <a:rPr lang="ru-RU" sz="1600" dirty="0" smtClean="0">
                <a:latin typeface="Arial Narrow" pitchFamily="34" charset="0"/>
              </a:rPr>
              <a:t> </a:t>
            </a:r>
            <a:r>
              <a:rPr lang="ru-RU" sz="1600" dirty="0" err="1" smtClean="0">
                <a:latin typeface="Arial Narrow" pitchFamily="34" charset="0"/>
              </a:rPr>
              <a:t>з</a:t>
            </a:r>
            <a:r>
              <a:rPr lang="ru-RU" sz="1600" dirty="0" smtClean="0">
                <a:latin typeface="Arial Narrow" pitchFamily="34" charset="0"/>
              </a:rPr>
              <a:t> ремонту, наладки, </a:t>
            </a:r>
            <a:r>
              <a:rPr lang="ru-RU" sz="1600" dirty="0" err="1" smtClean="0">
                <a:latin typeface="Arial Narrow" pitchFamily="34" charset="0"/>
              </a:rPr>
              <a:t>обслуговування</a:t>
            </a:r>
            <a:r>
              <a:rPr lang="ru-RU" sz="1600" dirty="0" smtClean="0">
                <a:latin typeface="Arial Narrow" pitchFamily="34" charset="0"/>
              </a:rPr>
              <a:t> </a:t>
            </a:r>
            <a:r>
              <a:rPr lang="ru-RU" sz="1600" dirty="0" err="1" smtClean="0">
                <a:latin typeface="Arial Narrow" pitchFamily="34" charset="0"/>
              </a:rPr>
              <a:t>електрообладнання</a:t>
            </a:r>
            <a:r>
              <a:rPr lang="ru-RU" sz="1600" dirty="0" smtClean="0">
                <a:latin typeface="Arial Narrow" pitchFamily="34" charset="0"/>
              </a:rPr>
              <a:t>, </a:t>
            </a:r>
            <a:r>
              <a:rPr lang="ru-RU" sz="1600" dirty="0" err="1" smtClean="0">
                <a:latin typeface="Arial Narrow" pitchFamily="34" charset="0"/>
              </a:rPr>
              <a:t>приладів</a:t>
            </a:r>
            <a:r>
              <a:rPr lang="ru-RU" sz="1600" dirty="0" smtClean="0">
                <a:latin typeface="Arial Narrow" pitchFamily="34" charset="0"/>
              </a:rPr>
              <a:t>, </a:t>
            </a:r>
            <a:r>
              <a:rPr lang="ru-RU" sz="1600" dirty="0" err="1" smtClean="0">
                <a:latin typeface="Arial Narrow" pitchFamily="34" charset="0"/>
              </a:rPr>
              <a:t>апаратів</a:t>
            </a:r>
            <a:r>
              <a:rPr lang="ru-RU" sz="1600" dirty="0" smtClean="0">
                <a:latin typeface="Arial Narrow" pitchFamily="34" charset="0"/>
              </a:rPr>
              <a:t>;</a:t>
            </a:r>
          </a:p>
          <a:p>
            <a:pPr marL="0" indent="0" algn="just"/>
            <a:r>
              <a:rPr lang="ru-RU" sz="1600" dirty="0" err="1" smtClean="0">
                <a:latin typeface="Arial Narrow" pitchFamily="34" charset="0"/>
              </a:rPr>
              <a:t>професії</a:t>
            </a:r>
            <a:r>
              <a:rPr lang="ru-RU" sz="1600" dirty="0" smtClean="0">
                <a:latin typeface="Arial Narrow" pitchFamily="34" charset="0"/>
              </a:rPr>
              <a:t>, </a:t>
            </a:r>
            <a:r>
              <a:rPr lang="ru-RU" sz="1600" dirty="0" err="1" smtClean="0">
                <a:latin typeface="Arial Narrow" pitchFamily="34" charset="0"/>
              </a:rPr>
              <a:t>пов'язані</a:t>
            </a:r>
            <a:r>
              <a:rPr lang="ru-RU" sz="1600" dirty="0" smtClean="0">
                <a:latin typeface="Arial Narrow" pitchFamily="34" charset="0"/>
              </a:rPr>
              <a:t> </a:t>
            </a:r>
            <a:r>
              <a:rPr lang="ru-RU" sz="1600" dirty="0" err="1" smtClean="0">
                <a:latin typeface="Arial Narrow" pitchFamily="34" charset="0"/>
              </a:rPr>
              <a:t>із</a:t>
            </a:r>
            <a:r>
              <a:rPr lang="ru-RU" sz="1600" dirty="0" smtClean="0">
                <a:latin typeface="Arial Narrow" pitchFamily="34" charset="0"/>
              </a:rPr>
              <a:t> </a:t>
            </a:r>
            <a:r>
              <a:rPr lang="ru-RU" sz="1600" dirty="0" err="1" smtClean="0">
                <a:latin typeface="Arial Narrow" pitchFamily="34" charset="0"/>
              </a:rPr>
              <a:t>застосуванням</a:t>
            </a:r>
            <a:r>
              <a:rPr lang="ru-RU" sz="1600" dirty="0" smtClean="0">
                <a:latin typeface="Arial Narrow" pitchFamily="34" charset="0"/>
              </a:rPr>
              <a:t> </a:t>
            </a:r>
            <a:r>
              <a:rPr lang="ru-RU" sz="1600" dirty="0" err="1" smtClean="0">
                <a:latin typeface="Arial Narrow" pitchFamily="34" charset="0"/>
              </a:rPr>
              <a:t>підйомних</a:t>
            </a:r>
            <a:r>
              <a:rPr lang="ru-RU" sz="1600" dirty="0" smtClean="0">
                <a:latin typeface="Arial Narrow" pitchFamily="34" charset="0"/>
              </a:rPr>
              <a:t>, </a:t>
            </a:r>
            <a:r>
              <a:rPr lang="ru-RU" sz="1600" dirty="0" err="1" smtClean="0">
                <a:latin typeface="Arial Narrow" pitchFamily="34" charset="0"/>
              </a:rPr>
              <a:t>транспортних</a:t>
            </a:r>
            <a:r>
              <a:rPr lang="ru-RU" sz="1600" dirty="0" smtClean="0">
                <a:latin typeface="Arial Narrow" pitchFamily="34" charset="0"/>
              </a:rPr>
              <a:t> </a:t>
            </a:r>
            <a:r>
              <a:rPr lang="ru-RU" sz="1600" dirty="0" err="1" smtClean="0">
                <a:latin typeface="Arial Narrow" pitchFamily="34" charset="0"/>
              </a:rPr>
              <a:t>засобів</a:t>
            </a:r>
            <a:r>
              <a:rPr lang="ru-RU" sz="1600" dirty="0" smtClean="0">
                <a:latin typeface="Arial Narrow" pitchFamily="34" charset="0"/>
              </a:rPr>
              <a:t>, </a:t>
            </a:r>
            <a:r>
              <a:rPr lang="ru-RU" sz="1600" dirty="0" err="1" smtClean="0">
                <a:latin typeface="Arial Narrow" pitchFamily="34" charset="0"/>
              </a:rPr>
              <a:t>керування</a:t>
            </a:r>
            <a:r>
              <a:rPr lang="ru-RU" sz="1600" dirty="0" smtClean="0">
                <a:latin typeface="Arial Narrow" pitchFamily="34" charset="0"/>
              </a:rPr>
              <a:t> ними;</a:t>
            </a:r>
          </a:p>
          <a:p>
            <a:pPr marL="0" indent="0" algn="just"/>
            <a:r>
              <a:rPr lang="ru-RU" sz="1600" dirty="0" err="1" smtClean="0">
                <a:latin typeface="Arial Narrow" pitchFamily="34" charset="0"/>
              </a:rPr>
              <a:t>професії</a:t>
            </a:r>
            <a:r>
              <a:rPr lang="ru-RU" sz="1600" dirty="0" smtClean="0">
                <a:latin typeface="Arial Narrow" pitchFamily="34" charset="0"/>
              </a:rPr>
              <a:t> </a:t>
            </a:r>
            <a:r>
              <a:rPr lang="ru-RU" sz="1600" dirty="0" err="1" smtClean="0">
                <a:latin typeface="Arial Narrow" pitchFamily="34" charset="0"/>
              </a:rPr>
              <a:t>із</a:t>
            </a:r>
            <a:r>
              <a:rPr lang="ru-RU" sz="1600" dirty="0" smtClean="0">
                <a:latin typeface="Arial Narrow" pitchFamily="34" charset="0"/>
              </a:rPr>
              <a:t> </a:t>
            </a:r>
            <a:r>
              <a:rPr lang="ru-RU" sz="1600" dirty="0" err="1" smtClean="0">
                <a:latin typeface="Arial Narrow" pitchFamily="34" charset="0"/>
              </a:rPr>
              <a:t>переробки</a:t>
            </a:r>
            <a:r>
              <a:rPr lang="ru-RU" sz="1600" dirty="0" smtClean="0">
                <a:latin typeface="Arial Narrow" pitchFamily="34" charset="0"/>
              </a:rPr>
              <a:t> </a:t>
            </a:r>
            <a:r>
              <a:rPr lang="ru-RU" sz="1600" dirty="0" err="1" smtClean="0">
                <a:latin typeface="Arial Narrow" pitchFamily="34" charset="0"/>
              </a:rPr>
              <a:t>продуктів</a:t>
            </a:r>
            <a:r>
              <a:rPr lang="ru-RU" sz="1600" dirty="0" smtClean="0">
                <a:latin typeface="Arial Narrow" pitchFamily="34" charset="0"/>
              </a:rPr>
              <a:t> </a:t>
            </a:r>
            <a:r>
              <a:rPr lang="ru-RU" sz="1600" dirty="0" err="1" smtClean="0">
                <a:latin typeface="Arial Narrow" pitchFamily="34" charset="0"/>
              </a:rPr>
              <a:t>сільського</a:t>
            </a:r>
            <a:r>
              <a:rPr lang="ru-RU" sz="1600" dirty="0" smtClean="0">
                <a:latin typeface="Arial Narrow" pitchFamily="34" charset="0"/>
              </a:rPr>
              <a:t> </a:t>
            </a:r>
            <a:r>
              <a:rPr lang="ru-RU" sz="1600" dirty="0" err="1" smtClean="0">
                <a:latin typeface="Arial Narrow" pitchFamily="34" charset="0"/>
              </a:rPr>
              <a:t>господарства</a:t>
            </a:r>
            <a:r>
              <a:rPr lang="ru-RU" sz="1600" dirty="0" smtClean="0">
                <a:latin typeface="Arial Narrow" pitchFamily="34" charset="0"/>
              </a:rPr>
              <a:t>.</a:t>
            </a:r>
          </a:p>
          <a:p>
            <a:endParaRPr lang="ru-RU" sz="1600" dirty="0"/>
          </a:p>
        </p:txBody>
      </p:sp>
      <p:pic>
        <p:nvPicPr>
          <p:cNvPr id="8194" name="Picture 2" descr="G:\110___09\images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2857520" cy="4429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ЛЮДИНА - ПРИРОДА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1008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just"/>
            <a:r>
              <a:rPr lang="uk-UA" sz="7200" dirty="0" smtClean="0">
                <a:latin typeface="Arial Narrow" pitchFamily="34" charset="0"/>
              </a:rPr>
              <a:t>Тип </a:t>
            </a:r>
            <a:r>
              <a:rPr lang="uk-UA" sz="7200" dirty="0">
                <a:latin typeface="Arial Narrow" pitchFamily="34" charset="0"/>
              </a:rPr>
              <a:t>професій </a:t>
            </a:r>
            <a:r>
              <a:rPr lang="uk-UA" sz="7200" dirty="0" err="1">
                <a:latin typeface="Arial Narrow" pitchFamily="34" charset="0"/>
              </a:rPr>
              <a:t>”Людина</a:t>
            </a:r>
            <a:r>
              <a:rPr lang="uk-UA" sz="7200" dirty="0">
                <a:latin typeface="Arial Narrow" pitchFamily="34" charset="0"/>
              </a:rPr>
              <a:t> - </a:t>
            </a:r>
            <a:r>
              <a:rPr lang="uk-UA" sz="7200" dirty="0" err="1">
                <a:latin typeface="Arial Narrow" pitchFamily="34" charset="0"/>
              </a:rPr>
              <a:t>природа”</a:t>
            </a:r>
            <a:r>
              <a:rPr lang="uk-UA" sz="7200" dirty="0">
                <a:latin typeface="Arial Narrow" pitchFamily="34" charset="0"/>
              </a:rPr>
              <a:t> пов’язані з живою природою, орієнтуватись у якій допомагають біологічні навчальні предмети, науки, зокрема, ботаніка, зоологія, анатомія, фізіологія, загальна біологія. </a:t>
            </a:r>
            <a:r>
              <a:rPr lang="ru-RU" sz="7200" dirty="0" err="1">
                <a:latin typeface="Arial Narrow" pitchFamily="34" charset="0"/>
              </a:rPr>
              <a:t>Це</a:t>
            </a:r>
            <a:r>
              <a:rPr lang="ru-RU" sz="7200" dirty="0">
                <a:latin typeface="Arial Narrow" pitchFamily="34" charset="0"/>
              </a:rPr>
              <a:t> </a:t>
            </a:r>
            <a:r>
              <a:rPr lang="ru-RU" sz="7200" dirty="0" err="1">
                <a:latin typeface="Arial Narrow" pitchFamily="34" charset="0"/>
              </a:rPr>
              <a:t>професії</a:t>
            </a:r>
            <a:r>
              <a:rPr lang="ru-RU" sz="7200" dirty="0">
                <a:latin typeface="Arial Narrow" pitchFamily="34" charset="0"/>
              </a:rPr>
              <a:t>, </a:t>
            </a:r>
            <a:r>
              <a:rPr lang="ru-RU" sz="7200" dirty="0" err="1">
                <a:latin typeface="Arial Narrow" pitchFamily="34" charset="0"/>
              </a:rPr>
              <a:t>праця</a:t>
            </a:r>
            <a:r>
              <a:rPr lang="ru-RU" sz="7200" dirty="0">
                <a:latin typeface="Arial Narrow" pitchFamily="34" charset="0"/>
              </a:rPr>
              <a:t> в </a:t>
            </a:r>
            <a:r>
              <a:rPr lang="ru-RU" sz="7200" dirty="0" err="1">
                <a:latin typeface="Arial Narrow" pitchFamily="34" charset="0"/>
              </a:rPr>
              <a:t>яких</a:t>
            </a:r>
            <a:r>
              <a:rPr lang="ru-RU" sz="7200" dirty="0">
                <a:latin typeface="Arial Narrow" pitchFamily="34" charset="0"/>
              </a:rPr>
              <a:t> </a:t>
            </a:r>
            <a:r>
              <a:rPr lang="ru-RU" sz="7200" dirty="0" err="1">
                <a:latin typeface="Arial Narrow" pitchFamily="34" charset="0"/>
              </a:rPr>
              <a:t>спрямована</a:t>
            </a:r>
            <a:r>
              <a:rPr lang="ru-RU" sz="7200" dirty="0">
                <a:latin typeface="Arial Narrow" pitchFamily="34" charset="0"/>
              </a:rPr>
              <a:t> на </a:t>
            </a:r>
            <a:r>
              <a:rPr lang="ru-RU" sz="7200" dirty="0" err="1">
                <a:latin typeface="Arial Narrow" pitchFamily="34" charset="0"/>
              </a:rPr>
              <a:t>рослинні</a:t>
            </a:r>
            <a:r>
              <a:rPr lang="ru-RU" sz="7200" dirty="0">
                <a:latin typeface="Arial Narrow" pitchFamily="34" charset="0"/>
              </a:rPr>
              <a:t>, </a:t>
            </a:r>
            <a:r>
              <a:rPr lang="ru-RU" sz="7200" dirty="0" err="1">
                <a:latin typeface="Arial Narrow" pitchFamily="34" charset="0"/>
              </a:rPr>
              <a:t>тваринні</a:t>
            </a:r>
            <a:r>
              <a:rPr lang="ru-RU" sz="7200" dirty="0">
                <a:latin typeface="Arial Narrow" pitchFamily="34" charset="0"/>
              </a:rPr>
              <a:t> </a:t>
            </a:r>
            <a:r>
              <a:rPr lang="ru-RU" sz="7200" dirty="0" err="1">
                <a:latin typeface="Arial Narrow" pitchFamily="34" charset="0"/>
              </a:rPr>
              <a:t>організми</a:t>
            </a:r>
            <a:r>
              <a:rPr lang="ru-RU" sz="7200" dirty="0">
                <a:latin typeface="Arial Narrow" pitchFamily="34" charset="0"/>
              </a:rPr>
              <a:t> та </a:t>
            </a:r>
            <a:r>
              <a:rPr lang="ru-RU" sz="7200" dirty="0" err="1">
                <a:latin typeface="Arial Narrow" pitchFamily="34" charset="0"/>
              </a:rPr>
              <a:t>мікроорганізми</a:t>
            </a:r>
            <a:r>
              <a:rPr lang="ru-RU" sz="7200" dirty="0">
                <a:latin typeface="Arial Narrow" pitchFamily="34" charset="0"/>
              </a:rPr>
              <a:t>. Але </a:t>
            </a:r>
            <a:r>
              <a:rPr lang="ru-RU" sz="7200" dirty="0" err="1">
                <a:latin typeface="Arial Narrow" pitchFamily="34" charset="0"/>
              </a:rPr>
              <a:t>це</a:t>
            </a:r>
            <a:r>
              <a:rPr lang="ru-RU" sz="7200" dirty="0">
                <a:latin typeface="Arial Narrow" pitchFamily="34" charset="0"/>
              </a:rPr>
              <a:t> не </a:t>
            </a:r>
            <a:r>
              <a:rPr lang="ru-RU" sz="7200" dirty="0" err="1">
                <a:latin typeface="Arial Narrow" pitchFamily="34" charset="0"/>
              </a:rPr>
              <a:t>означає</a:t>
            </a:r>
            <a:r>
              <a:rPr lang="ru-RU" sz="7200" dirty="0">
                <a:latin typeface="Arial Narrow" pitchFamily="34" charset="0"/>
              </a:rPr>
              <a:t>, </a:t>
            </a:r>
            <a:r>
              <a:rPr lang="ru-RU" sz="7200" dirty="0" err="1">
                <a:latin typeface="Arial Narrow" pitchFamily="34" charset="0"/>
              </a:rPr>
              <a:t>що</a:t>
            </a:r>
            <a:r>
              <a:rPr lang="ru-RU" sz="7200" dirty="0">
                <a:latin typeface="Arial Narrow" pitchFamily="34" charset="0"/>
              </a:rPr>
              <a:t> </a:t>
            </a:r>
            <a:r>
              <a:rPr lang="ru-RU" sz="7200" dirty="0" err="1">
                <a:latin typeface="Arial Narrow" pitchFamily="34" charset="0"/>
              </a:rPr>
              <a:t>спеціалісти</a:t>
            </a:r>
            <a:r>
              <a:rPr lang="ru-RU" sz="7200" dirty="0">
                <a:latin typeface="Arial Narrow" pitchFamily="34" charset="0"/>
              </a:rPr>
              <a:t> </a:t>
            </a:r>
            <a:r>
              <a:rPr lang="ru-RU" sz="7200" dirty="0" err="1">
                <a:latin typeface="Arial Narrow" pitchFamily="34" charset="0"/>
              </a:rPr>
              <a:t>цього</a:t>
            </a:r>
            <a:r>
              <a:rPr lang="ru-RU" sz="7200" dirty="0">
                <a:latin typeface="Arial Narrow" pitchFamily="34" charset="0"/>
              </a:rPr>
              <a:t> типу </a:t>
            </a:r>
            <a:r>
              <a:rPr lang="ru-RU" sz="7200" dirty="0" err="1">
                <a:latin typeface="Arial Narrow" pitchFamily="34" charset="0"/>
              </a:rPr>
              <a:t>професій</a:t>
            </a:r>
            <a:r>
              <a:rPr lang="ru-RU" sz="7200" dirty="0">
                <a:latin typeface="Arial Narrow" pitchFamily="34" charset="0"/>
              </a:rPr>
              <a:t> не </a:t>
            </a:r>
            <a:r>
              <a:rPr lang="ru-RU" sz="7200" dirty="0" err="1">
                <a:latin typeface="Arial Narrow" pitchFamily="34" charset="0"/>
              </a:rPr>
              <a:t>пов’язані</a:t>
            </a:r>
            <a:r>
              <a:rPr lang="ru-RU" sz="7200" dirty="0">
                <a:latin typeface="Arial Narrow" pitchFamily="34" charset="0"/>
              </a:rPr>
              <a:t> </a:t>
            </a:r>
            <a:r>
              <a:rPr lang="ru-RU" sz="7200" dirty="0" err="1">
                <a:latin typeface="Arial Narrow" pitchFamily="34" charset="0"/>
              </a:rPr>
              <a:t>з</a:t>
            </a:r>
            <a:r>
              <a:rPr lang="ru-RU" sz="7200" dirty="0">
                <a:latin typeface="Arial Narrow" pitchFamily="34" charset="0"/>
              </a:rPr>
              <a:t> </a:t>
            </a:r>
            <a:r>
              <a:rPr lang="ru-RU" sz="7200" dirty="0" err="1">
                <a:latin typeface="Arial Narrow" pitchFamily="34" charset="0"/>
              </a:rPr>
              <a:t>технікою</a:t>
            </a:r>
            <a:r>
              <a:rPr lang="ru-RU" sz="7200" dirty="0">
                <a:latin typeface="Arial Narrow" pitchFamily="34" charset="0"/>
              </a:rPr>
              <a:t>, для них вона </a:t>
            </a:r>
            <a:r>
              <a:rPr lang="ru-RU" sz="7200" dirty="0" err="1">
                <a:latin typeface="Arial Narrow" pitchFamily="34" charset="0"/>
              </a:rPr>
              <a:t>виступає</a:t>
            </a:r>
            <a:r>
              <a:rPr lang="ru-RU" sz="7200" dirty="0">
                <a:latin typeface="Arial Narrow" pitchFamily="34" charset="0"/>
              </a:rPr>
              <a:t> </a:t>
            </a:r>
            <a:r>
              <a:rPr lang="ru-RU" sz="7200" dirty="0" err="1">
                <a:latin typeface="Arial Narrow" pitchFamily="34" charset="0"/>
              </a:rPr>
              <a:t>засобом</a:t>
            </a:r>
            <a:r>
              <a:rPr lang="ru-RU" sz="7200" dirty="0">
                <a:latin typeface="Arial Narrow" pitchFamily="34" charset="0"/>
              </a:rPr>
              <a:t>, а не </a:t>
            </a:r>
            <a:r>
              <a:rPr lang="ru-RU" sz="7200" dirty="0" err="1">
                <a:latin typeface="Arial Narrow" pitchFamily="34" charset="0"/>
              </a:rPr>
              <a:t>основним</a:t>
            </a:r>
            <a:r>
              <a:rPr lang="ru-RU" sz="7200" dirty="0">
                <a:latin typeface="Arial Narrow" pitchFamily="34" charset="0"/>
              </a:rPr>
              <a:t> предметом </a:t>
            </a:r>
            <a:r>
              <a:rPr lang="ru-RU" sz="7200" dirty="0" err="1">
                <a:latin typeface="Arial Narrow" pitchFamily="34" charset="0"/>
              </a:rPr>
              <a:t>праці</a:t>
            </a:r>
            <a:r>
              <a:rPr lang="ru-RU" sz="7200" dirty="0">
                <a:latin typeface="Arial Narrow" pitchFamily="34" charset="0"/>
              </a:rPr>
              <a:t>: </a:t>
            </a:r>
            <a:r>
              <a:rPr lang="ru-RU" sz="7200" dirty="0" err="1">
                <a:latin typeface="Arial Narrow" pitchFamily="34" charset="0"/>
              </a:rPr>
              <a:t>мікробіолог</a:t>
            </a:r>
            <a:r>
              <a:rPr lang="ru-RU" sz="7200" dirty="0">
                <a:latin typeface="Arial Narrow" pitchFamily="34" charset="0"/>
              </a:rPr>
              <a:t>, </a:t>
            </a:r>
            <a:r>
              <a:rPr lang="ru-RU" sz="7200" dirty="0" err="1">
                <a:latin typeface="Arial Narrow" pitchFamily="34" charset="0"/>
              </a:rPr>
              <a:t>ветеринарний</a:t>
            </a:r>
            <a:r>
              <a:rPr lang="ru-RU" sz="7200" dirty="0">
                <a:latin typeface="Arial Narrow" pitchFamily="34" charset="0"/>
              </a:rPr>
              <a:t> фельдшер, </a:t>
            </a:r>
            <a:r>
              <a:rPr lang="ru-RU" sz="7200" dirty="0" smtClean="0">
                <a:latin typeface="Arial Narrow" pitchFamily="34" charset="0"/>
              </a:rPr>
              <a:t>тракторист - </a:t>
            </a:r>
            <a:r>
              <a:rPr lang="ru-RU" sz="7200" dirty="0" err="1" smtClean="0">
                <a:latin typeface="Arial Narrow" pitchFamily="34" charset="0"/>
              </a:rPr>
              <a:t>механізатор</a:t>
            </a:r>
            <a:r>
              <a:rPr lang="ru-RU" sz="7200" dirty="0">
                <a:latin typeface="Arial Narrow" pitchFamily="34" charset="0"/>
              </a:rPr>
              <a:t>, оператор </a:t>
            </a:r>
            <a:r>
              <a:rPr lang="ru-RU" sz="7200" dirty="0" err="1">
                <a:latin typeface="Arial Narrow" pitchFamily="34" charset="0"/>
              </a:rPr>
              <a:t>інкубатора</a:t>
            </a:r>
            <a:r>
              <a:rPr lang="ru-RU" sz="7200" dirty="0">
                <a:latin typeface="Arial Narrow" pitchFamily="34" charset="0"/>
              </a:rPr>
              <a:t> на </a:t>
            </a:r>
            <a:r>
              <a:rPr lang="ru-RU" sz="7200" dirty="0" err="1">
                <a:latin typeface="Arial Narrow" pitchFamily="34" charset="0"/>
              </a:rPr>
              <a:t>птахофабриці</a:t>
            </a:r>
            <a:r>
              <a:rPr lang="ru-RU" sz="7200" dirty="0">
                <a:latin typeface="Arial Narrow" pitchFamily="34" charset="0"/>
              </a:rPr>
              <a:t>, </a:t>
            </a:r>
            <a:r>
              <a:rPr lang="ru-RU" sz="7200" dirty="0" err="1">
                <a:latin typeface="Arial Narrow" pitchFamily="34" charset="0"/>
              </a:rPr>
              <a:t>технік</a:t>
            </a:r>
            <a:r>
              <a:rPr lang="ru-RU" sz="7200" dirty="0">
                <a:latin typeface="Arial Narrow" pitchFamily="34" charset="0"/>
              </a:rPr>
              <a:t> </a:t>
            </a:r>
            <a:r>
              <a:rPr lang="ru-RU" sz="7200" dirty="0" err="1">
                <a:latin typeface="Arial Narrow" pitchFamily="34" charset="0"/>
              </a:rPr>
              <a:t>лісогосподарства</a:t>
            </a:r>
            <a:r>
              <a:rPr lang="ru-RU" sz="7200" dirty="0">
                <a:latin typeface="Arial Narrow" pitchFamily="34" charset="0"/>
              </a:rPr>
              <a:t>, </a:t>
            </a:r>
            <a:r>
              <a:rPr lang="ru-RU" sz="7200" dirty="0" err="1" smtClean="0">
                <a:latin typeface="Arial Narrow" pitchFamily="34" charset="0"/>
              </a:rPr>
              <a:t>технік</a:t>
            </a:r>
            <a:r>
              <a:rPr lang="ru-RU" sz="7200" dirty="0" smtClean="0">
                <a:latin typeface="Arial Narrow" pitchFamily="34" charset="0"/>
              </a:rPr>
              <a:t> - </a:t>
            </a:r>
            <a:r>
              <a:rPr lang="ru-RU" sz="7200" dirty="0" err="1" smtClean="0">
                <a:latin typeface="Arial Narrow" pitchFamily="34" charset="0"/>
              </a:rPr>
              <a:t>гідроміліоратор</a:t>
            </a:r>
            <a:r>
              <a:rPr lang="ru-RU" sz="7200" dirty="0">
                <a:latin typeface="Arial Narrow" pitchFamily="34" charset="0"/>
              </a:rPr>
              <a:t>, </a:t>
            </a:r>
            <a:r>
              <a:rPr lang="ru-RU" sz="7200" dirty="0" err="1">
                <a:latin typeface="Arial Narrow" pitchFamily="34" charset="0"/>
              </a:rPr>
              <a:t>садівник</a:t>
            </a:r>
            <a:r>
              <a:rPr lang="ru-RU" sz="7200" dirty="0">
                <a:latin typeface="Arial Narrow" pitchFamily="34" charset="0"/>
              </a:rPr>
              <a:t>, </a:t>
            </a:r>
            <a:r>
              <a:rPr lang="ru-RU" sz="7200" dirty="0" smtClean="0">
                <a:latin typeface="Arial Narrow" pitchFamily="34" charset="0"/>
              </a:rPr>
              <a:t>агроном – </a:t>
            </a:r>
            <a:r>
              <a:rPr lang="ru-RU" sz="7200" dirty="0" err="1" smtClean="0">
                <a:latin typeface="Arial Narrow" pitchFamily="34" charset="0"/>
              </a:rPr>
              <a:t>агрохімік</a:t>
            </a:r>
            <a:r>
              <a:rPr lang="ru-RU" sz="7200" dirty="0">
                <a:latin typeface="Arial Narrow" pitchFamily="34" charset="0"/>
              </a:rPr>
              <a:t>, агроном </a:t>
            </a:r>
            <a:r>
              <a:rPr lang="ru-RU" sz="7200" dirty="0" err="1">
                <a:latin typeface="Arial Narrow" pitchFamily="34" charset="0"/>
              </a:rPr>
              <a:t>із</a:t>
            </a:r>
            <a:r>
              <a:rPr lang="ru-RU" sz="7200" dirty="0">
                <a:latin typeface="Arial Narrow" pitchFamily="34" charset="0"/>
              </a:rPr>
              <a:t> </a:t>
            </a:r>
            <a:r>
              <a:rPr lang="ru-RU" sz="7200" dirty="0" err="1">
                <a:latin typeface="Arial Narrow" pitchFamily="34" charset="0"/>
              </a:rPr>
              <a:t>захисту</a:t>
            </a:r>
            <a:r>
              <a:rPr lang="ru-RU" sz="7200" dirty="0">
                <a:latin typeface="Arial Narrow" pitchFamily="34" charset="0"/>
              </a:rPr>
              <a:t> </a:t>
            </a:r>
            <a:r>
              <a:rPr lang="ru-RU" sz="7200" dirty="0" err="1">
                <a:latin typeface="Arial Narrow" pitchFamily="34" charset="0"/>
              </a:rPr>
              <a:t>рослин</a:t>
            </a:r>
            <a:r>
              <a:rPr lang="ru-RU" sz="7200" dirty="0">
                <a:latin typeface="Arial Narrow" pitchFamily="34" charset="0"/>
              </a:rPr>
              <a:t>, </a:t>
            </a:r>
            <a:r>
              <a:rPr lang="ru-RU" sz="7200" dirty="0" err="1">
                <a:latin typeface="Arial Narrow" pitchFamily="34" charset="0"/>
              </a:rPr>
              <a:t>агроном</a:t>
            </a:r>
            <a:r>
              <a:rPr lang="ru-RU" sz="7200" dirty="0">
                <a:latin typeface="Arial Narrow" pitchFamily="34" charset="0"/>
              </a:rPr>
              <a:t>, </a:t>
            </a:r>
            <a:r>
              <a:rPr lang="ru-RU" sz="7200" dirty="0" err="1">
                <a:latin typeface="Arial Narrow" pitchFamily="34" charset="0"/>
              </a:rPr>
              <a:t>зоотехнік</a:t>
            </a:r>
            <a:r>
              <a:rPr lang="ru-RU" sz="7200" dirty="0">
                <a:latin typeface="Arial Narrow" pitchFamily="34" charset="0"/>
              </a:rPr>
              <a:t>, </a:t>
            </a:r>
            <a:r>
              <a:rPr lang="ru-RU" sz="7200" dirty="0" smtClean="0">
                <a:latin typeface="Arial Narrow" pitchFamily="34" charset="0"/>
              </a:rPr>
              <a:t>лаборант - </a:t>
            </a:r>
            <a:r>
              <a:rPr lang="ru-RU" sz="7200" dirty="0" err="1" smtClean="0">
                <a:latin typeface="Arial Narrow" pitchFamily="34" charset="0"/>
              </a:rPr>
              <a:t>мікробіолог</a:t>
            </a:r>
            <a:r>
              <a:rPr lang="ru-RU" sz="7200" dirty="0">
                <a:latin typeface="Arial Narrow" pitchFamily="34" charset="0"/>
              </a:rPr>
              <a:t>, </a:t>
            </a:r>
            <a:r>
              <a:rPr lang="ru-RU" sz="7200" dirty="0" err="1">
                <a:latin typeface="Arial Narrow" pitchFamily="34" charset="0"/>
              </a:rPr>
              <a:t>ветеринарний</a:t>
            </a:r>
            <a:r>
              <a:rPr lang="ru-RU" sz="7200" dirty="0">
                <a:latin typeface="Arial Narrow" pitchFamily="34" charset="0"/>
              </a:rPr>
              <a:t> </a:t>
            </a:r>
            <a:r>
              <a:rPr lang="ru-RU" sz="7200" dirty="0" err="1">
                <a:latin typeface="Arial Narrow" pitchFamily="34" charset="0"/>
              </a:rPr>
              <a:t>лікар</a:t>
            </a:r>
            <a:r>
              <a:rPr lang="ru-RU" sz="7200" dirty="0">
                <a:latin typeface="Arial Narrow" pitchFamily="34" charset="0"/>
              </a:rPr>
              <a:t>, </a:t>
            </a:r>
            <a:r>
              <a:rPr lang="ru-RU" sz="7200" dirty="0" err="1">
                <a:latin typeface="Arial Narrow" pitchFamily="34" charset="0"/>
              </a:rPr>
              <a:t>лісник</a:t>
            </a:r>
            <a:r>
              <a:rPr lang="ru-RU" sz="7200" dirty="0">
                <a:latin typeface="Arial Narrow" pitchFamily="34" charset="0"/>
              </a:rPr>
              <a:t>, </a:t>
            </a:r>
            <a:r>
              <a:rPr lang="ru-RU" sz="7200" dirty="0" err="1">
                <a:latin typeface="Arial Narrow" pitchFamily="34" charset="0"/>
              </a:rPr>
              <a:t>інженер</a:t>
            </a:r>
            <a:r>
              <a:rPr lang="ru-RU" sz="7200" dirty="0">
                <a:latin typeface="Arial Narrow" pitchFamily="34" charset="0"/>
              </a:rPr>
              <a:t> </a:t>
            </a:r>
            <a:r>
              <a:rPr lang="ru-RU" sz="7200" dirty="0" err="1">
                <a:latin typeface="Arial Narrow" pitchFamily="34" charset="0"/>
              </a:rPr>
              <a:t>лісогосподарства</a:t>
            </a:r>
            <a:r>
              <a:rPr lang="ru-RU" sz="7200" dirty="0">
                <a:latin typeface="Arial Narrow" pitchFamily="34" charset="0"/>
              </a:rPr>
              <a:t>, </a:t>
            </a:r>
            <a:r>
              <a:rPr lang="ru-RU" sz="7200" dirty="0" err="1">
                <a:latin typeface="Arial Narrow" pitchFamily="34" charset="0"/>
              </a:rPr>
              <a:t>біолог</a:t>
            </a:r>
            <a:r>
              <a:rPr lang="ru-RU" sz="7200" dirty="0">
                <a:latin typeface="Arial Narrow" pitchFamily="34" charset="0"/>
              </a:rPr>
              <a:t>, </a:t>
            </a:r>
            <a:r>
              <a:rPr lang="ru-RU" sz="7200" dirty="0" err="1" smtClean="0">
                <a:latin typeface="Arial Narrow" pitchFamily="34" charset="0"/>
              </a:rPr>
              <a:t>інженер</a:t>
            </a:r>
            <a:r>
              <a:rPr lang="ru-RU" sz="7200" dirty="0" smtClean="0">
                <a:latin typeface="Arial Narrow" pitchFamily="34" charset="0"/>
              </a:rPr>
              <a:t> -</a:t>
            </a:r>
            <a:r>
              <a:rPr lang="ru-RU" sz="7200" dirty="0">
                <a:latin typeface="Arial Narrow" pitchFamily="34" charset="0"/>
              </a:rPr>
              <a:t>технолог </a:t>
            </a:r>
            <a:r>
              <a:rPr lang="ru-RU" sz="7200" dirty="0" err="1">
                <a:latin typeface="Arial Narrow" pitchFamily="34" charset="0"/>
              </a:rPr>
              <a:t>мікробіологічного</a:t>
            </a:r>
            <a:r>
              <a:rPr lang="ru-RU" sz="7200" dirty="0">
                <a:latin typeface="Arial Narrow" pitchFamily="34" charset="0"/>
              </a:rPr>
              <a:t> </a:t>
            </a:r>
            <a:r>
              <a:rPr lang="ru-RU" sz="7200" dirty="0" err="1">
                <a:latin typeface="Arial Narrow" pitchFamily="34" charset="0"/>
              </a:rPr>
              <a:t>виробництва</a:t>
            </a:r>
            <a:r>
              <a:rPr lang="ru-RU" sz="7200" dirty="0">
                <a:latin typeface="Arial Narrow" pitchFamily="34" charset="0"/>
              </a:rPr>
              <a:t> </a:t>
            </a:r>
            <a:r>
              <a:rPr lang="ru-RU" sz="7200" dirty="0" err="1">
                <a:latin typeface="Arial Narrow" pitchFamily="34" charset="0"/>
              </a:rPr>
              <a:t>тощо</a:t>
            </a:r>
            <a:r>
              <a:rPr lang="ru-RU" sz="7200" dirty="0">
                <a:latin typeface="Arial Narrow" pitchFamily="34" charset="0"/>
              </a:rPr>
              <a:t>.</a:t>
            </a:r>
          </a:p>
        </p:txBody>
      </p:sp>
      <p:pic>
        <p:nvPicPr>
          <p:cNvPr id="5" name="Содержимое 4" descr="G:\110___09\images (1)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71612"/>
            <a:ext cx="3357586" cy="450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ЛЮДИНА - ПРИРОДА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600200"/>
            <a:ext cx="4214842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92075" indent="-92075" algn="just"/>
            <a:r>
              <a:rPr lang="ru-RU" sz="1600" dirty="0">
                <a:latin typeface="Arial Narrow" pitchFamily="34" charset="0"/>
              </a:rPr>
              <a:t>Тому </a:t>
            </a:r>
            <a:r>
              <a:rPr lang="uk-UA" sz="1600" dirty="0">
                <a:latin typeface="Arial Narrow" pitchFamily="34" charset="0"/>
              </a:rPr>
              <a:t>при виборі професії </a:t>
            </a:r>
            <a:r>
              <a:rPr lang="ru-RU" sz="1600" dirty="0" err="1">
                <a:latin typeface="Arial Narrow" pitchFamily="34" charset="0"/>
              </a:rPr>
              <a:t>важливо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врах</a:t>
            </a:r>
            <a:r>
              <a:rPr lang="uk-UA" sz="1600" dirty="0" err="1">
                <a:latin typeface="Arial Narrow" pitchFamily="34" charset="0"/>
              </a:rPr>
              <a:t>ову</a:t>
            </a:r>
            <a:r>
              <a:rPr lang="ru-RU" sz="1600" dirty="0" err="1">
                <a:latin typeface="Arial Narrow" pitchFamily="34" charset="0"/>
              </a:rPr>
              <a:t>вати</a:t>
            </a:r>
            <a:r>
              <a:rPr lang="ru-RU" sz="1600" dirty="0">
                <a:latin typeface="Arial Narrow" pitchFamily="34" charset="0"/>
              </a:rPr>
              <a:t>, </a:t>
            </a:r>
            <a:r>
              <a:rPr lang="ru-RU" sz="1600" dirty="0" err="1">
                <a:latin typeface="Arial Narrow" pitchFamily="34" charset="0"/>
              </a:rPr>
              <a:t>що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особливість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біологічних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об’єктів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праці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полягає</a:t>
            </a:r>
            <a:r>
              <a:rPr lang="ru-RU" sz="1600" dirty="0">
                <a:latin typeface="Arial Narrow" pitchFamily="34" charset="0"/>
              </a:rPr>
              <a:t> в тому, </a:t>
            </a:r>
            <a:r>
              <a:rPr lang="ru-RU" sz="1600" dirty="0" err="1">
                <a:latin typeface="Arial Narrow" pitchFamily="34" charset="0"/>
              </a:rPr>
              <a:t>що</a:t>
            </a:r>
            <a:r>
              <a:rPr lang="ru-RU" sz="1600" dirty="0">
                <a:latin typeface="Arial Narrow" pitchFamily="34" charset="0"/>
              </a:rPr>
              <a:t> вони </a:t>
            </a:r>
            <a:r>
              <a:rPr lang="ru-RU" sz="1600" dirty="0" err="1">
                <a:latin typeface="Arial Narrow" pitchFamily="34" charset="0"/>
              </a:rPr>
              <a:t>складні</a:t>
            </a:r>
            <a:r>
              <a:rPr lang="ru-RU" sz="1600" dirty="0">
                <a:latin typeface="Arial Narrow" pitchFamily="34" charset="0"/>
              </a:rPr>
              <a:t>, </a:t>
            </a:r>
            <a:r>
              <a:rPr lang="ru-RU" sz="1600" dirty="0" err="1">
                <a:latin typeface="Arial Narrow" pitchFamily="34" charset="0"/>
              </a:rPr>
              <a:t>мінливі</a:t>
            </a:r>
            <a:r>
              <a:rPr lang="ru-RU" sz="1600" dirty="0">
                <a:latin typeface="Arial Narrow" pitchFamily="34" charset="0"/>
              </a:rPr>
              <a:t>, </a:t>
            </a:r>
            <a:r>
              <a:rPr lang="ru-RU" sz="1600" dirty="0" err="1">
                <a:latin typeface="Arial Narrow" pitchFamily="34" charset="0"/>
              </a:rPr>
              <a:t>нестандартні</a:t>
            </a:r>
            <a:r>
              <a:rPr lang="ru-RU" sz="1600" dirty="0">
                <a:latin typeface="Arial Narrow" pitchFamily="34" charset="0"/>
              </a:rPr>
              <a:t>. Вони </a:t>
            </a:r>
            <a:r>
              <a:rPr lang="ru-RU" sz="1600" dirty="0" err="1">
                <a:latin typeface="Arial Narrow" pitchFamily="34" charset="0"/>
              </a:rPr>
              <a:t>змінюються</a:t>
            </a:r>
            <a:r>
              <a:rPr lang="ru-RU" sz="1600" dirty="0">
                <a:latin typeface="Arial Narrow" pitchFamily="34" charset="0"/>
              </a:rPr>
              <a:t> за </a:t>
            </a:r>
            <a:r>
              <a:rPr lang="ru-RU" sz="1600" dirty="0" err="1">
                <a:latin typeface="Arial Narrow" pitchFamily="34" charset="0"/>
              </a:rPr>
              <a:t>своїми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внутрішніми</a:t>
            </a:r>
            <a:r>
              <a:rPr lang="ru-RU" sz="1600" dirty="0">
                <a:latin typeface="Arial Narrow" pitchFamily="34" charset="0"/>
              </a:rPr>
              <a:t> законами. І </a:t>
            </a:r>
            <a:r>
              <a:rPr lang="ru-RU" sz="1600" dirty="0" err="1">
                <a:latin typeface="Arial Narrow" pitchFamily="34" charset="0"/>
              </a:rPr>
              <a:t>рослини</a:t>
            </a:r>
            <a:r>
              <a:rPr lang="ru-RU" sz="1600" dirty="0">
                <a:latin typeface="Arial Narrow" pitchFamily="34" charset="0"/>
              </a:rPr>
              <a:t>, </a:t>
            </a:r>
            <a:r>
              <a:rPr lang="ru-RU" sz="1600" dirty="0" err="1">
                <a:latin typeface="Arial Narrow" pitchFamily="34" charset="0"/>
              </a:rPr>
              <a:t>і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тварини</a:t>
            </a:r>
            <a:r>
              <a:rPr lang="ru-RU" sz="1600" dirty="0">
                <a:latin typeface="Arial Narrow" pitchFamily="34" charset="0"/>
              </a:rPr>
              <a:t>, </a:t>
            </a:r>
            <a:r>
              <a:rPr lang="ru-RU" sz="1600" dirty="0" err="1">
                <a:latin typeface="Arial Narrow" pitchFamily="34" charset="0"/>
              </a:rPr>
              <a:t>і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мікроорганізми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живуть</a:t>
            </a:r>
            <a:r>
              <a:rPr lang="ru-RU" sz="1600" dirty="0">
                <a:latin typeface="Arial Narrow" pitchFamily="34" charset="0"/>
              </a:rPr>
              <a:t>, </a:t>
            </a:r>
            <a:r>
              <a:rPr lang="ru-RU" sz="1600" dirty="0" err="1">
                <a:latin typeface="Arial Narrow" pitchFamily="34" charset="0"/>
              </a:rPr>
              <a:t>ростуть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і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розвиваються</a:t>
            </a:r>
            <a:r>
              <a:rPr lang="uk-UA" sz="1600" dirty="0">
                <a:latin typeface="Arial Narrow" pitchFamily="34" charset="0"/>
              </a:rPr>
              <a:t>, </a:t>
            </a:r>
            <a:r>
              <a:rPr lang="ru-RU" sz="1600" dirty="0">
                <a:latin typeface="Arial Narrow" pitchFamily="34" charset="0"/>
              </a:rPr>
              <a:t>а </a:t>
            </a:r>
            <a:r>
              <a:rPr lang="ru-RU" sz="1600" dirty="0" err="1">
                <a:latin typeface="Arial Narrow" pitchFamily="34" charset="0"/>
              </a:rPr>
              <a:t>також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хворіють</a:t>
            </a:r>
            <a:r>
              <a:rPr lang="uk-UA" sz="1600" dirty="0">
                <a:latin typeface="Arial Narrow" pitchFamily="34" charset="0"/>
              </a:rPr>
              <a:t> і</a:t>
            </a:r>
            <a:r>
              <a:rPr lang="ru-RU" sz="1600" dirty="0">
                <a:latin typeface="Arial Narrow" pitchFamily="34" charset="0"/>
              </a:rPr>
              <a:t> гинуть без </a:t>
            </a:r>
            <a:r>
              <a:rPr lang="ru-RU" sz="1600" dirty="0" err="1">
                <a:latin typeface="Arial Narrow" pitchFamily="34" charset="0"/>
              </a:rPr>
              <a:t>всіляких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вихідних</a:t>
            </a:r>
            <a:r>
              <a:rPr lang="ru-RU" sz="1600" dirty="0">
                <a:latin typeface="Arial Narrow" pitchFamily="34" charset="0"/>
              </a:rPr>
              <a:t>. </a:t>
            </a:r>
            <a:r>
              <a:rPr lang="ru-RU" sz="1600" dirty="0" err="1">
                <a:latin typeface="Arial Narrow" pitchFamily="34" charset="0"/>
              </a:rPr>
              <a:t>Спеціалісту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потрібно</a:t>
            </a:r>
            <a:r>
              <a:rPr lang="ru-RU" sz="1600" dirty="0">
                <a:latin typeface="Arial Narrow" pitchFamily="34" charset="0"/>
              </a:rPr>
              <a:t> не просто </a:t>
            </a:r>
            <a:r>
              <a:rPr lang="ru-RU" sz="1600" dirty="0" err="1">
                <a:latin typeface="Arial Narrow" pitchFamily="34" charset="0"/>
              </a:rPr>
              <a:t>багато</a:t>
            </a:r>
            <a:r>
              <a:rPr lang="ru-RU" sz="1600" dirty="0">
                <a:latin typeface="Arial Narrow" pitchFamily="34" charset="0"/>
              </a:rPr>
              <a:t> “</a:t>
            </a:r>
            <a:r>
              <a:rPr lang="ru-RU" sz="1600" dirty="0" err="1">
                <a:latin typeface="Arial Narrow" pitchFamily="34" charset="0"/>
              </a:rPr>
              <a:t>тримати</a:t>
            </a:r>
            <a:r>
              <a:rPr lang="ru-RU" sz="1600" dirty="0">
                <a:latin typeface="Arial Narrow" pitchFamily="34" charset="0"/>
              </a:rPr>
              <a:t> в </a:t>
            </a:r>
            <a:r>
              <a:rPr lang="ru-RU" sz="1600" dirty="0" err="1">
                <a:latin typeface="Arial Narrow" pitchFamily="34" charset="0"/>
              </a:rPr>
              <a:t>голові</a:t>
            </a:r>
            <a:r>
              <a:rPr lang="ru-RU" sz="1600" dirty="0">
                <a:latin typeface="Arial Narrow" pitchFamily="34" charset="0"/>
              </a:rPr>
              <a:t>”, </a:t>
            </a:r>
            <a:r>
              <a:rPr lang="ru-RU" sz="1600" dirty="0" err="1">
                <a:latin typeface="Arial Narrow" pitchFamily="34" charset="0"/>
              </a:rPr>
              <a:t>але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і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подумки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передбач</a:t>
            </a:r>
            <a:r>
              <a:rPr lang="uk-UA" sz="1600" dirty="0">
                <a:latin typeface="Arial Narrow" pitchFamily="34" charset="0"/>
              </a:rPr>
              <a:t>а</a:t>
            </a:r>
            <a:r>
              <a:rPr lang="ru-RU" sz="1600" dirty="0" err="1">
                <a:latin typeface="Arial Narrow" pitchFamily="34" charset="0"/>
              </a:rPr>
              <a:t>ти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можливі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зміни</a:t>
            </a:r>
            <a:r>
              <a:rPr lang="ru-RU" sz="1600" dirty="0">
                <a:latin typeface="Arial Narrow" pitchFamily="34" charset="0"/>
              </a:rPr>
              <a:t> в </a:t>
            </a:r>
            <a:r>
              <a:rPr lang="ru-RU" sz="1600" dirty="0" err="1">
                <a:latin typeface="Arial Narrow" pitchFamily="34" charset="0"/>
              </a:rPr>
              <a:t>об’єктах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праці</a:t>
            </a:r>
            <a:r>
              <a:rPr lang="ru-RU" sz="1600" dirty="0">
                <a:latin typeface="Arial Narrow" pitchFamily="34" charset="0"/>
              </a:rPr>
              <a:t>. </a:t>
            </a:r>
            <a:r>
              <a:rPr lang="ru-RU" sz="1600" dirty="0" err="1">
                <a:latin typeface="Arial Narrow" pitchFamily="34" charset="0"/>
              </a:rPr>
              <a:t>Від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спеціаліст</a:t>
            </a:r>
            <a:r>
              <a:rPr lang="uk-UA" sz="1600" dirty="0">
                <a:latin typeface="Arial Narrow" pitchFamily="34" charset="0"/>
              </a:rPr>
              <a:t>а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вимагається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ініціатива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і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самостійність</a:t>
            </a:r>
            <a:r>
              <a:rPr lang="ru-RU" sz="1600" dirty="0">
                <a:latin typeface="Arial Narrow" pitchFamily="34" charset="0"/>
              </a:rPr>
              <a:t> у </a:t>
            </a:r>
            <a:r>
              <a:rPr lang="ru-RU" sz="1600" dirty="0" err="1">
                <a:latin typeface="Arial Narrow" pitchFamily="34" charset="0"/>
              </a:rPr>
              <a:t>вирішенні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конкретних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трудових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завдань</a:t>
            </a:r>
            <a:r>
              <a:rPr lang="ru-RU" sz="1600" dirty="0">
                <a:latin typeface="Arial Narrow" pitchFamily="34" charset="0"/>
              </a:rPr>
              <a:t>. </a:t>
            </a:r>
            <a:r>
              <a:rPr lang="ru-RU" sz="1600" dirty="0" err="1">
                <a:latin typeface="Arial Narrow" pitchFamily="34" charset="0"/>
              </a:rPr>
              <a:t>Важливі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також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дбайливість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і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далекоглядність</a:t>
            </a:r>
            <a:r>
              <a:rPr lang="ru-RU" sz="1600" dirty="0">
                <a:latin typeface="Arial Narrow" pitchFamily="34" charset="0"/>
              </a:rPr>
              <a:t>, тому </a:t>
            </a:r>
            <a:r>
              <a:rPr lang="ru-RU" sz="1600" dirty="0" err="1">
                <a:latin typeface="Arial Narrow" pitchFamily="34" charset="0"/>
              </a:rPr>
              <a:t>що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багато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які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зміни</a:t>
            </a:r>
            <a:r>
              <a:rPr lang="ru-RU" sz="1600" dirty="0">
                <a:latin typeface="Arial Narrow" pitchFamily="34" charset="0"/>
              </a:rPr>
              <a:t> в </a:t>
            </a:r>
            <a:r>
              <a:rPr lang="ru-RU" sz="1600" dirty="0" err="1">
                <a:latin typeface="Arial Narrow" pitchFamily="34" charset="0"/>
              </a:rPr>
              <a:t>тваринних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і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рослинних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організмах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можуть</a:t>
            </a:r>
            <a:r>
              <a:rPr lang="ru-RU" sz="1600" dirty="0">
                <a:latin typeface="Arial Narrow" pitchFamily="34" charset="0"/>
              </a:rPr>
              <a:t> бути </a:t>
            </a:r>
            <a:r>
              <a:rPr lang="ru-RU" sz="1600" dirty="0" err="1">
                <a:latin typeface="Arial Narrow" pitchFamily="34" charset="0"/>
              </a:rPr>
              <a:t>безповоротними</a:t>
            </a:r>
            <a:r>
              <a:rPr lang="ru-RU" sz="1600" dirty="0">
                <a:latin typeface="Arial Narrow" pitchFamily="34" charset="0"/>
              </a:rPr>
              <a:t> (</a:t>
            </a:r>
            <a:r>
              <a:rPr lang="ru-RU" sz="1600" dirty="0" err="1">
                <a:latin typeface="Arial Narrow" pitchFamily="34" charset="0"/>
              </a:rPr>
              <a:t>рослини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можуть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зів’янути</a:t>
            </a:r>
            <a:r>
              <a:rPr lang="ru-RU" sz="1600" dirty="0">
                <a:latin typeface="Arial Narrow" pitchFamily="34" charset="0"/>
              </a:rPr>
              <a:t>, </a:t>
            </a:r>
            <a:r>
              <a:rPr lang="ru-RU" sz="1600" dirty="0" err="1">
                <a:latin typeface="Arial Narrow" pitchFamily="34" charset="0"/>
              </a:rPr>
              <a:t>загинути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від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шкідників</a:t>
            </a:r>
            <a:r>
              <a:rPr lang="ru-RU" sz="1600" dirty="0">
                <a:latin typeface="Arial Narrow" pitchFamily="34" charset="0"/>
              </a:rPr>
              <a:t>, </a:t>
            </a:r>
            <a:r>
              <a:rPr lang="ru-RU" sz="1600" dirty="0" err="1">
                <a:latin typeface="Arial Narrow" pitchFamily="34" charset="0"/>
              </a:rPr>
              <a:t>можуть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масово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гинути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домашні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тварини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тощо</a:t>
            </a:r>
            <a:r>
              <a:rPr lang="ru-RU" sz="1600" dirty="0">
                <a:latin typeface="Arial Narrow" pitchFamily="34" charset="0"/>
              </a:rPr>
              <a:t>). </a:t>
            </a:r>
            <a:r>
              <a:rPr lang="ru-RU" sz="1600" dirty="0" err="1">
                <a:latin typeface="Arial Narrow" pitchFamily="34" charset="0"/>
              </a:rPr>
              <a:t>Змінні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умови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праці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вимагають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від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спеціаліста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творчих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вирішень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завдань</a:t>
            </a:r>
            <a:r>
              <a:rPr lang="ru-RU" sz="1600" dirty="0">
                <a:latin typeface="Arial Narrow" pitchFamily="34" charset="0"/>
              </a:rPr>
              <a:t>, </a:t>
            </a:r>
            <a:r>
              <a:rPr lang="ru-RU" sz="1600" dirty="0" err="1">
                <a:latin typeface="Arial Narrow" pitchFamily="34" charset="0"/>
              </a:rPr>
              <a:t>які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виникли</a:t>
            </a:r>
            <a:r>
              <a:rPr lang="ru-RU" sz="1600" dirty="0">
                <a:latin typeface="Arial Narrow" pitchFamily="34" charset="0"/>
              </a:rPr>
              <a:t>.</a:t>
            </a:r>
          </a:p>
          <a:p>
            <a:pPr algn="just"/>
            <a:endParaRPr lang="ru-RU" sz="1600" dirty="0">
              <a:latin typeface="Arial Narrow" pitchFamily="34" charset="0"/>
            </a:endParaRPr>
          </a:p>
        </p:txBody>
      </p:sp>
      <p:pic>
        <p:nvPicPr>
          <p:cNvPr id="5" name="Содержимое 4" descr="G:\110___09\images (1)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3214709" cy="442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Вибір</a:t>
            </a: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професії</a:t>
            </a: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базується</a:t>
            </a: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 на </a:t>
            </a:r>
            <a:r>
              <a:rPr lang="ru-RU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трьох</a:t>
            </a: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 «китах»: ХОЧУ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!  МОЖУ!  ТРЕБА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971792" cy="4525963"/>
          </a:xfrm>
        </p:spPr>
        <p:txBody>
          <a:bodyPr>
            <a:normAutofit/>
          </a:bodyPr>
          <a:lstStyle/>
          <a:p>
            <a:pPr algn="ctr"/>
            <a:r>
              <a:rPr lang="ru-RU" sz="2600" b="1" i="1" dirty="0">
                <a:latin typeface="Arial Narrow" pitchFamily="34" charset="0"/>
              </a:rPr>
              <a:t>«ХОЧУ</a:t>
            </a:r>
            <a:r>
              <a:rPr lang="uk-UA" sz="2600" b="1" i="1" dirty="0">
                <a:latin typeface="Arial Narrow" pitchFamily="34" charset="0"/>
              </a:rPr>
              <a:t>»</a:t>
            </a:r>
            <a:endParaRPr lang="ru-RU" sz="2600" dirty="0">
              <a:latin typeface="Arial Narrow" pitchFamily="34" charset="0"/>
            </a:endParaRPr>
          </a:p>
          <a:p>
            <a:pPr marL="92075" indent="-92075" algn="just">
              <a:buNone/>
            </a:pPr>
            <a:r>
              <a:rPr lang="uk-UA" sz="2600" dirty="0">
                <a:latin typeface="Arial Narrow" pitchFamily="34" charset="0"/>
              </a:rPr>
              <a:t>Учням п</a:t>
            </a:r>
            <a:r>
              <a:rPr lang="ru-RU" sz="2600" dirty="0" err="1">
                <a:latin typeface="Arial Narrow" pitchFamily="34" charset="0"/>
              </a:rPr>
              <a:t>ропонується</a:t>
            </a:r>
            <a:r>
              <a:rPr lang="ru-RU" sz="2600" dirty="0">
                <a:latin typeface="Arial Narrow" pitchFamily="34" charset="0"/>
              </a:rPr>
              <a:t> обрати </a:t>
            </a:r>
            <a:r>
              <a:rPr lang="ru-RU" sz="2600" dirty="0" err="1">
                <a:latin typeface="Arial Narrow" pitchFamily="34" charset="0"/>
              </a:rPr>
              <a:t>серед</a:t>
            </a:r>
            <a:r>
              <a:rPr lang="ru-RU" sz="2600" dirty="0">
                <a:latin typeface="Arial Narrow" pitchFamily="34" charset="0"/>
              </a:rPr>
              <a:t> </a:t>
            </a:r>
            <a:r>
              <a:rPr lang="ru-RU" sz="2600" dirty="0" err="1">
                <a:latin typeface="Arial Narrow" pitchFamily="34" charset="0"/>
              </a:rPr>
              <a:t>перелічених</a:t>
            </a:r>
            <a:r>
              <a:rPr lang="ru-RU" sz="2600" dirty="0">
                <a:latin typeface="Arial Narrow" pitchFamily="34" charset="0"/>
              </a:rPr>
              <a:t> </a:t>
            </a:r>
            <a:r>
              <a:rPr lang="ru-RU" sz="2600" dirty="0" err="1" smtClean="0">
                <a:latin typeface="Arial Narrow" pitchFamily="34" charset="0"/>
              </a:rPr>
              <a:t>п</a:t>
            </a:r>
            <a:r>
              <a:rPr lang="en-US" sz="2600" dirty="0" smtClean="0">
                <a:latin typeface="Arial Narrow" pitchFamily="34" charset="0"/>
              </a:rPr>
              <a:t>’</a:t>
            </a:r>
            <a:r>
              <a:rPr lang="uk-UA" sz="2600" dirty="0" smtClean="0">
                <a:latin typeface="Arial Narrow" pitchFamily="34" charset="0"/>
              </a:rPr>
              <a:t>ять</a:t>
            </a:r>
            <a:r>
              <a:rPr lang="ru-RU" sz="2600" dirty="0" smtClean="0">
                <a:latin typeface="Arial Narrow" pitchFamily="34" charset="0"/>
              </a:rPr>
              <a:t> </a:t>
            </a:r>
            <a:r>
              <a:rPr lang="ru-RU" sz="2600" dirty="0" err="1">
                <a:latin typeface="Arial Narrow" pitchFamily="34" charset="0"/>
              </a:rPr>
              <a:t>пр</a:t>
            </a:r>
            <a:r>
              <a:rPr lang="uk-UA" sz="2600" dirty="0">
                <a:latin typeface="Arial Narrow" pitchFamily="34" charset="0"/>
              </a:rPr>
              <a:t>і</a:t>
            </a:r>
            <a:r>
              <a:rPr lang="ru-RU" sz="2600" dirty="0">
                <a:latin typeface="Arial Narrow" pitchFamily="34" charset="0"/>
              </a:rPr>
              <a:t>ор</a:t>
            </a:r>
            <a:r>
              <a:rPr lang="uk-UA" sz="2600" dirty="0">
                <a:latin typeface="Arial Narrow" pitchFamily="34" charset="0"/>
              </a:rPr>
              <a:t>и</a:t>
            </a:r>
            <a:r>
              <a:rPr lang="ru-RU" sz="2600" dirty="0" err="1">
                <a:latin typeface="Arial Narrow" pitchFamily="34" charset="0"/>
              </a:rPr>
              <a:t>тетних</a:t>
            </a:r>
            <a:r>
              <a:rPr lang="ru-RU" sz="2600" dirty="0">
                <a:latin typeface="Arial Narrow" pitchFamily="34" charset="0"/>
              </a:rPr>
              <a:t> </a:t>
            </a:r>
            <a:r>
              <a:rPr lang="ru-RU" sz="2600" dirty="0" err="1">
                <a:latin typeface="Arial Narrow" pitchFamily="34" charset="0"/>
              </a:rPr>
              <a:t>професійних</a:t>
            </a:r>
            <a:r>
              <a:rPr lang="ru-RU" sz="2600" dirty="0">
                <a:latin typeface="Arial Narrow" pitchFamily="34" charset="0"/>
              </a:rPr>
              <a:t> </a:t>
            </a:r>
            <a:r>
              <a:rPr lang="ru-RU" sz="2600" dirty="0" err="1">
                <a:latin typeface="Arial Narrow" pitchFamily="34" charset="0"/>
              </a:rPr>
              <a:t>цінностей</a:t>
            </a:r>
            <a:endParaRPr lang="ru-RU" sz="2600" dirty="0">
              <a:latin typeface="Arial Narrow" pitchFamily="34" charset="0"/>
            </a:endParaRP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571868" y="1600200"/>
            <a:ext cx="5214974" cy="490063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400" dirty="0">
                <a:latin typeface="Arial Narrow" pitchFamily="34" charset="0"/>
              </a:rPr>
              <a:t>1. </a:t>
            </a:r>
            <a:r>
              <a:rPr lang="ru-RU" sz="1400" dirty="0" err="1">
                <a:latin typeface="Arial Narrow" pitchFamily="34" charset="0"/>
              </a:rPr>
              <a:t>Користь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суспільству</a:t>
            </a:r>
            <a:r>
              <a:rPr lang="ru-RU" sz="1400" dirty="0">
                <a:latin typeface="Arial Narrow" pitchFamily="34" charset="0"/>
              </a:rPr>
              <a:t>. </a:t>
            </a:r>
          </a:p>
          <a:p>
            <a:r>
              <a:rPr lang="ru-RU" sz="1400" dirty="0">
                <a:latin typeface="Arial Narrow" pitchFamily="34" charset="0"/>
              </a:rPr>
              <a:t>2. </a:t>
            </a:r>
            <a:r>
              <a:rPr lang="ru-RU" sz="1400" dirty="0" err="1">
                <a:latin typeface="Arial Narrow" pitchFamily="34" charset="0"/>
              </a:rPr>
              <a:t>Можливість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зміцнювати</a:t>
            </a:r>
            <a:r>
              <a:rPr lang="ru-RU" sz="1400" dirty="0">
                <a:latin typeface="Arial Narrow" pitchFamily="34" charset="0"/>
              </a:rPr>
              <a:t> мир </a:t>
            </a:r>
            <a:r>
              <a:rPr lang="ru-RU" sz="1400" dirty="0" err="1">
                <a:latin typeface="Arial Narrow" pitchFamily="34" charset="0"/>
              </a:rPr>
              <a:t>і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стабільність</a:t>
            </a:r>
            <a:r>
              <a:rPr lang="ru-RU" sz="1400" dirty="0">
                <a:latin typeface="Arial Narrow" pitchFamily="34" charset="0"/>
              </a:rPr>
              <a:t> на </a:t>
            </a:r>
            <a:r>
              <a:rPr lang="ru-RU" sz="1400" dirty="0" err="1">
                <a:latin typeface="Arial Narrow" pitchFamily="34" charset="0"/>
              </a:rPr>
              <a:t>Землі</a:t>
            </a:r>
            <a:r>
              <a:rPr lang="ru-RU" sz="1400" dirty="0">
                <a:latin typeface="Arial Narrow" pitchFamily="34" charset="0"/>
              </a:rPr>
              <a:t>. </a:t>
            </a:r>
          </a:p>
          <a:p>
            <a:r>
              <a:rPr lang="ru-RU" sz="1400" dirty="0">
                <a:latin typeface="Arial Narrow" pitchFamily="34" charset="0"/>
              </a:rPr>
              <a:t>3. </a:t>
            </a:r>
            <a:r>
              <a:rPr lang="ru-RU" sz="1400" dirty="0" err="1">
                <a:latin typeface="Arial Narrow" pitchFamily="34" charset="0"/>
              </a:rPr>
              <a:t>Можливість</a:t>
            </a:r>
            <a:r>
              <a:rPr lang="ru-RU" sz="1400" dirty="0">
                <a:latin typeface="Arial Narrow" pitchFamily="34" charset="0"/>
              </a:rPr>
              <a:t> бути в </a:t>
            </a:r>
            <a:r>
              <a:rPr lang="ru-RU" sz="1400" dirty="0" err="1">
                <a:latin typeface="Arial Narrow" pitchFamily="34" charset="0"/>
              </a:rPr>
              <a:t>колективі</a:t>
            </a:r>
            <a:r>
              <a:rPr lang="ru-RU" sz="1400" dirty="0">
                <a:latin typeface="Arial Narrow" pitchFamily="34" charset="0"/>
              </a:rPr>
              <a:t>, </a:t>
            </a:r>
            <a:r>
              <a:rPr lang="ru-RU" sz="1400" dirty="0" err="1">
                <a:latin typeface="Arial Narrow" pitchFamily="34" charset="0"/>
              </a:rPr>
              <a:t>брати</a:t>
            </a:r>
            <a:r>
              <a:rPr lang="ru-RU" sz="1400" dirty="0">
                <a:latin typeface="Arial Narrow" pitchFamily="34" charset="0"/>
              </a:rPr>
              <a:t> участь у </a:t>
            </a:r>
            <a:r>
              <a:rPr lang="ru-RU" sz="1400" dirty="0" err="1">
                <a:latin typeface="Arial Narrow" pitchFamily="34" charset="0"/>
              </a:rPr>
              <a:t>його</a:t>
            </a:r>
            <a:r>
              <a:rPr lang="ru-RU" sz="1400" dirty="0">
                <a:latin typeface="Arial Narrow" pitchFamily="34" charset="0"/>
              </a:rPr>
              <a:t> справах. </a:t>
            </a:r>
          </a:p>
          <a:p>
            <a:r>
              <a:rPr lang="ru-RU" sz="1400" dirty="0">
                <a:latin typeface="Arial Narrow" pitchFamily="34" charset="0"/>
              </a:rPr>
              <a:t>4. </a:t>
            </a:r>
            <a:r>
              <a:rPr lang="ru-RU" sz="1400" dirty="0" err="1">
                <a:latin typeface="Arial Narrow" pitchFamily="34" charset="0"/>
              </a:rPr>
              <a:t>Можливість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удосконалювати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свій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духовний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світ</a:t>
            </a:r>
            <a:r>
              <a:rPr lang="ru-RU" sz="1400" dirty="0">
                <a:latin typeface="Arial Narrow" pitchFamily="34" charset="0"/>
              </a:rPr>
              <a:t>. </a:t>
            </a:r>
          </a:p>
          <a:p>
            <a:r>
              <a:rPr lang="ru-RU" sz="1400" dirty="0">
                <a:latin typeface="Arial Narrow" pitchFamily="34" charset="0"/>
              </a:rPr>
              <a:t>5. </a:t>
            </a:r>
            <a:r>
              <a:rPr lang="ru-RU" sz="1400" dirty="0" err="1">
                <a:latin typeface="Arial Narrow" pitchFamily="34" charset="0"/>
              </a:rPr>
              <a:t>Відчуття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радості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від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праці</a:t>
            </a:r>
            <a:r>
              <a:rPr lang="ru-RU" sz="1400" dirty="0">
                <a:latin typeface="Arial Narrow" pitchFamily="34" charset="0"/>
              </a:rPr>
              <a:t>. </a:t>
            </a:r>
          </a:p>
          <a:p>
            <a:r>
              <a:rPr lang="ru-RU" sz="1400" dirty="0">
                <a:latin typeface="Arial Narrow" pitchFamily="34" charset="0"/>
              </a:rPr>
              <a:t>6. </a:t>
            </a:r>
            <a:r>
              <a:rPr lang="ru-RU" sz="1400" dirty="0" err="1">
                <a:latin typeface="Arial Narrow" pitchFamily="34" charset="0"/>
              </a:rPr>
              <a:t>Усвідомлення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краси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праці</a:t>
            </a:r>
            <a:r>
              <a:rPr lang="ru-RU" sz="1400" dirty="0">
                <a:latin typeface="Arial Narrow" pitchFamily="34" charset="0"/>
              </a:rPr>
              <a:t>. </a:t>
            </a:r>
          </a:p>
          <a:p>
            <a:r>
              <a:rPr lang="ru-RU" sz="1400" dirty="0">
                <a:latin typeface="Arial Narrow" pitchFamily="34" charset="0"/>
              </a:rPr>
              <a:t>7. </a:t>
            </a:r>
            <a:r>
              <a:rPr lang="ru-RU" sz="1400" dirty="0" err="1">
                <a:latin typeface="Arial Narrow" pitchFamily="34" charset="0"/>
              </a:rPr>
              <a:t>Можливість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використовувати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uk-UA" sz="1400" dirty="0">
                <a:latin typeface="Arial Narrow" pitchFamily="34" charset="0"/>
              </a:rPr>
              <a:t>у</a:t>
            </a:r>
            <a:r>
              <a:rPr lang="ru-RU" sz="1400" dirty="0" err="1">
                <a:latin typeface="Arial Narrow" pitchFamily="34" charset="0"/>
              </a:rPr>
              <a:t>сі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свої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здібності</a:t>
            </a:r>
            <a:r>
              <a:rPr lang="ru-RU" sz="1400" dirty="0">
                <a:latin typeface="Arial Narrow" pitchFamily="34" charset="0"/>
              </a:rPr>
              <a:t>. </a:t>
            </a:r>
          </a:p>
          <a:p>
            <a:r>
              <a:rPr lang="ru-RU" sz="1400" dirty="0">
                <a:latin typeface="Arial Narrow" pitchFamily="34" charset="0"/>
              </a:rPr>
              <a:t>8. </a:t>
            </a:r>
            <a:r>
              <a:rPr lang="ru-RU" sz="1400" dirty="0" err="1">
                <a:latin typeface="Arial Narrow" pitchFamily="34" charset="0"/>
              </a:rPr>
              <a:t>Можливість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постійно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вдосконалюватися</a:t>
            </a:r>
            <a:r>
              <a:rPr lang="ru-RU" sz="1400" dirty="0">
                <a:latin typeface="Arial Narrow" pitchFamily="34" charset="0"/>
              </a:rPr>
              <a:t>. </a:t>
            </a:r>
          </a:p>
          <a:p>
            <a:r>
              <a:rPr lang="ru-RU" sz="1400" dirty="0">
                <a:latin typeface="Arial Narrow" pitchFamily="34" charset="0"/>
              </a:rPr>
              <a:t>9. </a:t>
            </a:r>
            <a:r>
              <a:rPr lang="ru-RU" sz="1400" dirty="0" err="1">
                <a:latin typeface="Arial Narrow" pitchFamily="34" charset="0"/>
              </a:rPr>
              <a:t>Великі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можливості</a:t>
            </a:r>
            <a:r>
              <a:rPr lang="ru-RU" sz="1400" dirty="0">
                <a:latin typeface="Arial Narrow" pitchFamily="34" charset="0"/>
              </a:rPr>
              <a:t> для </a:t>
            </a:r>
            <a:r>
              <a:rPr lang="ru-RU" sz="1400" dirty="0" err="1">
                <a:latin typeface="Arial Narrow" pitchFamily="34" charset="0"/>
              </a:rPr>
              <a:t>творчості</a:t>
            </a:r>
            <a:r>
              <a:rPr lang="ru-RU" sz="1400" dirty="0">
                <a:latin typeface="Arial Narrow" pitchFamily="34" charset="0"/>
              </a:rPr>
              <a:t>. </a:t>
            </a:r>
          </a:p>
          <a:p>
            <a:r>
              <a:rPr lang="ru-RU" sz="1400" dirty="0">
                <a:latin typeface="Arial Narrow" pitchFamily="34" charset="0"/>
              </a:rPr>
              <a:t>10. </a:t>
            </a:r>
            <a:r>
              <a:rPr lang="ru-RU" sz="1400" dirty="0" err="1">
                <a:latin typeface="Arial Narrow" pitchFamily="34" charset="0"/>
              </a:rPr>
              <a:t>Можливість</a:t>
            </a:r>
            <a:r>
              <a:rPr lang="ru-RU" sz="1400" dirty="0">
                <a:latin typeface="Arial Narrow" pitchFamily="34" charset="0"/>
              </a:rPr>
              <a:t> бути </a:t>
            </a:r>
            <a:r>
              <a:rPr lang="ru-RU" sz="1400" dirty="0" err="1">
                <a:latin typeface="Arial Narrow" pitchFamily="34" charset="0"/>
              </a:rPr>
              <a:t>оригінальним</a:t>
            </a:r>
            <a:r>
              <a:rPr lang="ru-RU" sz="1400" dirty="0">
                <a:latin typeface="Arial Narrow" pitchFamily="34" charset="0"/>
              </a:rPr>
              <a:t> у </a:t>
            </a:r>
            <a:r>
              <a:rPr lang="ru-RU" sz="1400" dirty="0" err="1">
                <a:latin typeface="Arial Narrow" pitchFamily="34" charset="0"/>
              </a:rPr>
              <a:t>роботі</a:t>
            </a:r>
            <a:r>
              <a:rPr lang="ru-RU" sz="1400" dirty="0">
                <a:latin typeface="Arial Narrow" pitchFamily="34" charset="0"/>
              </a:rPr>
              <a:t>. </a:t>
            </a:r>
          </a:p>
          <a:p>
            <a:r>
              <a:rPr lang="ru-RU" sz="1400" dirty="0">
                <a:latin typeface="Arial Narrow" pitchFamily="34" charset="0"/>
              </a:rPr>
              <a:t>11. </a:t>
            </a:r>
            <a:r>
              <a:rPr lang="ru-RU" sz="1400" dirty="0" err="1">
                <a:latin typeface="Arial Narrow" pitchFamily="34" charset="0"/>
              </a:rPr>
              <a:t>Велике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розумове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навантаження</a:t>
            </a:r>
            <a:r>
              <a:rPr lang="ru-RU" sz="1400" dirty="0">
                <a:latin typeface="Arial Narrow" pitchFamily="34" charset="0"/>
              </a:rPr>
              <a:t>. </a:t>
            </a:r>
          </a:p>
          <a:p>
            <a:r>
              <a:rPr lang="ru-RU" sz="1400" dirty="0">
                <a:latin typeface="Arial Narrow" pitchFamily="34" charset="0"/>
              </a:rPr>
              <a:t>12. </a:t>
            </a:r>
            <a:r>
              <a:rPr lang="ru-RU" sz="1400" dirty="0" err="1">
                <a:latin typeface="Arial Narrow" pitchFamily="34" charset="0"/>
              </a:rPr>
              <a:t>Велике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фізичне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навантаження</a:t>
            </a:r>
            <a:r>
              <a:rPr lang="ru-RU" sz="1400" dirty="0">
                <a:latin typeface="Arial Narrow" pitchFamily="34" charset="0"/>
              </a:rPr>
              <a:t>. </a:t>
            </a:r>
          </a:p>
          <a:p>
            <a:r>
              <a:rPr lang="ru-RU" sz="1400" dirty="0">
                <a:latin typeface="Arial Narrow" pitchFamily="34" charset="0"/>
              </a:rPr>
              <a:t>13. </a:t>
            </a:r>
            <a:r>
              <a:rPr lang="ru-RU" sz="1400" dirty="0" err="1">
                <a:latin typeface="Arial Narrow" pitchFamily="34" charset="0"/>
              </a:rPr>
              <a:t>Матеріальна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незалежність</a:t>
            </a:r>
            <a:r>
              <a:rPr lang="ru-RU" sz="1400" dirty="0">
                <a:latin typeface="Arial Narrow" pitchFamily="34" charset="0"/>
              </a:rPr>
              <a:t>. </a:t>
            </a:r>
          </a:p>
          <a:p>
            <a:r>
              <a:rPr lang="ru-RU" sz="1400" dirty="0">
                <a:latin typeface="Arial Narrow" pitchFamily="34" charset="0"/>
              </a:rPr>
              <a:t>14. </a:t>
            </a:r>
            <a:r>
              <a:rPr lang="ru-RU" sz="1400" dirty="0" err="1">
                <a:latin typeface="Arial Narrow" pitchFamily="34" charset="0"/>
              </a:rPr>
              <a:t>Стабільне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майбутнє</a:t>
            </a:r>
            <a:r>
              <a:rPr lang="ru-RU" sz="1400" dirty="0">
                <a:latin typeface="Arial Narrow" pitchFamily="34" charset="0"/>
              </a:rPr>
              <a:t>. </a:t>
            </a:r>
          </a:p>
          <a:p>
            <a:r>
              <a:rPr lang="ru-RU" sz="1400" dirty="0">
                <a:latin typeface="Arial Narrow" pitchFamily="34" charset="0"/>
              </a:rPr>
              <a:t>15. Престиж </a:t>
            </a:r>
            <a:r>
              <a:rPr lang="ru-RU" sz="1400" dirty="0" err="1">
                <a:latin typeface="Arial Narrow" pitchFamily="34" charset="0"/>
              </a:rPr>
              <a:t>серед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друзів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і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знайомих</a:t>
            </a:r>
            <a:r>
              <a:rPr lang="ru-RU" sz="1400" dirty="0">
                <a:latin typeface="Arial Narrow" pitchFamily="34" charset="0"/>
              </a:rPr>
              <a:t>. </a:t>
            </a:r>
          </a:p>
          <a:p>
            <a:r>
              <a:rPr lang="ru-RU" sz="1400" dirty="0">
                <a:latin typeface="Arial Narrow" pitchFamily="34" charset="0"/>
              </a:rPr>
              <a:t>16. </a:t>
            </a:r>
            <a:r>
              <a:rPr lang="ru-RU" sz="1400" dirty="0" err="1">
                <a:latin typeface="Arial Narrow" pitchFamily="34" charset="0"/>
              </a:rPr>
              <a:t>Швидке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підвищення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кваліфікації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і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професійне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зростання</a:t>
            </a:r>
            <a:r>
              <a:rPr lang="ru-RU" sz="1400" dirty="0">
                <a:latin typeface="Arial Narrow" pitchFamily="34" charset="0"/>
              </a:rPr>
              <a:t>. </a:t>
            </a:r>
          </a:p>
          <a:p>
            <a:r>
              <a:rPr lang="ru-RU" sz="1400" dirty="0">
                <a:latin typeface="Arial Narrow" pitchFamily="34" charset="0"/>
              </a:rPr>
              <a:t>17. </a:t>
            </a:r>
            <a:r>
              <a:rPr lang="ru-RU" sz="1400" dirty="0" err="1">
                <a:latin typeface="Arial Narrow" pitchFamily="34" charset="0"/>
              </a:rPr>
              <a:t>Можливість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працювати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серед</a:t>
            </a:r>
            <a:r>
              <a:rPr lang="ru-RU" sz="1400" dirty="0">
                <a:latin typeface="Arial Narrow" pitchFamily="34" charset="0"/>
              </a:rPr>
              <a:t> людей. </a:t>
            </a:r>
          </a:p>
          <a:p>
            <a:r>
              <a:rPr lang="ru-RU" sz="1400" dirty="0">
                <a:latin typeface="Arial Narrow" pitchFamily="34" charset="0"/>
              </a:rPr>
              <a:t>18. </a:t>
            </a:r>
            <a:r>
              <a:rPr lang="ru-RU" sz="1400" dirty="0" err="1">
                <a:latin typeface="Arial Narrow" pitchFamily="34" charset="0"/>
              </a:rPr>
              <a:t>Можливість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працювати</a:t>
            </a:r>
            <a:r>
              <a:rPr lang="ru-RU" sz="1400" dirty="0">
                <a:latin typeface="Arial Narrow" pitchFamily="34" charset="0"/>
              </a:rPr>
              <a:t> на </a:t>
            </a:r>
            <a:r>
              <a:rPr lang="ru-RU" sz="1400" dirty="0" err="1">
                <a:latin typeface="Arial Narrow" pitchFamily="34" charset="0"/>
              </a:rPr>
              <a:t>відкритому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повітрі</a:t>
            </a:r>
            <a:r>
              <a:rPr lang="ru-RU" sz="1400" dirty="0">
                <a:latin typeface="Arial Narrow" pitchFamily="34" charset="0"/>
              </a:rPr>
              <a:t>, бути в </a:t>
            </a:r>
            <a:r>
              <a:rPr lang="ru-RU" sz="1400" dirty="0" err="1">
                <a:latin typeface="Arial Narrow" pitchFamily="34" charset="0"/>
              </a:rPr>
              <a:t>постійному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русі</a:t>
            </a:r>
            <a:r>
              <a:rPr lang="ru-RU" sz="1400" dirty="0">
                <a:latin typeface="Arial Narrow" pitchFamily="34" charset="0"/>
              </a:rPr>
              <a:t>. </a:t>
            </a:r>
          </a:p>
          <a:p>
            <a:endParaRPr lang="ru-RU" sz="1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«МОЖУ»</a:t>
            </a:r>
            <a:b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</a:b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 В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права «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Мої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сильні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і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слабкі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сторони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»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86172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uk-UA" sz="4100" dirty="0" smtClean="0">
                <a:latin typeface="Arial Narrow" pitchFamily="34" charset="0"/>
              </a:rPr>
              <a:t>Кожній дитині пропонується </a:t>
            </a:r>
            <a:r>
              <a:rPr lang="uk-UA" sz="4100" dirty="0">
                <a:latin typeface="Arial Narrow" pitchFamily="34" charset="0"/>
              </a:rPr>
              <a:t>заповнити анкету — аналіз власних вад і позитивних якостей (це дає можливість </a:t>
            </a:r>
            <a:r>
              <a:rPr lang="uk-UA" sz="4100" dirty="0" smtClean="0">
                <a:latin typeface="Arial Narrow" pitchFamily="34" charset="0"/>
              </a:rPr>
              <a:t>ще </a:t>
            </a:r>
            <a:r>
              <a:rPr lang="uk-UA" sz="4100" dirty="0">
                <a:latin typeface="Arial Narrow" pitchFamily="34" charset="0"/>
              </a:rPr>
              <a:t>раз поринути у власний світ, проаналізувати свої сильні і слабкі сторони, перш ніж прийняти важливе рішення щодо вибору професії. </a:t>
            </a:r>
            <a:endParaRPr lang="ru-RU" sz="4100" dirty="0">
              <a:latin typeface="Arial Narrow" pitchFamily="34" charset="0"/>
            </a:endParaRPr>
          </a:p>
          <a:p>
            <a:pPr algn="ctr"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1600200"/>
            <a:ext cx="4500594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err="1">
                <a:latin typeface="Arial Narrow" pitchFamily="34" charset="0"/>
              </a:rPr>
              <a:t>Мені</a:t>
            </a:r>
            <a:r>
              <a:rPr lang="ru-RU" dirty="0">
                <a:latin typeface="Arial Narrow" pitchFamily="34" charset="0"/>
              </a:rPr>
              <a:t> добре </a:t>
            </a:r>
            <a:r>
              <a:rPr lang="ru-RU" dirty="0" err="1">
                <a:latin typeface="Arial Narrow" pitchFamily="34" charset="0"/>
              </a:rPr>
              <a:t>вдається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uk-UA" dirty="0">
                <a:latin typeface="Arial Narrow" pitchFamily="34" charset="0"/>
              </a:rPr>
              <a:t>…</a:t>
            </a:r>
            <a:endParaRPr lang="ru-RU" dirty="0">
              <a:latin typeface="Arial Narrow" pitchFamily="34" charset="0"/>
            </a:endParaRPr>
          </a:p>
          <a:p>
            <a:r>
              <a:rPr lang="ru-RU" dirty="0" err="1">
                <a:latin typeface="Arial Narrow" pitchFamily="34" charset="0"/>
              </a:rPr>
              <a:t>Мені</a:t>
            </a:r>
            <a:r>
              <a:rPr lang="ru-RU" dirty="0">
                <a:latin typeface="Arial Narrow" pitchFamily="34" charset="0"/>
              </a:rPr>
              <a:t> погано </a:t>
            </a:r>
            <a:r>
              <a:rPr lang="ru-RU" dirty="0" err="1">
                <a:latin typeface="Arial Narrow" pitchFamily="34" charset="0"/>
              </a:rPr>
              <a:t>вдається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uk-UA" dirty="0">
                <a:latin typeface="Arial Narrow" pitchFamily="34" charset="0"/>
              </a:rPr>
              <a:t>…</a:t>
            </a:r>
            <a:r>
              <a:rPr lang="ru-RU" dirty="0">
                <a:latin typeface="Arial Narrow" pitchFamily="34" charset="0"/>
              </a:rPr>
              <a:t>	</a:t>
            </a:r>
          </a:p>
          <a:p>
            <a:r>
              <a:rPr lang="ru-RU" dirty="0" err="1">
                <a:latin typeface="Arial Narrow" pitchFamily="34" charset="0"/>
              </a:rPr>
              <a:t>Мені</a:t>
            </a:r>
            <a:r>
              <a:rPr lang="ru-RU" dirty="0">
                <a:latin typeface="Arial Narrow" pitchFamily="34" charset="0"/>
              </a:rPr>
              <a:t> не </a:t>
            </a:r>
            <a:r>
              <a:rPr lang="ru-RU" dirty="0" err="1">
                <a:latin typeface="Arial Narrow" pitchFamily="34" charset="0"/>
              </a:rPr>
              <a:t>подобається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uk-UA" dirty="0">
                <a:latin typeface="Arial Narrow" pitchFamily="34" charset="0"/>
              </a:rPr>
              <a:t>…</a:t>
            </a:r>
            <a:endParaRPr lang="ru-RU" dirty="0">
              <a:latin typeface="Arial Narrow" pitchFamily="34" charset="0"/>
            </a:endParaRPr>
          </a:p>
          <a:p>
            <a:r>
              <a:rPr lang="ru-RU" dirty="0" err="1">
                <a:latin typeface="Arial Narrow" pitchFamily="34" charset="0"/>
              </a:rPr>
              <a:t>Мені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цікаво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uk-UA" dirty="0">
                <a:latin typeface="Arial Narrow" pitchFamily="34" charset="0"/>
              </a:rPr>
              <a:t>…</a:t>
            </a:r>
            <a:endParaRPr lang="ru-RU" dirty="0">
              <a:latin typeface="Arial Narrow" pitchFamily="34" charset="0"/>
            </a:endParaRPr>
          </a:p>
          <a:p>
            <a:r>
              <a:rPr lang="ru-RU" dirty="0" err="1">
                <a:latin typeface="Arial Narrow" pitchFamily="34" charset="0"/>
              </a:rPr>
              <a:t>Мені</a:t>
            </a:r>
            <a:r>
              <a:rPr lang="ru-RU" dirty="0">
                <a:latin typeface="Arial Narrow" pitchFamily="34" charset="0"/>
              </a:rPr>
              <a:t> нудно </a:t>
            </a:r>
            <a:r>
              <a:rPr lang="uk-UA" dirty="0">
                <a:latin typeface="Arial Narrow" pitchFamily="34" charset="0"/>
              </a:rPr>
              <a:t>…</a:t>
            </a:r>
            <a:endParaRPr lang="ru-RU" dirty="0">
              <a:latin typeface="Arial Narrow" pitchFamily="34" charset="0"/>
            </a:endParaRPr>
          </a:p>
          <a:p>
            <a:r>
              <a:rPr lang="ru-RU" dirty="0">
                <a:latin typeface="Arial Narrow" pitchFamily="34" charset="0"/>
              </a:rPr>
              <a:t>Я </a:t>
            </a:r>
            <a:r>
              <a:rPr lang="uk-UA" dirty="0">
                <a:latin typeface="Arial Narrow" pitchFamily="34" charset="0"/>
              </a:rPr>
              <a:t>пишаюся…</a:t>
            </a:r>
            <a:endParaRPr lang="ru-RU" dirty="0">
              <a:latin typeface="Arial Narrow" pitchFamily="34" charset="0"/>
            </a:endParaRPr>
          </a:p>
          <a:p>
            <a:r>
              <a:rPr lang="ru-RU" dirty="0">
                <a:latin typeface="Arial Narrow" pitchFamily="34" charset="0"/>
              </a:rPr>
              <a:t>Я </a:t>
            </a:r>
            <a:r>
              <a:rPr lang="ru-RU" dirty="0" err="1">
                <a:latin typeface="Arial Narrow" pitchFamily="34" charset="0"/>
              </a:rPr>
              <a:t>хотів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би</a:t>
            </a:r>
            <a:r>
              <a:rPr lang="ru-RU" dirty="0">
                <a:latin typeface="Arial Narrow" pitchFamily="34" charset="0"/>
              </a:rPr>
              <a:t> бути </a:t>
            </a:r>
            <a:r>
              <a:rPr lang="ru-RU" dirty="0" err="1">
                <a:latin typeface="Arial Narrow" pitchFamily="34" charset="0"/>
              </a:rPr>
              <a:t>більш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uk-UA" dirty="0">
                <a:latin typeface="Arial Narrow" pitchFamily="34" charset="0"/>
              </a:rPr>
              <a:t>…</a:t>
            </a:r>
            <a:endParaRPr lang="ru-RU" dirty="0">
              <a:latin typeface="Arial Narrow" pitchFamily="34" charset="0"/>
            </a:endParaRPr>
          </a:p>
          <a:p>
            <a:r>
              <a:rPr lang="ru-RU" dirty="0">
                <a:latin typeface="Arial Narrow" pitchFamily="34" charset="0"/>
              </a:rPr>
              <a:t>Я </a:t>
            </a:r>
            <a:r>
              <a:rPr lang="ru-RU" dirty="0" err="1">
                <a:latin typeface="Arial Narrow" pitchFamily="34" charset="0"/>
              </a:rPr>
              <a:t>хотів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би</a:t>
            </a:r>
            <a:r>
              <a:rPr lang="ru-RU" dirty="0">
                <a:latin typeface="Arial Narrow" pitchFamily="34" charset="0"/>
              </a:rPr>
              <a:t> бути </a:t>
            </a:r>
            <a:r>
              <a:rPr lang="ru-RU" dirty="0" err="1">
                <a:latin typeface="Arial Narrow" pitchFamily="34" charset="0"/>
              </a:rPr>
              <a:t>менш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uk-UA" dirty="0">
                <a:latin typeface="Arial Narrow" pitchFamily="34" charset="0"/>
              </a:rPr>
              <a:t>…</a:t>
            </a:r>
            <a:endParaRPr lang="ru-RU" dirty="0">
              <a:latin typeface="Arial Narrow" pitchFamily="34" charset="0"/>
            </a:endParaRPr>
          </a:p>
          <a:p>
            <a:r>
              <a:rPr lang="ru-RU" dirty="0" err="1">
                <a:latin typeface="Arial Narrow" pitchFamily="34" charset="0"/>
              </a:rPr>
              <a:t>Найбільшим</a:t>
            </a:r>
            <a:r>
              <a:rPr lang="ru-RU" dirty="0">
                <a:latin typeface="Arial Narrow" pitchFamily="34" charset="0"/>
              </a:rPr>
              <a:t> стимулом для мене </a:t>
            </a:r>
            <a:r>
              <a:rPr lang="ru-RU" dirty="0" err="1">
                <a:latin typeface="Arial Narrow" pitchFamily="34" charset="0"/>
              </a:rPr>
              <a:t>є</a:t>
            </a:r>
            <a:r>
              <a:rPr lang="uk-UA" dirty="0">
                <a:latin typeface="Arial Narrow" pitchFamily="34" charset="0"/>
              </a:rPr>
              <a:t>… </a:t>
            </a:r>
            <a:endParaRPr lang="ru-RU" dirty="0">
              <a:latin typeface="Arial Narrow" pitchFamily="34" charset="0"/>
            </a:endParaRPr>
          </a:p>
          <a:p>
            <a:r>
              <a:rPr lang="ru-RU" dirty="0">
                <a:latin typeface="Arial Narrow" pitchFamily="34" charset="0"/>
              </a:rPr>
              <a:t>Люди </a:t>
            </a:r>
            <a:r>
              <a:rPr lang="ru-RU" dirty="0" err="1">
                <a:latin typeface="Arial Narrow" pitchFamily="34" charset="0"/>
              </a:rPr>
              <a:t>вважають</a:t>
            </a:r>
            <a:r>
              <a:rPr lang="ru-RU" dirty="0">
                <a:latin typeface="Arial Narrow" pitchFamily="34" charset="0"/>
              </a:rPr>
              <a:t>, </a:t>
            </a:r>
            <a:r>
              <a:rPr lang="ru-RU" dirty="0" err="1">
                <a:latin typeface="Arial Narrow" pitchFamily="34" charset="0"/>
              </a:rPr>
              <a:t>що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мої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переваги</a:t>
            </a:r>
            <a:r>
              <a:rPr lang="ru-RU" dirty="0">
                <a:latin typeface="Arial Narrow" pitchFamily="34" charset="0"/>
              </a:rPr>
              <a:t> — </a:t>
            </a:r>
            <a:r>
              <a:rPr lang="ru-RU" dirty="0" err="1">
                <a:latin typeface="Arial Narrow" pitchFamily="34" charset="0"/>
              </a:rPr>
              <a:t>це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uk-UA" dirty="0">
                <a:latin typeface="Arial Narrow" pitchFamily="34" charset="0"/>
              </a:rPr>
              <a:t>…</a:t>
            </a:r>
            <a:endParaRPr lang="ru-RU" dirty="0">
              <a:latin typeface="Arial Narrow" pitchFamily="34" charset="0"/>
            </a:endParaRPr>
          </a:p>
          <a:p>
            <a:r>
              <a:rPr lang="ru-RU" dirty="0">
                <a:latin typeface="Arial Narrow" pitchFamily="34" charset="0"/>
              </a:rPr>
              <a:t>Люди </a:t>
            </a:r>
            <a:r>
              <a:rPr lang="ru-RU" dirty="0" err="1">
                <a:latin typeface="Arial Narrow" pitchFamily="34" charset="0"/>
              </a:rPr>
              <a:t>вважають</a:t>
            </a:r>
            <a:r>
              <a:rPr lang="ru-RU" dirty="0">
                <a:latin typeface="Arial Narrow" pitchFamily="34" charset="0"/>
              </a:rPr>
              <a:t>, </a:t>
            </a:r>
            <a:r>
              <a:rPr lang="ru-RU" dirty="0" err="1">
                <a:latin typeface="Arial Narrow" pitchFamily="34" charset="0"/>
              </a:rPr>
              <a:t>що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мої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недоліки</a:t>
            </a:r>
            <a:r>
              <a:rPr lang="ru-RU" dirty="0">
                <a:latin typeface="Arial Narrow" pitchFamily="34" charset="0"/>
              </a:rPr>
              <a:t> — </a:t>
            </a:r>
            <a:r>
              <a:rPr lang="ru-RU" dirty="0" err="1">
                <a:latin typeface="Arial Narrow" pitchFamily="34" charset="0"/>
              </a:rPr>
              <a:t>це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uk-UA" dirty="0">
                <a:latin typeface="Arial Narrow" pitchFamily="34" charset="0"/>
              </a:rPr>
              <a:t>…</a:t>
            </a:r>
            <a:endParaRPr lang="ru-RU" dirty="0">
              <a:latin typeface="Arial Narrow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«ТРЕБА»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828916" cy="4691063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 Narrow" pitchFamily="34" charset="0"/>
              </a:rPr>
              <a:t>Для того, </a:t>
            </a:r>
            <a:r>
              <a:rPr lang="ru-RU" sz="2800" dirty="0" err="1">
                <a:latin typeface="Arial Narrow" pitchFamily="34" charset="0"/>
              </a:rPr>
              <a:t>щоб</a:t>
            </a:r>
            <a:r>
              <a:rPr lang="ru-RU" sz="2800" dirty="0">
                <a:latin typeface="Arial Narrow" pitchFamily="34" charset="0"/>
              </a:rPr>
              <a:t> </a:t>
            </a:r>
            <a:r>
              <a:rPr lang="ru-RU" sz="2800" dirty="0" err="1">
                <a:latin typeface="Arial Narrow" pitchFamily="34" charset="0"/>
              </a:rPr>
              <a:t>із</a:t>
            </a:r>
            <a:r>
              <a:rPr lang="ru-RU" sz="2800" dirty="0">
                <a:latin typeface="Arial Narrow" pitchFamily="34" charset="0"/>
              </a:rPr>
              <a:t> вами не </a:t>
            </a:r>
            <a:r>
              <a:rPr lang="ru-RU" sz="2800" dirty="0" err="1">
                <a:latin typeface="Arial Narrow" pitchFamily="34" charset="0"/>
              </a:rPr>
              <a:t>сталося</a:t>
            </a:r>
            <a:r>
              <a:rPr lang="ru-RU" sz="2800" dirty="0">
                <a:latin typeface="Arial Narrow" pitchFamily="34" charset="0"/>
              </a:rPr>
              <a:t> </a:t>
            </a:r>
            <a:r>
              <a:rPr lang="ru-RU" sz="2800" dirty="0" err="1">
                <a:latin typeface="Arial Narrow" pitchFamily="34" charset="0"/>
              </a:rPr>
              <a:t>прикрих</a:t>
            </a:r>
            <a:r>
              <a:rPr lang="ru-RU" sz="2800" dirty="0">
                <a:latin typeface="Arial Narrow" pitchFamily="34" charset="0"/>
              </a:rPr>
              <a:t> </a:t>
            </a:r>
            <a:r>
              <a:rPr lang="ru-RU" sz="2800" dirty="0" err="1">
                <a:latin typeface="Arial Narrow" pitchFamily="34" charset="0"/>
              </a:rPr>
              <a:t>ситуацій</a:t>
            </a:r>
            <a:r>
              <a:rPr lang="ru-RU" sz="2800" dirty="0">
                <a:latin typeface="Arial Narrow" pitchFamily="34" charset="0"/>
              </a:rPr>
              <a:t>, </a:t>
            </a:r>
            <a:r>
              <a:rPr lang="ru-RU" sz="2800" dirty="0" err="1">
                <a:latin typeface="Arial Narrow" pitchFamily="34" charset="0"/>
              </a:rPr>
              <a:t>пов'язаних</a:t>
            </a:r>
            <a:r>
              <a:rPr lang="ru-RU" sz="2800" dirty="0">
                <a:latin typeface="Arial Narrow" pitchFamily="34" charset="0"/>
              </a:rPr>
              <a:t> </a:t>
            </a:r>
            <a:r>
              <a:rPr lang="ru-RU" sz="2800" dirty="0" err="1">
                <a:latin typeface="Arial Narrow" pitchFamily="34" charset="0"/>
              </a:rPr>
              <a:t>з</a:t>
            </a:r>
            <a:r>
              <a:rPr lang="ru-RU" sz="2800" dirty="0">
                <a:latin typeface="Arial Narrow" pitchFamily="34" charset="0"/>
              </a:rPr>
              <a:t> </a:t>
            </a:r>
            <a:r>
              <a:rPr lang="ru-RU" sz="2800" dirty="0" err="1">
                <a:latin typeface="Arial Narrow" pitchFamily="34" charset="0"/>
              </a:rPr>
              <a:t>вибором</a:t>
            </a:r>
            <a:r>
              <a:rPr lang="ru-RU" sz="2800" dirty="0">
                <a:latin typeface="Arial Narrow" pitchFamily="34" charset="0"/>
              </a:rPr>
              <a:t> </a:t>
            </a:r>
            <a:r>
              <a:rPr lang="ru-RU" sz="2800" dirty="0" err="1">
                <a:latin typeface="Arial Narrow" pitchFamily="34" charset="0"/>
              </a:rPr>
              <a:t>професії</a:t>
            </a:r>
            <a:r>
              <a:rPr lang="ru-RU" sz="2800" dirty="0">
                <a:latin typeface="Arial Narrow" pitchFamily="34" charset="0"/>
              </a:rPr>
              <a:t>, </a:t>
            </a:r>
            <a:r>
              <a:rPr lang="ru-RU" sz="2800" dirty="0" err="1">
                <a:latin typeface="Arial Narrow" pitchFamily="34" charset="0"/>
              </a:rPr>
              <a:t>необхідно</a:t>
            </a:r>
            <a:r>
              <a:rPr lang="ru-RU" sz="2800" dirty="0">
                <a:latin typeface="Arial Narrow" pitchFamily="34" charset="0"/>
              </a:rPr>
              <a:t> добре </a:t>
            </a:r>
            <a:r>
              <a:rPr lang="ru-RU" sz="2800" dirty="0" err="1">
                <a:latin typeface="Arial Narrow" pitchFamily="34" charset="0"/>
              </a:rPr>
              <a:t>володіти</a:t>
            </a:r>
            <a:r>
              <a:rPr lang="ru-RU" sz="2800" dirty="0">
                <a:latin typeface="Arial Narrow" pitchFamily="34" charset="0"/>
              </a:rPr>
              <a:t> </a:t>
            </a:r>
            <a:r>
              <a:rPr lang="ru-RU" sz="2800" dirty="0" err="1">
                <a:latin typeface="Arial Narrow" pitchFamily="34" charset="0"/>
              </a:rPr>
              <a:t>інформацією</a:t>
            </a:r>
            <a:r>
              <a:rPr lang="ru-RU" sz="2800" dirty="0">
                <a:latin typeface="Arial Narrow" pitchFamily="34" charset="0"/>
              </a:rPr>
              <a:t> про </a:t>
            </a:r>
            <a:r>
              <a:rPr lang="ru-RU" sz="2800" dirty="0" err="1">
                <a:latin typeface="Arial Narrow" pitchFamily="34" charset="0"/>
              </a:rPr>
              <a:t>ринок</a:t>
            </a:r>
            <a:r>
              <a:rPr lang="ru-RU" sz="2800" dirty="0">
                <a:latin typeface="Arial Narrow" pitchFamily="34" charset="0"/>
              </a:rPr>
              <a:t> </a:t>
            </a:r>
            <a:r>
              <a:rPr lang="ru-RU" sz="2800" dirty="0" err="1">
                <a:latin typeface="Arial Narrow" pitchFamily="34" charset="0"/>
              </a:rPr>
              <a:t>праці</a:t>
            </a:r>
            <a:r>
              <a:rPr lang="ru-RU" sz="2800" dirty="0">
                <a:latin typeface="Arial Narrow" pitchFamily="34" charset="0"/>
              </a:rPr>
              <a:t>. </a:t>
            </a:r>
          </a:p>
        </p:txBody>
      </p:sp>
      <p:pic>
        <p:nvPicPr>
          <p:cNvPr id="8" name="Содержимое 7" descr="Професія_0002"/>
          <p:cNvPicPr>
            <a:picLocks noGrp="1"/>
          </p:cNvPicPr>
          <p:nvPr>
            <p:ph idx="1"/>
          </p:nvPr>
        </p:nvPicPr>
        <p:blipFill>
          <a:blip r:embed="rId2" cstate="print"/>
          <a:srcRect l="54666" b="4831"/>
          <a:stretch>
            <a:fillRect/>
          </a:stretch>
        </p:blipFill>
        <p:spPr bwMode="auto">
          <a:xfrm>
            <a:off x="3286116" y="1142984"/>
            <a:ext cx="2210221" cy="4552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Професія_0003"/>
          <p:cNvPicPr/>
          <p:nvPr/>
        </p:nvPicPr>
        <p:blipFill>
          <a:blip r:embed="rId3" cstate="print"/>
          <a:srcRect l="2458" r="55922"/>
          <a:stretch>
            <a:fillRect/>
          </a:stretch>
        </p:blipFill>
        <p:spPr bwMode="auto">
          <a:xfrm>
            <a:off x="5857884" y="1142984"/>
            <a:ext cx="2724150" cy="4552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Існує декілька підходів до вибору майбутньої </a:t>
            </a: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професії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sz="3600" dirty="0" smtClean="0">
                <a:latin typeface="Arial Narrow" pitchFamily="34" charset="0"/>
              </a:rPr>
              <a:t> </a:t>
            </a:r>
            <a:r>
              <a:rPr lang="uk-UA" sz="3600" b="1" dirty="0">
                <a:latin typeface="Arial Narrow" pitchFamily="34" charset="0"/>
              </a:rPr>
              <a:t>Наслідувати батьків</a:t>
            </a:r>
            <a:r>
              <a:rPr lang="uk-UA" sz="3600" dirty="0" smtClean="0">
                <a:latin typeface="Arial Narrow" pitchFamily="34" charset="0"/>
              </a:rPr>
              <a:t>.</a:t>
            </a:r>
          </a:p>
          <a:p>
            <a:r>
              <a:rPr lang="uk-UA" sz="3600" b="1" dirty="0">
                <a:latin typeface="Arial Narrow" pitchFamily="34" charset="0"/>
              </a:rPr>
              <a:t>Куди всі – туди і я</a:t>
            </a:r>
            <a:r>
              <a:rPr lang="uk-UA" sz="3600" b="1" dirty="0" smtClean="0">
                <a:latin typeface="Arial Narrow" pitchFamily="34" charset="0"/>
              </a:rPr>
              <a:t>.</a:t>
            </a:r>
          </a:p>
          <a:p>
            <a:r>
              <a:rPr lang="uk-UA" sz="3600" b="1" dirty="0">
                <a:latin typeface="Arial Narrow" pitchFamily="34" charset="0"/>
              </a:rPr>
              <a:t>Справа всього життя.</a:t>
            </a:r>
            <a:endParaRPr lang="ru-RU" sz="3600" dirty="0">
              <a:latin typeface="Arial Narrow" pitchFamily="34" charset="0"/>
            </a:endParaRPr>
          </a:p>
          <a:p>
            <a:r>
              <a:rPr lang="uk-UA" sz="3600" b="1" dirty="0" smtClean="0">
                <a:latin typeface="Arial Narrow" pitchFamily="34" charset="0"/>
              </a:rPr>
              <a:t> </a:t>
            </a:r>
            <a:r>
              <a:rPr lang="uk-UA" sz="3600" b="1" dirty="0">
                <a:latin typeface="Arial Narrow" pitchFamily="34" charset="0"/>
              </a:rPr>
              <a:t>Самоаналіз. </a:t>
            </a:r>
            <a:endParaRPr lang="ru-RU" sz="3600" dirty="0">
              <a:latin typeface="Arial Narrow" pitchFamily="34" charset="0"/>
            </a:endParaRPr>
          </a:p>
          <a:p>
            <a:endParaRPr lang="ru-RU" dirty="0"/>
          </a:p>
        </p:txBody>
      </p:sp>
      <p:pic>
        <p:nvPicPr>
          <p:cNvPr id="9218" name="Picture 2" descr="G:\110___09\images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3357585" cy="442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СКЛАДИ ПРИСЛІВ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’</a:t>
            </a: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Я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500174"/>
            <a:ext cx="7786742" cy="48936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2400" dirty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Мала, працює, а, й, бджола, та</a:t>
            </a:r>
            <a:endParaRPr lang="ru-RU" sz="2400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2400" dirty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Праця, безділля, маленька, краща, за, велике</a:t>
            </a:r>
            <a:endParaRPr lang="ru-RU" sz="2400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2400" dirty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Труд, все, і, вміння, перетруть</a:t>
            </a:r>
            <a:endParaRPr lang="ru-RU" sz="2400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2400" dirty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Не хвались, трудись, силою, краще.</a:t>
            </a:r>
            <a:endParaRPr lang="ru-RU" sz="2400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2400" dirty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Праця, важка, їжа, то, як, твоя, </a:t>
            </a:r>
            <a:r>
              <a:rPr lang="uk-UA" sz="2400" dirty="0" err="1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твоя</a:t>
            </a:r>
            <a:r>
              <a:rPr lang="uk-UA" sz="2400" dirty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буде, солодка.</a:t>
            </a:r>
            <a:endParaRPr lang="ru-RU" sz="2400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2400" dirty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Годує, а, лінь, праця, марнує</a:t>
            </a:r>
            <a:endParaRPr lang="ru-RU" sz="2400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2400" dirty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Діло, гуляй, зробив, сміло</a:t>
            </a:r>
            <a:endParaRPr lang="ru-RU" sz="2400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2400" dirty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Вернуть, руки, гори, роботящі</a:t>
            </a:r>
            <a:endParaRPr lang="ru-RU" sz="2400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2400" dirty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Труда, без, нема, плода</a:t>
            </a:r>
            <a:endParaRPr lang="ru-RU" sz="2400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2400" dirty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Роботи, нема, без, охоти</a:t>
            </a:r>
            <a:endParaRPr lang="ru-RU" sz="2400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2400" dirty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Калачі, їсти, не сиди, на печі, хочеш</a:t>
            </a:r>
            <a:endParaRPr lang="ru-RU" sz="2400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2400" dirty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Роботи, не, відкладай, на, сьогоднішньої, завтра</a:t>
            </a:r>
            <a:endParaRPr lang="ru-RU" sz="2400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2400" dirty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Нахилитися, щоб, води, з, криниці, треба, напитися </a:t>
            </a:r>
            <a:endParaRPr lang="uk-UA" sz="2400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АСОЦІАЦІЯ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uk-UA" dirty="0" smtClean="0"/>
              <a:t> </a:t>
            </a:r>
            <a:r>
              <a:rPr lang="uk-UA" dirty="0" smtClean="0">
                <a:latin typeface="Arial Narrow" pitchFamily="34" charset="0"/>
              </a:rPr>
              <a:t>Які </a:t>
            </a:r>
            <a:r>
              <a:rPr lang="uk-UA" dirty="0">
                <a:latin typeface="Arial Narrow" pitchFamily="34" charset="0"/>
              </a:rPr>
              <a:t>асоціації виникають і вас, коли ви чуєте такі слова</a:t>
            </a:r>
            <a:r>
              <a:rPr lang="uk-UA" b="1" dirty="0">
                <a:latin typeface="Arial Narrow" pitchFamily="34" charset="0"/>
              </a:rPr>
              <a:t>:</a:t>
            </a:r>
            <a:endParaRPr lang="ru-RU" b="1" dirty="0">
              <a:latin typeface="Arial Narrow" pitchFamily="34" charset="0"/>
            </a:endParaRPr>
          </a:p>
          <a:p>
            <a:r>
              <a:rPr lang="uk-UA" dirty="0" smtClean="0">
                <a:latin typeface="Arial Narrow" pitchFamily="34" charset="0"/>
              </a:rPr>
              <a:t> </a:t>
            </a:r>
            <a:r>
              <a:rPr lang="uk-UA" dirty="0">
                <a:latin typeface="Arial Narrow" pitchFamily="34" charset="0"/>
              </a:rPr>
              <a:t>Детектив </a:t>
            </a:r>
            <a:endParaRPr lang="ru-RU" dirty="0">
              <a:latin typeface="Arial Narrow" pitchFamily="34" charset="0"/>
            </a:endParaRPr>
          </a:p>
          <a:p>
            <a:r>
              <a:rPr lang="uk-UA" dirty="0" smtClean="0">
                <a:latin typeface="Arial Narrow" pitchFamily="34" charset="0"/>
              </a:rPr>
              <a:t> </a:t>
            </a:r>
            <a:r>
              <a:rPr lang="uk-UA" dirty="0">
                <a:latin typeface="Arial Narrow" pitchFamily="34" charset="0"/>
              </a:rPr>
              <a:t>Бібліотекар </a:t>
            </a:r>
            <a:r>
              <a:rPr lang="uk-UA" dirty="0" smtClean="0">
                <a:latin typeface="Arial Narrow" pitchFamily="34" charset="0"/>
              </a:rPr>
              <a:t> </a:t>
            </a:r>
            <a:endParaRPr lang="ru-RU" dirty="0">
              <a:latin typeface="Arial Narrow" pitchFamily="34" charset="0"/>
            </a:endParaRPr>
          </a:p>
          <a:p>
            <a:r>
              <a:rPr lang="uk-UA" dirty="0" smtClean="0">
                <a:latin typeface="Arial Narrow" pitchFamily="34" charset="0"/>
              </a:rPr>
              <a:t> </a:t>
            </a:r>
            <a:r>
              <a:rPr lang="uk-UA" dirty="0">
                <a:latin typeface="Arial Narrow" pitchFamily="34" charset="0"/>
              </a:rPr>
              <a:t>Художник </a:t>
            </a:r>
            <a:endParaRPr lang="ru-RU" dirty="0">
              <a:latin typeface="Arial Narrow" pitchFamily="34" charset="0"/>
            </a:endParaRPr>
          </a:p>
          <a:p>
            <a:r>
              <a:rPr lang="uk-UA" dirty="0" smtClean="0">
                <a:latin typeface="Arial Narrow" pitchFamily="34" charset="0"/>
              </a:rPr>
              <a:t> </a:t>
            </a:r>
            <a:r>
              <a:rPr lang="uk-UA" dirty="0">
                <a:latin typeface="Arial Narrow" pitchFamily="34" charset="0"/>
              </a:rPr>
              <a:t>Шофер </a:t>
            </a:r>
            <a:r>
              <a:rPr lang="uk-UA" dirty="0" smtClean="0">
                <a:latin typeface="Arial Narrow" pitchFamily="34" charset="0"/>
              </a:rPr>
              <a:t> </a:t>
            </a:r>
            <a:endParaRPr lang="ru-RU" dirty="0">
              <a:latin typeface="Arial Narrow" pitchFamily="34" charset="0"/>
            </a:endParaRPr>
          </a:p>
          <a:p>
            <a:r>
              <a:rPr lang="uk-UA" dirty="0" smtClean="0">
                <a:latin typeface="Arial Narrow" pitchFamily="34" charset="0"/>
              </a:rPr>
              <a:t>Хлібороб </a:t>
            </a:r>
            <a:endParaRPr lang="ru-RU" dirty="0">
              <a:latin typeface="Arial Narrow" pitchFamily="34" charset="0"/>
            </a:endParaRPr>
          </a:p>
          <a:p>
            <a:r>
              <a:rPr lang="uk-UA" dirty="0" smtClean="0">
                <a:latin typeface="Arial Narrow" pitchFamily="34" charset="0"/>
              </a:rPr>
              <a:t> </a:t>
            </a:r>
            <a:r>
              <a:rPr lang="uk-UA" dirty="0">
                <a:latin typeface="Arial Narrow" pitchFamily="34" charset="0"/>
              </a:rPr>
              <a:t>Кондуктор </a:t>
            </a:r>
            <a:r>
              <a:rPr lang="uk-UA" dirty="0" smtClean="0">
                <a:latin typeface="Arial Narrow" pitchFamily="34" charset="0"/>
              </a:rPr>
              <a:t> </a:t>
            </a:r>
            <a:endParaRPr lang="ru-RU" dirty="0">
              <a:latin typeface="Arial Narrow" pitchFamily="34" charset="0"/>
            </a:endParaRPr>
          </a:p>
          <a:p>
            <a:endParaRPr lang="ru-RU" dirty="0"/>
          </a:p>
        </p:txBody>
      </p:sp>
      <p:pic>
        <p:nvPicPr>
          <p:cNvPr id="30722" name="Picture 2" descr="G:\110___09\images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643050"/>
            <a:ext cx="1652589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3" name="Picture 3" descr="G:\110___09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1643050"/>
            <a:ext cx="1795464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4" name="Picture 4" descr="G:\110___09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643314"/>
            <a:ext cx="1809750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5" name="Picture 5" descr="G:\110___09\images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3786190"/>
            <a:ext cx="1895471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Гра </a:t>
            </a:r>
            <a:r>
              <a:rPr lang="uk-UA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“Продовжи</a:t>
            </a:r>
            <a:r>
              <a:rPr lang="uk-UA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 слово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>
                <a:latin typeface="Arial Narrow" pitchFamily="34" charset="0"/>
              </a:rPr>
              <a:t>Потрібно придумати професію на кожну літеру.</a:t>
            </a:r>
            <a:endParaRPr lang="ru-RU" dirty="0">
              <a:latin typeface="Arial Narrow" pitchFamily="34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b="1" dirty="0"/>
              <a:t>П</a:t>
            </a:r>
            <a:r>
              <a:rPr lang="uk-UA" dirty="0"/>
              <a:t> </a:t>
            </a:r>
            <a:r>
              <a:rPr lang="uk-UA" dirty="0" smtClean="0"/>
              <a:t> </a:t>
            </a:r>
            <a:endParaRPr lang="ru-RU" dirty="0"/>
          </a:p>
          <a:p>
            <a:r>
              <a:rPr lang="uk-UA" b="1" dirty="0"/>
              <a:t>Р </a:t>
            </a:r>
            <a:endParaRPr lang="ru-RU" dirty="0"/>
          </a:p>
          <a:p>
            <a:r>
              <a:rPr lang="uk-UA" b="1" dirty="0"/>
              <a:t>О </a:t>
            </a:r>
            <a:r>
              <a:rPr lang="uk-UA" b="1" dirty="0" smtClean="0"/>
              <a:t> </a:t>
            </a:r>
            <a:endParaRPr lang="ru-RU" dirty="0" smtClean="0"/>
          </a:p>
          <a:p>
            <a:r>
              <a:rPr lang="uk-UA" b="1" dirty="0" smtClean="0"/>
              <a:t>Ф </a:t>
            </a:r>
            <a:r>
              <a:rPr lang="uk-UA" dirty="0" smtClean="0"/>
              <a:t> </a:t>
            </a:r>
            <a:endParaRPr lang="ru-RU" dirty="0" smtClean="0"/>
          </a:p>
          <a:p>
            <a:r>
              <a:rPr lang="uk-UA" b="1" dirty="0" smtClean="0"/>
              <a:t>Е </a:t>
            </a:r>
            <a:r>
              <a:rPr lang="uk-UA" dirty="0" smtClean="0"/>
              <a:t> </a:t>
            </a:r>
            <a:endParaRPr lang="ru-RU" dirty="0" smtClean="0"/>
          </a:p>
          <a:p>
            <a:r>
              <a:rPr lang="uk-UA" b="1" dirty="0" smtClean="0"/>
              <a:t>С </a:t>
            </a:r>
            <a:r>
              <a:rPr lang="uk-UA" dirty="0" smtClean="0"/>
              <a:t> </a:t>
            </a:r>
            <a:endParaRPr lang="ru-RU" dirty="0" smtClean="0"/>
          </a:p>
          <a:p>
            <a:r>
              <a:rPr lang="uk-UA" b="1" dirty="0" smtClean="0"/>
              <a:t>І </a:t>
            </a:r>
            <a:r>
              <a:rPr lang="uk-UA" dirty="0" smtClean="0"/>
              <a:t> </a:t>
            </a:r>
            <a:endParaRPr lang="ru-RU" dirty="0" smtClean="0"/>
          </a:p>
          <a:p>
            <a:r>
              <a:rPr lang="uk-UA" b="1" dirty="0" smtClean="0"/>
              <a:t>Я </a:t>
            </a:r>
            <a:endParaRPr lang="ru-RU" dirty="0"/>
          </a:p>
        </p:txBody>
      </p:sp>
      <p:pic>
        <p:nvPicPr>
          <p:cNvPr id="31746" name="Picture 2" descr="G:\110___09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286124"/>
            <a:ext cx="2928958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МЕТА ЗАХОДУ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>
                <a:latin typeface="Arial Narrow" pitchFamily="34" charset="0"/>
              </a:rPr>
              <a:t>формувати в учнів відповідальне ставлення до вибору професії,</a:t>
            </a:r>
            <a:endParaRPr lang="ru-RU" dirty="0">
              <a:latin typeface="Arial Narrow" pitchFamily="34" charset="0"/>
            </a:endParaRPr>
          </a:p>
          <a:p>
            <a:pPr lvl="0"/>
            <a:r>
              <a:rPr lang="uk-UA" dirty="0">
                <a:latin typeface="Arial Narrow" pitchFamily="34" charset="0"/>
              </a:rPr>
              <a:t>розвивати у дітей розумові здібності та навички з метою орієнтації їх на свідомий вибір майбутньої професії;</a:t>
            </a:r>
            <a:endParaRPr lang="ru-RU" dirty="0">
              <a:latin typeface="Arial Narrow" pitchFamily="34" charset="0"/>
            </a:endParaRPr>
          </a:p>
          <a:p>
            <a:pPr lvl="0"/>
            <a:r>
              <a:rPr lang="uk-UA" dirty="0">
                <a:latin typeface="Arial Narrow" pitchFamily="34" charset="0"/>
              </a:rPr>
              <a:t>провести діагностування особистих здібностей і схильностей кожного учня;</a:t>
            </a:r>
            <a:endParaRPr lang="ru-RU" dirty="0">
              <a:latin typeface="Arial Narrow" pitchFamily="34" charset="0"/>
            </a:endParaRPr>
          </a:p>
          <a:p>
            <a:pPr lvl="0"/>
            <a:r>
              <a:rPr lang="uk-UA" dirty="0">
                <a:latin typeface="Arial Narrow" pitchFamily="34" charset="0"/>
              </a:rPr>
              <a:t>виховувати любов до праці.</a:t>
            </a:r>
            <a:endParaRPr lang="ru-RU" dirty="0">
              <a:latin typeface="Arial Narrow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РОЗГАДУВАННЯ РЕБУСІВ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32776" name="Рисунок 14"/>
          <p:cNvPicPr>
            <a:picLocks noChangeAspect="1" noChangeArrowheads="1"/>
          </p:cNvPicPr>
          <p:nvPr/>
        </p:nvPicPr>
        <p:blipFill>
          <a:blip r:embed="rId2"/>
          <a:srcRect r="343" b="388"/>
          <a:stretch>
            <a:fillRect/>
          </a:stretch>
        </p:blipFill>
        <p:spPr bwMode="auto">
          <a:xfrm>
            <a:off x="4357686" y="2857496"/>
            <a:ext cx="2124075" cy="1447800"/>
          </a:xfrm>
          <a:prstGeom prst="rect">
            <a:avLst/>
          </a:prstGeom>
          <a:noFill/>
        </p:spPr>
      </p:pic>
      <p:pic>
        <p:nvPicPr>
          <p:cNvPr id="32775" name="Рисунок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857496"/>
            <a:ext cx="412750" cy="742950"/>
          </a:xfrm>
          <a:prstGeom prst="rect">
            <a:avLst/>
          </a:prstGeom>
          <a:noFill/>
        </p:spPr>
      </p:pic>
      <p:sp>
        <p:nvSpPr>
          <p:cNvPr id="32774" name="WordArt 6"/>
          <p:cNvSpPr>
            <a:spLocks noChangeArrowheads="1" noChangeShapeType="1" noTextEdit="1"/>
          </p:cNvSpPr>
          <p:nvPr/>
        </p:nvSpPr>
        <p:spPr bwMode="auto">
          <a:xfrm>
            <a:off x="7215206" y="2120883"/>
            <a:ext cx="785818" cy="23327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р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00024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0825" algn="l"/>
              </a:tabLst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0825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0825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9" name="Picture 11" descr="G:\110___09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000240"/>
            <a:ext cx="2619375" cy="2500330"/>
          </a:xfrm>
          <a:prstGeom prst="rect">
            <a:avLst/>
          </a:prstGeom>
          <a:noFill/>
        </p:spPr>
      </p:pic>
      <p:sp>
        <p:nvSpPr>
          <p:cNvPr id="32781" name="WordArt 13"/>
          <p:cNvSpPr>
            <a:spLocks noChangeArrowheads="1" noChangeShapeType="1" noTextEdit="1"/>
          </p:cNvSpPr>
          <p:nvPr/>
        </p:nvSpPr>
        <p:spPr bwMode="auto">
          <a:xfrm>
            <a:off x="3689350" y="1785926"/>
            <a:ext cx="1025526" cy="7143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75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/>
                <a:latin typeface="Arial Black"/>
              </a:rPr>
              <a:t>,,</a:t>
            </a:r>
            <a:endParaRPr lang="ru-RU" sz="3600" kern="10" spc="0" dirty="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FF66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2713038" y="1000108"/>
            <a:ext cx="3930664" cy="40719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4356"/>
              </a:avLst>
            </a:prstTxWarp>
          </a:bodyPr>
          <a:lstStyle/>
          <a:p>
            <a:r>
              <a:rPr lang="uk-UA" sz="3600" dirty="0"/>
              <a:t> </a:t>
            </a:r>
            <a:endParaRPr lang="ru-RU" sz="3600" dirty="0"/>
          </a:p>
          <a:p>
            <a:r>
              <a:rPr lang="ru-RU" sz="3600" dirty="0"/>
              <a:t> 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006600"/>
                  </a:gs>
                  <a:gs pos="50000">
                    <a:srgbClr val="00CC00"/>
                  </a:gs>
                  <a:gs pos="100000">
                    <a:srgbClr val="006600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1500174"/>
            <a:ext cx="228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600" dirty="0">
                <a:solidFill>
                  <a:prstClr val="black"/>
                </a:solidFill>
              </a:rPr>
              <a:t/>
            </a:r>
            <a:br>
              <a:rPr lang="ru-RU" sz="3600" dirty="0">
                <a:solidFill>
                  <a:prstClr val="black"/>
                </a:solidFill>
              </a:rPr>
            </a:br>
            <a:r>
              <a:rPr lang="ru-RU" sz="3600" dirty="0">
                <a:solidFill>
                  <a:prstClr val="black"/>
                </a:solidFill>
              </a:rPr>
              <a:t>	</a:t>
            </a:r>
          </a:p>
          <a:p>
            <a:pPr lvl="0"/>
            <a:r>
              <a:rPr lang="uk-UA" sz="3600" dirty="0">
                <a:solidFill>
                  <a:prstClr val="black"/>
                </a:solidFill>
              </a:rPr>
              <a:t> </a:t>
            </a:r>
            <a:endParaRPr lang="ru-RU" sz="3600" dirty="0">
              <a:solidFill>
                <a:prstClr val="black"/>
              </a:solidFill>
            </a:endParaRPr>
          </a:p>
          <a:p>
            <a:pPr lvl="0"/>
            <a:r>
              <a:rPr lang="uk-UA" sz="3600" dirty="0">
                <a:solidFill>
                  <a:prstClr val="black"/>
                </a:solidFill>
              </a:rPr>
              <a:t> </a:t>
            </a:r>
            <a:endParaRPr lang="ru-RU" sz="3600" dirty="0">
              <a:solidFill>
                <a:prstClr val="black"/>
              </a:solidFill>
            </a:endParaRPr>
          </a:p>
          <a:p>
            <a:pPr lvl="0"/>
            <a:r>
              <a:rPr lang="ru-RU" sz="3600" dirty="0">
                <a:solidFill>
                  <a:prstClr val="black"/>
                </a:solidFill>
              </a:rPr>
              <a:t>	</a:t>
            </a:r>
            <a:endParaRPr lang="ru-RU" dirty="0"/>
          </a:p>
        </p:txBody>
      </p:sp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2714612" y="642918"/>
            <a:ext cx="4770451" cy="42148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7101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6600"/>
                    </a:gs>
                    <a:gs pos="50000">
                      <a:srgbClr val="00CC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е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006600"/>
                  </a:gs>
                  <a:gs pos="50000">
                    <a:srgbClr val="00CC00"/>
                  </a:gs>
                  <a:gs pos="100000">
                    <a:srgbClr val="006600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3798" name="WordArt 6"/>
          <p:cNvSpPr>
            <a:spLocks noChangeArrowheads="1" noChangeShapeType="1" noTextEdit="1"/>
          </p:cNvSpPr>
          <p:nvPr/>
        </p:nvSpPr>
        <p:spPr bwMode="auto">
          <a:xfrm>
            <a:off x="4071934" y="2571745"/>
            <a:ext cx="2286016" cy="15001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61046"/>
              </a:avLst>
            </a:prstTxWarp>
          </a:bodyPr>
          <a:lstStyle/>
          <a:p>
            <a:pPr algn="ctr" rtl="0"/>
            <a:r>
              <a:rPr lang="ru-RU" sz="3600" b="1" i="1" kern="10" spc="0" dirty="0" err="1" smtClean="0">
                <a:ln w="9525">
                  <a:noFill/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дуча</a:t>
            </a:r>
            <a:endParaRPr lang="ru-RU" sz="3600" b="1" i="1" kern="10" spc="0" dirty="0">
              <a:ln w="9525">
                <a:noFill/>
                <a:round/>
                <a:headEnd/>
                <a:tailEnd/>
              </a:ln>
              <a:solidFill>
                <a:srgbClr val="0033CC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2"/>
          <p:cNvSpPr>
            <a:spLocks noChangeArrowheads="1" noChangeShapeType="1" noTextEdit="1"/>
          </p:cNvSpPr>
          <p:nvPr/>
        </p:nvSpPr>
        <p:spPr bwMode="auto">
          <a:xfrm>
            <a:off x="928663" y="857250"/>
            <a:ext cx="7215238" cy="40719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78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9050">
                  <a:solidFill>
                    <a:srgbClr val="C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a:rPr>
              <a:t>100 рож</a:t>
            </a:r>
            <a:endParaRPr lang="ru-RU" sz="3600" b="1" kern="10" spc="0" dirty="0">
              <a:ln w="19050">
                <a:solidFill>
                  <a:srgbClr val="C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357298"/>
            <a:ext cx="2590800" cy="2276475"/>
          </a:xfrm>
          <a:prstGeom prst="rect">
            <a:avLst/>
          </a:prstGeom>
          <a:noFill/>
        </p:spPr>
      </p:pic>
      <p:sp>
        <p:nvSpPr>
          <p:cNvPr id="35842" name="WordArt 2"/>
          <p:cNvSpPr>
            <a:spLocks noChangeArrowheads="1" noChangeShapeType="1" noTextEdit="1"/>
          </p:cNvSpPr>
          <p:nvPr/>
        </p:nvSpPr>
        <p:spPr bwMode="auto">
          <a:xfrm>
            <a:off x="4779963" y="571481"/>
            <a:ext cx="495300" cy="7143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443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/>
                <a:latin typeface="Arial Black"/>
              </a:rPr>
              <a:t>,</a:t>
            </a:r>
            <a:endParaRPr lang="ru-RU" sz="3600" kern="10" spc="0" dirty="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FF6600"/>
              </a:solidFill>
              <a:effectLst/>
              <a:latin typeface="Arial Black"/>
            </a:endParaRPr>
          </a:p>
        </p:txBody>
      </p:sp>
      <p:sp>
        <p:nvSpPr>
          <p:cNvPr id="35843" name="WordArt 3"/>
          <p:cNvSpPr>
            <a:spLocks noChangeArrowheads="1" noChangeShapeType="1" noTextEdit="1"/>
          </p:cNvSpPr>
          <p:nvPr/>
        </p:nvSpPr>
        <p:spPr bwMode="auto">
          <a:xfrm>
            <a:off x="5275263" y="1142985"/>
            <a:ext cx="2152650" cy="30003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953"/>
              </a:avLst>
            </a:prstTxWarp>
          </a:bodyPr>
          <a:lstStyle/>
          <a:p>
            <a:pPr algn="ctr" rtl="0"/>
            <a:r>
              <a:rPr lang="ru-RU" sz="3600" b="1" i="1" kern="10" spc="0" smtClean="0">
                <a:ln w="9525">
                  <a:noFill/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яр</a:t>
            </a:r>
            <a:endParaRPr lang="ru-RU" sz="3600" b="1" i="1" kern="10" spc="0">
              <a:ln w="9525">
                <a:noFill/>
                <a:round/>
                <a:headEnd/>
                <a:tailEnd/>
              </a:ln>
              <a:solidFill>
                <a:srgbClr val="0033CC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2"/>
          <p:cNvSpPr>
            <a:spLocks noChangeArrowheads="1" noChangeShapeType="1" noTextEdit="1"/>
          </p:cNvSpPr>
          <p:nvPr/>
        </p:nvSpPr>
        <p:spPr bwMode="auto">
          <a:xfrm>
            <a:off x="1928794" y="714356"/>
            <a:ext cx="6143667" cy="50720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4931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57150">
                  <a:solidFill>
                    <a:srgbClr val="99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00CC"/>
                    </a:gs>
                    <a:gs pos="50000">
                      <a:srgbClr val="FFFF00"/>
                    </a:gs>
                    <a:gs pos="100000">
                      <a:srgbClr val="9900CC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</a:rPr>
              <a:t>ч</a:t>
            </a:r>
            <a:endParaRPr lang="ru-RU" sz="3600" kern="10" spc="0" dirty="0">
              <a:ln w="57150">
                <a:solidFill>
                  <a:srgbClr val="9900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900CC"/>
                  </a:gs>
                  <a:gs pos="50000">
                    <a:srgbClr val="FFFF00"/>
                  </a:gs>
                  <a:gs pos="100000">
                    <a:srgbClr val="9900CC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</a:endParaRPr>
          </a:p>
        </p:txBody>
      </p:sp>
      <p:sp>
        <p:nvSpPr>
          <p:cNvPr id="36867" name="WordArt 3"/>
          <p:cNvSpPr>
            <a:spLocks noChangeArrowheads="1" noChangeShapeType="1" noTextEdit="1"/>
          </p:cNvSpPr>
          <p:nvPr/>
        </p:nvSpPr>
        <p:spPr bwMode="auto">
          <a:xfrm>
            <a:off x="3857620" y="1714489"/>
            <a:ext cx="2428892" cy="114300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101"/>
              </a:avLst>
            </a:prstTxWarp>
          </a:bodyPr>
          <a:lstStyle/>
          <a:p>
            <a:pPr algn="ctr" rtl="0"/>
            <a:r>
              <a:rPr lang="ru-RU" sz="3600" b="1" i="1" kern="10" spc="0" dirty="0" err="1" smtClean="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ний</a:t>
            </a:r>
            <a:endParaRPr lang="ru-RU" sz="3600" b="1" i="1" kern="10" spc="0" dirty="0">
              <a:ln w="9525">
                <a:noFill/>
                <a:round/>
                <a:headEnd/>
                <a:tailEnd/>
              </a:ln>
              <a:solidFill>
                <a:srgbClr val="0066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1142976" y="1000108"/>
            <a:ext cx="2357442" cy="28765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15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99"/>
                    </a:gs>
                    <a:gs pos="50000">
                      <a:srgbClr val="00FFFF"/>
                    </a:gs>
                    <a:gs pos="100000">
                      <a:srgbClr val="000099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3</a:t>
            </a:r>
            <a:endParaRPr lang="ru-RU" sz="3600" b="1" kern="10" spc="0" dirty="0">
              <a:ln w="57150">
                <a:solidFill>
                  <a:srgbClr val="0000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99"/>
                  </a:gs>
                  <a:gs pos="50000">
                    <a:srgbClr val="00FFFF"/>
                  </a:gs>
                  <a:gs pos="100000">
                    <a:srgbClr val="000099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7891" name="WordArt 3"/>
          <p:cNvSpPr>
            <a:spLocks noChangeArrowheads="1" noChangeShapeType="1" noTextEdit="1"/>
          </p:cNvSpPr>
          <p:nvPr/>
        </p:nvSpPr>
        <p:spPr bwMode="auto">
          <a:xfrm>
            <a:off x="3865563" y="949325"/>
            <a:ext cx="495300" cy="708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/>
                <a:latin typeface="Arial Black"/>
              </a:rPr>
              <a:t>,</a:t>
            </a:r>
            <a:endParaRPr lang="ru-RU" sz="3600" kern="10" spc="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FF6600"/>
              </a:solidFill>
              <a:effectLst/>
              <a:latin typeface="Arial Black"/>
            </a:endParaRPr>
          </a:p>
        </p:txBody>
      </p:sp>
      <p:sp>
        <p:nvSpPr>
          <p:cNvPr id="37892" name="WordArt 4"/>
          <p:cNvSpPr>
            <a:spLocks noChangeArrowheads="1" noChangeShapeType="1" noTextEdit="1"/>
          </p:cNvSpPr>
          <p:nvPr/>
        </p:nvSpPr>
        <p:spPr bwMode="auto">
          <a:xfrm>
            <a:off x="4598988" y="857232"/>
            <a:ext cx="3759226" cy="27860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656"/>
              </a:avLst>
            </a:prstTxWarp>
          </a:bodyPr>
          <a:lstStyle/>
          <a:p>
            <a:pPr algn="ctr" rtl="0"/>
            <a:r>
              <a:rPr lang="ru-RU" sz="3600" b="1" i="1" kern="10" spc="0" dirty="0" err="1" smtClean="0">
                <a:ln w="9525">
                  <a:noFill/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енер</a:t>
            </a:r>
            <a:endParaRPr lang="ru-RU" sz="3600" b="1" i="1" kern="10" spc="0" dirty="0">
              <a:ln w="9525">
                <a:noFill/>
                <a:round/>
                <a:headEnd/>
                <a:tailEnd/>
              </a:ln>
              <a:solidFill>
                <a:srgbClr val="0033CC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ВИСНОВОК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434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3000" dirty="0" smtClean="0">
                <a:latin typeface="Arial Narrow" pitchFamily="34" charset="0"/>
              </a:rPr>
              <a:t>    </a:t>
            </a:r>
            <a:r>
              <a:rPr lang="ru-RU" sz="2900" dirty="0" smtClean="0">
                <a:latin typeface="Arial Narrow" pitchFamily="34" charset="0"/>
              </a:rPr>
              <a:t>Хай </a:t>
            </a:r>
            <a:r>
              <a:rPr lang="ru-RU" sz="2900" dirty="0" err="1">
                <a:latin typeface="Arial Narrow" pitchFamily="34" charset="0"/>
              </a:rPr>
              <a:t>летить</a:t>
            </a:r>
            <a:r>
              <a:rPr lang="ru-RU" sz="2900" dirty="0">
                <a:latin typeface="Arial Narrow" pitchFamily="34" charset="0"/>
              </a:rPr>
              <a:t>, як птах </a:t>
            </a:r>
            <a:r>
              <a:rPr lang="ru-RU" sz="2900" dirty="0" err="1">
                <a:latin typeface="Arial Narrow" pitchFamily="34" charset="0"/>
              </a:rPr>
              <a:t>крилатий</a:t>
            </a:r>
            <a:r>
              <a:rPr lang="ru-RU" sz="2900" dirty="0">
                <a:latin typeface="Arial Narrow" pitchFamily="34" charset="0"/>
              </a:rPr>
              <a:t>, </a:t>
            </a:r>
            <a:r>
              <a:rPr lang="ru-RU" sz="2900" dirty="0" smtClean="0">
                <a:latin typeface="Arial Narrow" pitchFamily="34" charset="0"/>
              </a:rPr>
              <a:t> </a:t>
            </a:r>
            <a:r>
              <a:rPr lang="ru-RU" sz="2900" dirty="0">
                <a:latin typeface="Arial Narrow" pitchFamily="34" charset="0"/>
              </a:rPr>
              <a:t/>
            </a:r>
            <a:br>
              <a:rPr lang="ru-RU" sz="2900" dirty="0">
                <a:latin typeface="Arial Narrow" pitchFamily="34" charset="0"/>
              </a:rPr>
            </a:br>
            <a:r>
              <a:rPr lang="ru-RU" sz="2900" dirty="0" err="1">
                <a:latin typeface="Arial Narrow" pitchFamily="34" charset="0"/>
              </a:rPr>
              <a:t>Мрія</a:t>
            </a:r>
            <a:r>
              <a:rPr lang="ru-RU" sz="2900" dirty="0">
                <a:latin typeface="Arial Narrow" pitchFamily="34" charset="0"/>
              </a:rPr>
              <a:t> </a:t>
            </a:r>
            <a:r>
              <a:rPr lang="ru-RU" sz="2900" dirty="0" err="1">
                <a:latin typeface="Arial Narrow" pitchFamily="34" charset="0"/>
              </a:rPr>
              <a:t>з</a:t>
            </a:r>
            <a:r>
              <a:rPr lang="ru-RU" sz="2900" dirty="0">
                <a:latin typeface="Arial Narrow" pitchFamily="34" charset="0"/>
              </a:rPr>
              <a:t> краю в край.</a:t>
            </a:r>
            <a:br>
              <a:rPr lang="ru-RU" sz="2900" dirty="0">
                <a:latin typeface="Arial Narrow" pitchFamily="34" charset="0"/>
              </a:rPr>
            </a:br>
            <a:r>
              <a:rPr lang="ru-RU" sz="2900" dirty="0">
                <a:latin typeface="Arial Narrow" pitchFamily="34" charset="0"/>
              </a:rPr>
              <a:t>Час </a:t>
            </a:r>
            <a:r>
              <a:rPr lang="ru-RU" sz="2900" dirty="0" err="1">
                <a:latin typeface="Arial Narrow" pitchFamily="34" charset="0"/>
              </a:rPr>
              <a:t>спливе</a:t>
            </a:r>
            <a:r>
              <a:rPr lang="ru-RU" sz="2900" dirty="0">
                <a:latin typeface="Arial Narrow" pitchFamily="34" charset="0"/>
              </a:rPr>
              <a:t>, </a:t>
            </a:r>
            <a:r>
              <a:rPr lang="ru-RU" sz="2900" dirty="0" err="1">
                <a:latin typeface="Arial Narrow" pitchFamily="34" charset="0"/>
              </a:rPr>
              <a:t>і</a:t>
            </a:r>
            <a:r>
              <a:rPr lang="ru-RU" sz="2900" dirty="0">
                <a:latin typeface="Arial Narrow" pitchFamily="34" charset="0"/>
              </a:rPr>
              <a:t> </a:t>
            </a:r>
            <a:r>
              <a:rPr lang="ru-RU" sz="2900" dirty="0" err="1">
                <a:latin typeface="Arial Narrow" pitchFamily="34" charset="0"/>
              </a:rPr>
              <a:t>життя</a:t>
            </a:r>
            <a:r>
              <a:rPr lang="ru-RU" sz="2900" dirty="0">
                <a:latin typeface="Arial Narrow" pitchFamily="34" charset="0"/>
              </a:rPr>
              <a:t> </a:t>
            </a:r>
            <a:r>
              <a:rPr lang="ru-RU" sz="2900" dirty="0" err="1">
                <a:latin typeface="Arial Narrow" pitchFamily="34" charset="0"/>
              </a:rPr>
              <a:t>скаже</a:t>
            </a:r>
            <a:r>
              <a:rPr lang="ru-RU" sz="2900" dirty="0">
                <a:latin typeface="Arial Narrow" pitchFamily="34" charset="0"/>
              </a:rPr>
              <a:t>:</a:t>
            </a:r>
            <a:br>
              <a:rPr lang="ru-RU" sz="2900" dirty="0">
                <a:latin typeface="Arial Narrow" pitchFamily="34" charset="0"/>
              </a:rPr>
            </a:br>
            <a:r>
              <a:rPr lang="ru-RU" sz="2900" dirty="0">
                <a:latin typeface="Arial Narrow" pitchFamily="34" charset="0"/>
              </a:rPr>
              <a:t>«Шлях </a:t>
            </a:r>
            <a:r>
              <a:rPr lang="ru-RU" sz="2900" dirty="0" err="1">
                <a:latin typeface="Arial Narrow" pitchFamily="34" charset="0"/>
              </a:rPr>
              <a:t>свій</a:t>
            </a:r>
            <a:r>
              <a:rPr lang="ru-RU" sz="2900" dirty="0">
                <a:latin typeface="Arial Narrow" pitchFamily="34" charset="0"/>
              </a:rPr>
              <a:t> </a:t>
            </a:r>
            <a:r>
              <a:rPr lang="ru-RU" sz="2900" dirty="0" err="1">
                <a:latin typeface="Arial Narrow" pitchFamily="34" charset="0"/>
              </a:rPr>
              <a:t>вибирай</a:t>
            </a:r>
            <a:r>
              <a:rPr lang="ru-RU" sz="2900" dirty="0">
                <a:latin typeface="Arial Narrow" pitchFamily="34" charset="0"/>
              </a:rPr>
              <a:t>». </a:t>
            </a:r>
            <a:br>
              <a:rPr lang="ru-RU" sz="2900" dirty="0">
                <a:latin typeface="Arial Narrow" pitchFamily="34" charset="0"/>
              </a:rPr>
            </a:br>
            <a:r>
              <a:rPr lang="ru-RU" sz="2900" dirty="0" err="1">
                <a:latin typeface="Arial Narrow" pitchFamily="34" charset="0"/>
              </a:rPr>
              <a:t>Тож</a:t>
            </a:r>
            <a:r>
              <a:rPr lang="ru-RU" sz="2900" dirty="0">
                <a:latin typeface="Arial Narrow" pitchFamily="34" charset="0"/>
              </a:rPr>
              <a:t>, </a:t>
            </a:r>
            <a:r>
              <a:rPr lang="ru-RU" sz="2900" dirty="0" err="1">
                <a:latin typeface="Arial Narrow" pitchFamily="34" charset="0"/>
              </a:rPr>
              <a:t>шановні</a:t>
            </a:r>
            <a:r>
              <a:rPr lang="ru-RU" sz="2900" dirty="0">
                <a:latin typeface="Arial Narrow" pitchFamily="34" charset="0"/>
              </a:rPr>
              <a:t>, не </a:t>
            </a:r>
            <a:r>
              <a:rPr lang="ru-RU" sz="2900" dirty="0" err="1">
                <a:latin typeface="Arial Narrow" pitchFamily="34" charset="0"/>
              </a:rPr>
              <a:t>лінуйтесь</a:t>
            </a:r>
            <a:r>
              <a:rPr lang="ru-RU" sz="2900" dirty="0">
                <a:latin typeface="Arial Narrow" pitchFamily="34" charset="0"/>
              </a:rPr>
              <a:t>:</a:t>
            </a:r>
            <a:br>
              <a:rPr lang="ru-RU" sz="2900" dirty="0">
                <a:latin typeface="Arial Narrow" pitchFamily="34" charset="0"/>
              </a:rPr>
            </a:br>
            <a:r>
              <a:rPr lang="ru-RU" sz="2900" dirty="0">
                <a:latin typeface="Arial Narrow" pitchFamily="34" charset="0"/>
              </a:rPr>
              <a:t>До </a:t>
            </a:r>
            <a:r>
              <a:rPr lang="ru-RU" sz="2900" dirty="0" err="1">
                <a:latin typeface="Arial Narrow" pitchFamily="34" charset="0"/>
              </a:rPr>
              <a:t>вибору</a:t>
            </a:r>
            <a:r>
              <a:rPr lang="ru-RU" sz="2900" dirty="0">
                <a:latin typeface="Arial Narrow" pitchFamily="34" charset="0"/>
              </a:rPr>
              <a:t> </a:t>
            </a:r>
            <a:r>
              <a:rPr lang="ru-RU" sz="2900" dirty="0" err="1">
                <a:latin typeface="Arial Narrow" pitchFamily="34" charset="0"/>
              </a:rPr>
              <a:t>життєвого</a:t>
            </a:r>
            <a:r>
              <a:rPr lang="ru-RU" sz="2900" dirty="0">
                <a:latin typeface="Arial Narrow" pitchFamily="34" charset="0"/>
              </a:rPr>
              <a:t> </a:t>
            </a:r>
            <a:r>
              <a:rPr lang="ru-RU" sz="2900" dirty="0" err="1">
                <a:latin typeface="Arial Narrow" pitchFamily="34" charset="0"/>
              </a:rPr>
              <a:t>вже</a:t>
            </a:r>
            <a:r>
              <a:rPr lang="ru-RU" sz="2900" dirty="0">
                <a:latin typeface="Arial Narrow" pitchFamily="34" charset="0"/>
              </a:rPr>
              <a:t> зараз </a:t>
            </a:r>
            <a:r>
              <a:rPr lang="ru-RU" sz="2900" dirty="0" err="1">
                <a:latin typeface="Arial Narrow" pitchFamily="34" charset="0"/>
              </a:rPr>
              <a:t>готуйтесь</a:t>
            </a:r>
            <a:r>
              <a:rPr lang="ru-RU" sz="3000" dirty="0">
                <a:latin typeface="Arial Narrow" pitchFamily="34" charset="0"/>
              </a:rPr>
              <a:t>.</a:t>
            </a:r>
            <a:br>
              <a:rPr lang="ru-RU" sz="3000" dirty="0">
                <a:latin typeface="Arial Narrow" pitchFamily="34" charset="0"/>
              </a:rPr>
            </a:br>
            <a:endParaRPr lang="ru-RU" sz="3000" dirty="0">
              <a:latin typeface="Arial Narrow" pitchFamily="34" charset="0"/>
            </a:endParaRPr>
          </a:p>
        </p:txBody>
      </p:sp>
      <p:pic>
        <p:nvPicPr>
          <p:cNvPr id="38914" name="Picture 2" descr="G:\110___09\images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3929089" cy="457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Е</a:t>
            </a:r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ПІГРАФ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r>
              <a:rPr lang="uk-UA" dirty="0"/>
              <a:t> </a:t>
            </a:r>
            <a:endParaRPr lang="ru-RU" dirty="0"/>
          </a:p>
          <a:p>
            <a:pPr>
              <a:buNone/>
              <a:tabLst>
                <a:tab pos="92075" algn="l"/>
              </a:tabLst>
            </a:pPr>
            <a:r>
              <a:rPr lang="uk-UA" dirty="0" smtClean="0">
                <a:latin typeface="Arial Narrow" pitchFamily="34" charset="0"/>
              </a:rPr>
              <a:t>              </a:t>
            </a:r>
            <a:r>
              <a:rPr lang="ru-RU" sz="12800" dirty="0" err="1">
                <a:latin typeface="Arial Narrow" pitchFamily="34" charset="0"/>
              </a:rPr>
              <a:t>Необхідно</a:t>
            </a:r>
            <a:r>
              <a:rPr lang="ru-RU" sz="12800" dirty="0">
                <a:latin typeface="Arial Narrow" pitchFamily="34" charset="0"/>
              </a:rPr>
              <a:t> </a:t>
            </a:r>
            <a:r>
              <a:rPr lang="ru-RU" sz="12800" dirty="0" err="1">
                <a:latin typeface="Arial Narrow" pitchFamily="34" charset="0"/>
              </a:rPr>
              <a:t>збудити</a:t>
            </a:r>
            <a:r>
              <a:rPr lang="ru-RU" sz="12800" dirty="0">
                <a:latin typeface="Arial Narrow" pitchFamily="34" charset="0"/>
              </a:rPr>
              <a:t> думку </a:t>
            </a:r>
            <a:r>
              <a:rPr lang="ru-RU" sz="12800" dirty="0" err="1">
                <a:latin typeface="Arial Narrow" pitchFamily="34" charset="0"/>
              </a:rPr>
              <a:t>дитини</a:t>
            </a:r>
            <a:r>
              <a:rPr lang="ru-RU" sz="12800" dirty="0">
                <a:latin typeface="Arial Narrow" pitchFamily="34" charset="0"/>
              </a:rPr>
              <a:t> до</a:t>
            </a:r>
            <a:r>
              <a:rPr lang="uk-UA" sz="12800" dirty="0">
                <a:latin typeface="Arial Narrow" pitchFamily="34" charset="0"/>
              </a:rPr>
              <a:t> ремесла.</a:t>
            </a:r>
            <a:endParaRPr lang="ru-RU" sz="12800" dirty="0">
              <a:latin typeface="Arial Narrow" pitchFamily="34" charset="0"/>
            </a:endParaRPr>
          </a:p>
          <a:p>
            <a:r>
              <a:rPr lang="ru-RU" sz="12800" dirty="0">
                <a:latin typeface="Arial Narrow" pitchFamily="34" charset="0"/>
              </a:rPr>
              <a:t>Таким чином, у </a:t>
            </a:r>
            <a:r>
              <a:rPr lang="ru-RU" sz="12800" dirty="0" err="1">
                <a:latin typeface="Arial Narrow" pitchFamily="34" charset="0"/>
              </a:rPr>
              <a:t>праці</a:t>
            </a:r>
            <a:r>
              <a:rPr lang="ru-RU" sz="12800" dirty="0">
                <a:latin typeface="Arial Narrow" pitchFamily="34" charset="0"/>
              </a:rPr>
              <a:t> </a:t>
            </a:r>
            <a:r>
              <a:rPr lang="ru-RU" sz="12800" dirty="0" err="1">
                <a:latin typeface="Arial Narrow" pitchFamily="34" charset="0"/>
              </a:rPr>
              <a:t>зростатиме</a:t>
            </a:r>
            <a:r>
              <a:rPr lang="ru-RU" sz="12800" dirty="0">
                <a:latin typeface="Arial Narrow" pitchFamily="34" charset="0"/>
              </a:rPr>
              <a:t> душа, </a:t>
            </a:r>
          </a:p>
          <a:p>
            <a:r>
              <a:rPr lang="ru-RU" sz="12800" dirty="0" err="1">
                <a:latin typeface="Arial Narrow" pitchFamily="34" charset="0"/>
              </a:rPr>
              <a:t>і</a:t>
            </a:r>
            <a:r>
              <a:rPr lang="ru-RU" sz="12800" dirty="0">
                <a:latin typeface="Arial Narrow" pitchFamily="34" charset="0"/>
              </a:rPr>
              <a:t> </a:t>
            </a:r>
            <a:r>
              <a:rPr lang="ru-RU" sz="12800" dirty="0" err="1">
                <a:latin typeface="Arial Narrow" pitchFamily="34" charset="0"/>
              </a:rPr>
              <a:t>людина</a:t>
            </a:r>
            <a:r>
              <a:rPr lang="ru-RU" sz="12800" dirty="0">
                <a:latin typeface="Arial Narrow" pitchFamily="34" charset="0"/>
              </a:rPr>
              <a:t> стане </a:t>
            </a:r>
            <a:r>
              <a:rPr lang="ru-RU" sz="12800" dirty="0" err="1">
                <a:latin typeface="Arial Narrow" pitchFamily="34" charset="0"/>
              </a:rPr>
              <a:t>майстром</a:t>
            </a:r>
            <a:r>
              <a:rPr lang="ru-RU" sz="12800" dirty="0">
                <a:latin typeface="Arial Narrow" pitchFamily="34" charset="0"/>
              </a:rPr>
              <a:t> </a:t>
            </a:r>
            <a:r>
              <a:rPr lang="ru-RU" sz="12800" dirty="0" err="1">
                <a:latin typeface="Arial Narrow" pitchFamily="34" charset="0"/>
              </a:rPr>
              <a:t>своєї</a:t>
            </a:r>
            <a:r>
              <a:rPr lang="ru-RU" sz="12800" dirty="0">
                <a:latin typeface="Arial Narrow" pitchFamily="34" charset="0"/>
              </a:rPr>
              <a:t> </a:t>
            </a:r>
            <a:r>
              <a:rPr lang="ru-RU" sz="12800" dirty="0" err="1" smtClean="0">
                <a:latin typeface="Arial Narrow" pitchFamily="34" charset="0"/>
              </a:rPr>
              <a:t>справи</a:t>
            </a:r>
            <a:r>
              <a:rPr lang="ru-RU" sz="12800" dirty="0" smtClean="0">
                <a:latin typeface="Arial Narrow" pitchFamily="34" charset="0"/>
              </a:rPr>
              <a:t>. </a:t>
            </a:r>
            <a:endParaRPr lang="ru-RU" sz="12800" dirty="0">
              <a:latin typeface="Arial Narrow" pitchFamily="34" charset="0"/>
            </a:endParaRPr>
          </a:p>
          <a:p>
            <a:r>
              <a:rPr lang="ru-RU" sz="12800" dirty="0">
                <a:latin typeface="Arial Narrow" pitchFamily="34" charset="0"/>
              </a:rPr>
              <a:t>(К. </a:t>
            </a:r>
            <a:r>
              <a:rPr lang="ru-RU" sz="12800" dirty="0" err="1">
                <a:latin typeface="Arial Narrow" pitchFamily="34" charset="0"/>
              </a:rPr>
              <a:t>Ушинський</a:t>
            </a:r>
            <a:r>
              <a:rPr lang="ru-RU" sz="12800" dirty="0" smtClean="0">
                <a:latin typeface="Arial Narrow" pitchFamily="34" charset="0"/>
              </a:rPr>
              <a:t>)</a:t>
            </a:r>
            <a:endParaRPr lang="ru-RU" sz="12800" dirty="0">
              <a:latin typeface="Arial Narrow" pitchFamily="34" charset="0"/>
            </a:endParaRPr>
          </a:p>
          <a:p>
            <a:r>
              <a:rPr lang="uk-UA" sz="12800" dirty="0">
                <a:latin typeface="Arial Narrow" pitchFamily="34" charset="0"/>
              </a:rPr>
              <a:t> </a:t>
            </a:r>
            <a:endParaRPr lang="ru-RU" sz="12800" dirty="0">
              <a:latin typeface="Arial Narrow" pitchFamily="34" charset="0"/>
            </a:endParaRPr>
          </a:p>
          <a:p>
            <a:r>
              <a:rPr lang="uk-UA" sz="12800" dirty="0">
                <a:latin typeface="Arial Narrow" pitchFamily="34" charset="0"/>
              </a:rPr>
              <a:t> </a:t>
            </a:r>
            <a:endParaRPr lang="ru-RU" sz="12800" dirty="0">
              <a:latin typeface="Arial Narrow" pitchFamily="34" charset="0"/>
            </a:endParaRPr>
          </a:p>
          <a:p>
            <a:r>
              <a:rPr lang="uk-UA" dirty="0"/>
              <a:t> </a:t>
            </a:r>
            <a:endParaRPr lang="ru-RU" dirty="0"/>
          </a:p>
          <a:p>
            <a:r>
              <a:rPr lang="ru-RU" dirty="0"/>
              <a:t> </a:t>
            </a:r>
          </a:p>
        </p:txBody>
      </p:sp>
      <p:pic>
        <p:nvPicPr>
          <p:cNvPr id="1026" name="Picture 2" descr="G:\110___09\images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3286148" cy="442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err="1">
                <a:latin typeface="Arial Narrow" pitchFamily="34" charset="0"/>
              </a:rPr>
              <a:t>Залежно</a:t>
            </a:r>
            <a:r>
              <a:rPr lang="ru-RU" sz="3600" dirty="0">
                <a:latin typeface="Arial Narrow" pitchFamily="34" charset="0"/>
              </a:rPr>
              <a:t> </a:t>
            </a:r>
            <a:r>
              <a:rPr lang="ru-RU" sz="3600" dirty="0" err="1">
                <a:latin typeface="Arial Narrow" pitchFamily="34" charset="0"/>
              </a:rPr>
              <a:t>від</a:t>
            </a:r>
            <a:r>
              <a:rPr lang="ru-RU" sz="3600" dirty="0">
                <a:latin typeface="Arial Narrow" pitchFamily="34" charset="0"/>
              </a:rPr>
              <a:t> того, </a:t>
            </a:r>
            <a:r>
              <a:rPr lang="ru-RU" sz="3600" dirty="0" err="1">
                <a:latin typeface="Arial Narrow" pitchFamily="34" charset="0"/>
              </a:rPr>
              <a:t>з</a:t>
            </a:r>
            <a:r>
              <a:rPr lang="ru-RU" sz="3600" dirty="0">
                <a:latin typeface="Arial Narrow" pitchFamily="34" charset="0"/>
              </a:rPr>
              <a:t> </a:t>
            </a:r>
            <a:r>
              <a:rPr lang="ru-RU" sz="3600" dirty="0" err="1">
                <a:latin typeface="Arial Narrow" pitchFamily="34" charset="0"/>
              </a:rPr>
              <a:t>ким</a:t>
            </a:r>
            <a:r>
              <a:rPr lang="ru-RU" sz="3600" dirty="0">
                <a:latin typeface="Arial Narrow" pitchFamily="34" charset="0"/>
              </a:rPr>
              <a:t> (</a:t>
            </a:r>
            <a:r>
              <a:rPr lang="ru-RU" sz="3600" dirty="0" err="1">
                <a:latin typeface="Arial Narrow" pitchFamily="34" charset="0"/>
              </a:rPr>
              <a:t>чим</a:t>
            </a:r>
            <a:r>
              <a:rPr lang="ru-RU" sz="3600" dirty="0">
                <a:latin typeface="Arial Narrow" pitchFamily="34" charset="0"/>
              </a:rPr>
              <a:t>) </a:t>
            </a:r>
            <a:r>
              <a:rPr lang="ru-RU" sz="3600" dirty="0" err="1">
                <a:latin typeface="Arial Narrow" pitchFamily="34" charset="0"/>
              </a:rPr>
              <a:t>працює</a:t>
            </a:r>
            <a:r>
              <a:rPr lang="ru-RU" sz="3600" dirty="0">
                <a:latin typeface="Arial Narrow" pitchFamily="34" charset="0"/>
              </a:rPr>
              <a:t> </a:t>
            </a:r>
            <a:r>
              <a:rPr lang="ru-RU" sz="3600" dirty="0" err="1">
                <a:latin typeface="Arial Narrow" pitchFamily="34" charset="0"/>
              </a:rPr>
              <a:t>людина</a:t>
            </a:r>
            <a:r>
              <a:rPr lang="ru-RU" sz="3600" dirty="0">
                <a:latin typeface="Arial Narrow" pitchFamily="34" charset="0"/>
              </a:rPr>
              <a:t>, </a:t>
            </a:r>
            <a:r>
              <a:rPr lang="ru-RU" sz="3600" dirty="0" err="1">
                <a:latin typeface="Arial Narrow" pitchFamily="34" charset="0"/>
              </a:rPr>
              <a:t>професії</a:t>
            </a:r>
            <a:r>
              <a:rPr lang="ru-RU" sz="3600" dirty="0">
                <a:latin typeface="Arial Narrow" pitchFamily="34" charset="0"/>
              </a:rPr>
              <a:t> </a:t>
            </a:r>
            <a:r>
              <a:rPr lang="ru-RU" sz="3600" dirty="0" err="1">
                <a:latin typeface="Arial Narrow" pitchFamily="34" charset="0"/>
              </a:rPr>
              <a:t>діляться</a:t>
            </a:r>
            <a:r>
              <a:rPr lang="ru-RU" sz="3600" dirty="0">
                <a:latin typeface="Arial Narrow" pitchFamily="34" charset="0"/>
              </a:rPr>
              <a:t> на </a:t>
            </a:r>
            <a:r>
              <a:rPr lang="ru-RU" sz="3600" dirty="0" err="1">
                <a:latin typeface="Arial Narrow" pitchFamily="34" charset="0"/>
              </a:rPr>
              <a:t>п’ять</a:t>
            </a:r>
            <a:r>
              <a:rPr lang="ru-RU" sz="3600" dirty="0">
                <a:latin typeface="Arial Narrow" pitchFamily="34" charset="0"/>
              </a:rPr>
              <a:t> </a:t>
            </a:r>
            <a:r>
              <a:rPr lang="ru-RU" sz="3600" dirty="0" err="1">
                <a:latin typeface="Arial Narrow" pitchFamily="34" charset="0"/>
              </a:rPr>
              <a:t>груп</a:t>
            </a:r>
            <a:r>
              <a:rPr lang="ru-RU" b="1" dirty="0"/>
              <a:t>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lvl="0"/>
            <a:endParaRPr lang="ru-RU" dirty="0" smtClean="0"/>
          </a:p>
          <a:p>
            <a:pPr lvl="0"/>
            <a:r>
              <a:rPr lang="ru-RU" sz="4000" b="1" dirty="0" err="1" smtClean="0">
                <a:latin typeface="Arial Narrow" pitchFamily="34" charset="0"/>
              </a:rPr>
              <a:t>людина</a:t>
            </a:r>
            <a:r>
              <a:rPr lang="ru-RU" sz="4000" b="1" dirty="0" smtClean="0">
                <a:latin typeface="Arial Narrow" pitchFamily="34" charset="0"/>
              </a:rPr>
              <a:t> </a:t>
            </a:r>
            <a:r>
              <a:rPr lang="ru-RU" sz="4000" b="1" dirty="0">
                <a:latin typeface="Arial Narrow" pitchFamily="34" charset="0"/>
              </a:rPr>
              <a:t>– природа </a:t>
            </a:r>
            <a:r>
              <a:rPr lang="ru-RU" sz="4000" dirty="0">
                <a:latin typeface="Arial Narrow" pitchFamily="34" charset="0"/>
              </a:rPr>
              <a:t>(</a:t>
            </a:r>
            <a:r>
              <a:rPr lang="ru-RU" sz="4000" dirty="0" err="1">
                <a:latin typeface="Arial Narrow" pitchFamily="34" charset="0"/>
              </a:rPr>
              <a:t>городник</a:t>
            </a:r>
            <a:r>
              <a:rPr lang="ru-RU" sz="4000" dirty="0">
                <a:latin typeface="Arial Narrow" pitchFamily="34" charset="0"/>
              </a:rPr>
              <a:t>, ветеринар, агроном);</a:t>
            </a:r>
          </a:p>
          <a:p>
            <a:pPr lvl="0"/>
            <a:r>
              <a:rPr lang="ru-RU" sz="4000" b="1" dirty="0" err="1" smtClean="0">
                <a:latin typeface="Arial Narrow" pitchFamily="34" charset="0"/>
              </a:rPr>
              <a:t>людина</a:t>
            </a:r>
            <a:r>
              <a:rPr lang="ru-RU" sz="4000" b="1" dirty="0" smtClean="0">
                <a:latin typeface="Arial Narrow" pitchFamily="34" charset="0"/>
              </a:rPr>
              <a:t> </a:t>
            </a:r>
            <a:r>
              <a:rPr lang="ru-RU" sz="4000" b="1" dirty="0">
                <a:latin typeface="Arial Narrow" pitchFamily="34" charset="0"/>
              </a:rPr>
              <a:t>– </a:t>
            </a:r>
            <a:r>
              <a:rPr lang="ru-RU" sz="4000" b="1" dirty="0" err="1">
                <a:latin typeface="Arial Narrow" pitchFamily="34" charset="0"/>
              </a:rPr>
              <a:t>техніка</a:t>
            </a:r>
            <a:r>
              <a:rPr lang="ru-RU" sz="4000" b="1" dirty="0">
                <a:latin typeface="Arial Narrow" pitchFamily="34" charset="0"/>
              </a:rPr>
              <a:t> </a:t>
            </a:r>
            <a:r>
              <a:rPr lang="ru-RU" sz="4000" dirty="0">
                <a:latin typeface="Arial Narrow" pitchFamily="34" charset="0"/>
              </a:rPr>
              <a:t>(</a:t>
            </a:r>
            <a:r>
              <a:rPr lang="ru-RU" sz="4000" dirty="0" err="1">
                <a:latin typeface="Arial Narrow" pitchFamily="34" charset="0"/>
              </a:rPr>
              <a:t>електрик</a:t>
            </a:r>
            <a:r>
              <a:rPr lang="ru-RU" sz="4000" dirty="0">
                <a:latin typeface="Arial Narrow" pitchFamily="34" charset="0"/>
              </a:rPr>
              <a:t>, </a:t>
            </a:r>
            <a:r>
              <a:rPr lang="ru-RU" sz="4000" dirty="0" err="1">
                <a:latin typeface="Arial Narrow" pitchFamily="34" charset="0"/>
              </a:rPr>
              <a:t>слюсар</a:t>
            </a:r>
            <a:r>
              <a:rPr lang="ru-RU" sz="4000" dirty="0">
                <a:latin typeface="Arial Narrow" pitchFamily="34" charset="0"/>
              </a:rPr>
              <a:t>, </a:t>
            </a:r>
            <a:r>
              <a:rPr lang="ru-RU" sz="4000" dirty="0" err="1">
                <a:latin typeface="Arial Narrow" pitchFamily="34" charset="0"/>
              </a:rPr>
              <a:t>водій</a:t>
            </a:r>
            <a:r>
              <a:rPr lang="ru-RU" sz="4000" dirty="0">
                <a:latin typeface="Arial Narrow" pitchFamily="34" charset="0"/>
              </a:rPr>
              <a:t>);</a:t>
            </a:r>
          </a:p>
          <a:p>
            <a:pPr lvl="0"/>
            <a:r>
              <a:rPr lang="ru-RU" sz="4000" b="1" dirty="0" err="1" smtClean="0">
                <a:latin typeface="Arial Narrow" pitchFamily="34" charset="0"/>
              </a:rPr>
              <a:t>людина</a:t>
            </a:r>
            <a:r>
              <a:rPr lang="ru-RU" sz="4000" b="1" dirty="0" smtClean="0">
                <a:latin typeface="Arial Narrow" pitchFamily="34" charset="0"/>
              </a:rPr>
              <a:t> </a:t>
            </a:r>
            <a:r>
              <a:rPr lang="ru-RU" sz="4000" b="1" dirty="0">
                <a:latin typeface="Arial Narrow" pitchFamily="34" charset="0"/>
              </a:rPr>
              <a:t>– </a:t>
            </a:r>
            <a:r>
              <a:rPr lang="ru-RU" sz="4000" b="1" dirty="0" smtClean="0">
                <a:latin typeface="Arial Narrow" pitchFamily="34" charset="0"/>
              </a:rPr>
              <a:t>знаков</a:t>
            </a:r>
            <a:r>
              <a:rPr lang="uk-UA" sz="4000" b="1" dirty="0" smtClean="0">
                <a:latin typeface="Arial Narrow" pitchFamily="34" charset="0"/>
              </a:rPr>
              <a:t>і</a:t>
            </a:r>
            <a:r>
              <a:rPr lang="ru-RU" sz="4000" b="1" dirty="0" smtClean="0">
                <a:latin typeface="Arial Narrow" pitchFamily="34" charset="0"/>
              </a:rPr>
              <a:t> систем</a:t>
            </a:r>
            <a:r>
              <a:rPr lang="uk-UA" sz="4000" b="1" dirty="0" smtClean="0">
                <a:latin typeface="Arial Narrow" pitchFamily="34" charset="0"/>
              </a:rPr>
              <a:t>и</a:t>
            </a:r>
            <a:r>
              <a:rPr lang="ru-RU" sz="4000" b="1" dirty="0" smtClean="0">
                <a:latin typeface="Arial Narrow" pitchFamily="34" charset="0"/>
              </a:rPr>
              <a:t> </a:t>
            </a:r>
            <a:r>
              <a:rPr lang="ru-RU" sz="4000" dirty="0">
                <a:latin typeface="Arial Narrow" pitchFamily="34" charset="0"/>
              </a:rPr>
              <a:t>(</a:t>
            </a:r>
            <a:r>
              <a:rPr lang="ru-RU" sz="4000" dirty="0" err="1">
                <a:latin typeface="Arial Narrow" pitchFamily="34" charset="0"/>
              </a:rPr>
              <a:t>програміст</a:t>
            </a:r>
            <a:r>
              <a:rPr lang="ru-RU" sz="4000" dirty="0">
                <a:latin typeface="Arial Narrow" pitchFamily="34" charset="0"/>
              </a:rPr>
              <a:t>, </a:t>
            </a:r>
            <a:r>
              <a:rPr lang="ru-RU" sz="4000" dirty="0" err="1">
                <a:latin typeface="Arial Narrow" pitchFamily="34" charset="0"/>
              </a:rPr>
              <a:t>секретар</a:t>
            </a:r>
            <a:r>
              <a:rPr lang="ru-RU" sz="4000" dirty="0">
                <a:latin typeface="Arial Narrow" pitchFamily="34" charset="0"/>
              </a:rPr>
              <a:t>);</a:t>
            </a:r>
          </a:p>
          <a:p>
            <a:pPr lvl="0"/>
            <a:r>
              <a:rPr lang="ru-RU" sz="4000" b="1" dirty="0" err="1" smtClean="0">
                <a:latin typeface="Arial Narrow" pitchFamily="34" charset="0"/>
              </a:rPr>
              <a:t>людина</a:t>
            </a:r>
            <a:r>
              <a:rPr lang="ru-RU" sz="4000" b="1" dirty="0" smtClean="0">
                <a:latin typeface="Arial Narrow" pitchFamily="34" charset="0"/>
              </a:rPr>
              <a:t> </a:t>
            </a:r>
            <a:r>
              <a:rPr lang="ru-RU" sz="4000" b="1" dirty="0">
                <a:latin typeface="Arial Narrow" pitchFamily="34" charset="0"/>
              </a:rPr>
              <a:t>– </a:t>
            </a:r>
            <a:r>
              <a:rPr lang="ru-RU" sz="4000" b="1" dirty="0" err="1">
                <a:latin typeface="Arial Narrow" pitchFamily="34" charset="0"/>
              </a:rPr>
              <a:t>людина</a:t>
            </a:r>
            <a:r>
              <a:rPr lang="ru-RU" sz="4000" b="1" dirty="0">
                <a:latin typeface="Arial Narrow" pitchFamily="34" charset="0"/>
              </a:rPr>
              <a:t> </a:t>
            </a:r>
            <a:r>
              <a:rPr lang="ru-RU" sz="4000" dirty="0">
                <a:latin typeface="Arial Narrow" pitchFamily="34" charset="0"/>
              </a:rPr>
              <a:t>(</a:t>
            </a:r>
            <a:r>
              <a:rPr lang="ru-RU" sz="4000" dirty="0" err="1">
                <a:latin typeface="Arial Narrow" pitchFamily="34" charset="0"/>
              </a:rPr>
              <a:t>лікар</a:t>
            </a:r>
            <a:r>
              <a:rPr lang="ru-RU" sz="4000" dirty="0">
                <a:latin typeface="Arial Narrow" pitchFamily="34" charset="0"/>
              </a:rPr>
              <a:t>, учитель, </a:t>
            </a:r>
            <a:r>
              <a:rPr lang="ru-RU" sz="4000" dirty="0" err="1">
                <a:latin typeface="Arial Narrow" pitchFamily="34" charset="0"/>
              </a:rPr>
              <a:t>продавець</a:t>
            </a:r>
            <a:r>
              <a:rPr lang="ru-RU" sz="4000" dirty="0">
                <a:latin typeface="Arial Narrow" pitchFamily="34" charset="0"/>
              </a:rPr>
              <a:t>);</a:t>
            </a:r>
          </a:p>
          <a:p>
            <a:pPr lvl="0"/>
            <a:r>
              <a:rPr lang="ru-RU" sz="4000" b="1" dirty="0" err="1" smtClean="0">
                <a:latin typeface="Arial Narrow" pitchFamily="34" charset="0"/>
              </a:rPr>
              <a:t>людина</a:t>
            </a:r>
            <a:r>
              <a:rPr lang="ru-RU" sz="4000" b="1" dirty="0" smtClean="0">
                <a:latin typeface="Arial Narrow" pitchFamily="34" charset="0"/>
              </a:rPr>
              <a:t> </a:t>
            </a:r>
            <a:r>
              <a:rPr lang="ru-RU" sz="4000" b="1" dirty="0">
                <a:latin typeface="Arial Narrow" pitchFamily="34" charset="0"/>
              </a:rPr>
              <a:t>– </a:t>
            </a:r>
            <a:r>
              <a:rPr lang="ru-RU" sz="4000" b="1" dirty="0" err="1">
                <a:latin typeface="Arial Narrow" pitchFamily="34" charset="0"/>
              </a:rPr>
              <a:t>художній</a:t>
            </a:r>
            <a:r>
              <a:rPr lang="ru-RU" sz="4000" b="1" dirty="0">
                <a:latin typeface="Arial Narrow" pitchFamily="34" charset="0"/>
              </a:rPr>
              <a:t> образ </a:t>
            </a:r>
            <a:r>
              <a:rPr lang="ru-RU" sz="4000" dirty="0">
                <a:latin typeface="Arial Narrow" pitchFamily="34" charset="0"/>
              </a:rPr>
              <a:t>(</a:t>
            </a:r>
            <a:r>
              <a:rPr lang="ru-RU" sz="4000" dirty="0" err="1">
                <a:latin typeface="Arial Narrow" pitchFamily="34" charset="0"/>
              </a:rPr>
              <a:t>актор</a:t>
            </a:r>
            <a:r>
              <a:rPr lang="ru-RU" sz="4000" dirty="0">
                <a:latin typeface="Arial Narrow" pitchFamily="34" charset="0"/>
              </a:rPr>
              <a:t>, художник).</a:t>
            </a:r>
          </a:p>
          <a:p>
            <a:endParaRPr lang="ru-RU" sz="4000" dirty="0"/>
          </a:p>
        </p:txBody>
      </p:sp>
      <p:pic>
        <p:nvPicPr>
          <p:cNvPr id="2050" name="Picture 2" descr="G:\110___09\images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3571900" cy="4429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ПРЕЗЕНТАЦІЯ ПРОФЕСІЙ</a:t>
            </a:r>
            <a:b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</a:b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ЛЮДИНА - </a:t>
            </a:r>
            <a:r>
              <a:rPr lang="uk-UA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ЛЮДИНА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38642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/>
            <a:r>
              <a:rPr lang="ru-RU" sz="1800" b="1" dirty="0" err="1" smtClean="0">
                <a:latin typeface="Arial Narrow" pitchFamily="34" charset="0"/>
              </a:rPr>
              <a:t>Головним</a:t>
            </a:r>
            <a:r>
              <a:rPr lang="ru-RU" sz="1800" b="1" dirty="0" smtClean="0">
                <a:latin typeface="Arial Narrow" pitchFamily="34" charset="0"/>
              </a:rPr>
              <a:t> предметом </a:t>
            </a:r>
            <a:r>
              <a:rPr lang="ru-RU" sz="1800" b="1" dirty="0" err="1">
                <a:latin typeface="Arial Narrow" pitchFamily="34" charset="0"/>
              </a:rPr>
              <a:t>праці</a:t>
            </a:r>
            <a:r>
              <a:rPr lang="ru-RU" sz="1800" b="1" dirty="0">
                <a:latin typeface="Arial Narrow" pitchFamily="34" charset="0"/>
              </a:rPr>
              <a:t> </a:t>
            </a:r>
            <a:r>
              <a:rPr lang="ru-RU" sz="1800" b="1" dirty="0" err="1" smtClean="0">
                <a:latin typeface="Arial Narrow" pitchFamily="34" charset="0"/>
              </a:rPr>
              <a:t>є</a:t>
            </a:r>
            <a:r>
              <a:rPr lang="ru-RU" sz="1800" b="1" dirty="0" smtClean="0">
                <a:latin typeface="Arial Narrow" pitchFamily="34" charset="0"/>
              </a:rPr>
              <a:t> люди</a:t>
            </a:r>
            <a:r>
              <a:rPr lang="ru-RU" sz="1800" b="1" dirty="0">
                <a:latin typeface="Arial Narrow" pitchFamily="34" charset="0"/>
              </a:rPr>
              <a:t>.</a:t>
            </a:r>
          </a:p>
          <a:p>
            <a:pPr>
              <a:buNone/>
            </a:pPr>
            <a:r>
              <a:rPr lang="ru-RU" sz="1800" dirty="0" err="1" smtClean="0">
                <a:latin typeface="Arial Narrow" pitchFamily="34" charset="0"/>
              </a:rPr>
              <a:t>Серед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>
                <a:latin typeface="Arial Narrow" pitchFamily="34" charset="0"/>
              </a:rPr>
              <a:t>цього</a:t>
            </a:r>
            <a:r>
              <a:rPr lang="ru-RU" sz="1800" dirty="0">
                <a:latin typeface="Arial Narrow" pitchFamily="34" charset="0"/>
              </a:rPr>
              <a:t> типу </a:t>
            </a:r>
            <a:r>
              <a:rPr lang="ru-RU" sz="1800" dirty="0" err="1">
                <a:latin typeface="Arial Narrow" pitchFamily="34" charset="0"/>
              </a:rPr>
              <a:t>професій</a:t>
            </a:r>
            <a:r>
              <a:rPr lang="ru-RU" sz="1800" dirty="0">
                <a:latin typeface="Arial Narrow" pitchFamily="34" charset="0"/>
              </a:rPr>
              <a:t> </a:t>
            </a:r>
            <a:r>
              <a:rPr lang="ru-RU" sz="1800" dirty="0" err="1">
                <a:latin typeface="Arial Narrow" pitchFamily="34" charset="0"/>
              </a:rPr>
              <a:t>можна</a:t>
            </a:r>
            <a:r>
              <a:rPr lang="ru-RU" sz="1800" dirty="0">
                <a:latin typeface="Arial Narrow" pitchFamily="34" charset="0"/>
              </a:rPr>
              <a:t> </a:t>
            </a:r>
            <a:r>
              <a:rPr lang="ru-RU" sz="1800" dirty="0" err="1">
                <a:latin typeface="Arial Narrow" pitchFamily="34" charset="0"/>
              </a:rPr>
              <a:t>виділити</a:t>
            </a:r>
            <a:r>
              <a:rPr lang="ru-RU" sz="1800" dirty="0" smtClean="0">
                <a:latin typeface="Arial Narrow" pitchFamily="34" charset="0"/>
              </a:rPr>
              <a:t>:</a:t>
            </a:r>
            <a:endParaRPr lang="ru-RU" sz="1800" dirty="0">
              <a:latin typeface="Arial Narrow" pitchFamily="34" charset="0"/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професії</a:t>
            </a:r>
            <a:r>
              <a:rPr lang="ru-RU" sz="1800" dirty="0">
                <a:latin typeface="Arial Narrow" pitchFamily="34" charset="0"/>
              </a:rPr>
              <a:t>, </a:t>
            </a:r>
            <a:r>
              <a:rPr lang="ru-RU" sz="1800" dirty="0" err="1">
                <a:latin typeface="Arial Narrow" pitchFamily="34" charset="0"/>
              </a:rPr>
              <a:t>пов'язані</a:t>
            </a:r>
            <a:r>
              <a:rPr lang="ru-RU" sz="1800" dirty="0">
                <a:latin typeface="Arial Narrow" pitchFamily="34" charset="0"/>
              </a:rPr>
              <a:t> </a:t>
            </a:r>
            <a:r>
              <a:rPr lang="ru-RU" sz="1800" dirty="0" err="1">
                <a:latin typeface="Arial Narrow" pitchFamily="34" charset="0"/>
              </a:rPr>
              <a:t>з</a:t>
            </a:r>
            <a:r>
              <a:rPr lang="ru-RU" sz="1800" dirty="0">
                <a:latin typeface="Arial Narrow" pitchFamily="34" charset="0"/>
              </a:rPr>
              <a:t> </a:t>
            </a:r>
            <a:r>
              <a:rPr lang="ru-RU" sz="1800" dirty="0" err="1">
                <a:latin typeface="Arial Narrow" pitchFamily="34" charset="0"/>
              </a:rPr>
              <a:t>навчанням</a:t>
            </a:r>
            <a:r>
              <a:rPr lang="ru-RU" sz="1800" dirty="0">
                <a:latin typeface="Arial Narrow" pitchFamily="34" charset="0"/>
              </a:rPr>
              <a:t> </a:t>
            </a:r>
            <a:r>
              <a:rPr lang="ru-RU" sz="1800" dirty="0" err="1">
                <a:latin typeface="Arial Narrow" pitchFamily="34" charset="0"/>
              </a:rPr>
              <a:t>і</a:t>
            </a:r>
            <a:r>
              <a:rPr lang="ru-RU" sz="1800" dirty="0">
                <a:latin typeface="Arial Narrow" pitchFamily="34" charset="0"/>
              </a:rPr>
              <a:t> </a:t>
            </a:r>
            <a:r>
              <a:rPr lang="ru-RU" sz="1800" dirty="0" err="1">
                <a:latin typeface="Arial Narrow" pitchFamily="34" charset="0"/>
              </a:rPr>
              <a:t>вихованням</a:t>
            </a:r>
            <a:r>
              <a:rPr lang="ru-RU" sz="1800" dirty="0">
                <a:latin typeface="Arial Narrow" pitchFamily="34" charset="0"/>
              </a:rPr>
              <a:t> людей, </a:t>
            </a:r>
            <a:r>
              <a:rPr lang="ru-RU" sz="1800" dirty="0" err="1">
                <a:latin typeface="Arial Narrow" pitchFamily="34" charset="0"/>
              </a:rPr>
              <a:t>організацією</a:t>
            </a:r>
            <a:r>
              <a:rPr lang="ru-RU" sz="1800" dirty="0">
                <a:latin typeface="Arial Narrow" pitchFamily="34" charset="0"/>
              </a:rPr>
              <a:t> </a:t>
            </a:r>
            <a:r>
              <a:rPr lang="ru-RU" sz="1800" dirty="0" err="1">
                <a:latin typeface="Arial Narrow" pitchFamily="34" charset="0"/>
              </a:rPr>
              <a:t>дитячих</a:t>
            </a:r>
            <a:r>
              <a:rPr lang="ru-RU" sz="1800" dirty="0">
                <a:latin typeface="Arial Narrow" pitchFamily="34" charset="0"/>
              </a:rPr>
              <a:t> </a:t>
            </a:r>
            <a:r>
              <a:rPr lang="ru-RU" sz="1800" dirty="0" err="1">
                <a:latin typeface="Arial Narrow" pitchFamily="34" charset="0"/>
              </a:rPr>
              <a:t>колективів</a:t>
            </a:r>
            <a:r>
              <a:rPr lang="ru-RU" sz="1800" dirty="0" smtClean="0">
                <a:latin typeface="Arial Narrow" pitchFamily="34" charset="0"/>
              </a:rPr>
              <a:t>;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професії</a:t>
            </a:r>
            <a:r>
              <a:rPr lang="ru-RU" sz="1800" dirty="0">
                <a:latin typeface="Arial Narrow" pitchFamily="34" charset="0"/>
              </a:rPr>
              <a:t>, </a:t>
            </a:r>
            <a:r>
              <a:rPr lang="ru-RU" sz="1800" dirty="0" err="1">
                <a:latin typeface="Arial Narrow" pitchFamily="34" charset="0"/>
              </a:rPr>
              <a:t>пов'язані</a:t>
            </a:r>
            <a:r>
              <a:rPr lang="ru-RU" sz="1800" dirty="0">
                <a:latin typeface="Arial Narrow" pitchFamily="34" charset="0"/>
              </a:rPr>
              <a:t> </a:t>
            </a:r>
            <a:r>
              <a:rPr lang="ru-RU" sz="1800" dirty="0" err="1">
                <a:latin typeface="Arial Narrow" pitchFamily="34" charset="0"/>
              </a:rPr>
              <a:t>з</a:t>
            </a:r>
            <a:r>
              <a:rPr lang="ru-RU" sz="1800" dirty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управлінням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виробництвом</a:t>
            </a:r>
            <a:r>
              <a:rPr lang="ru-RU" sz="1800" dirty="0">
                <a:latin typeface="Arial Narrow" pitchFamily="34" charset="0"/>
              </a:rPr>
              <a:t>, </a:t>
            </a:r>
            <a:r>
              <a:rPr lang="ru-RU" sz="1800" dirty="0" err="1">
                <a:latin typeface="Arial Narrow" pitchFamily="34" charset="0"/>
              </a:rPr>
              <a:t>керівництвом</a:t>
            </a:r>
            <a:r>
              <a:rPr lang="ru-RU" sz="1800" dirty="0">
                <a:latin typeface="Arial Narrow" pitchFamily="34" charset="0"/>
              </a:rPr>
              <a:t> людьми, </a:t>
            </a:r>
            <a:r>
              <a:rPr lang="ru-RU" sz="1800" dirty="0" err="1">
                <a:latin typeface="Arial Narrow" pitchFamily="34" charset="0"/>
              </a:rPr>
              <a:t>колективами</a:t>
            </a:r>
            <a:r>
              <a:rPr lang="ru-RU" sz="1800" dirty="0" smtClean="0">
                <a:latin typeface="Arial Narrow" pitchFamily="34" charset="0"/>
              </a:rPr>
              <a:t>;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професії</a:t>
            </a:r>
            <a:r>
              <a:rPr lang="ru-RU" sz="1800" dirty="0">
                <a:latin typeface="Arial Narrow" pitchFamily="34" charset="0"/>
              </a:rPr>
              <a:t>, </a:t>
            </a:r>
            <a:r>
              <a:rPr lang="ru-RU" sz="1800" dirty="0" err="1">
                <a:latin typeface="Arial Narrow" pitchFamily="34" charset="0"/>
              </a:rPr>
              <a:t>пов'язані</a:t>
            </a:r>
            <a:r>
              <a:rPr lang="ru-RU" sz="1800" dirty="0">
                <a:latin typeface="Arial Narrow" pitchFamily="34" charset="0"/>
              </a:rPr>
              <a:t> </a:t>
            </a:r>
            <a:r>
              <a:rPr lang="ru-RU" sz="1800" dirty="0" err="1">
                <a:latin typeface="Arial Narrow" pitchFamily="34" charset="0"/>
              </a:rPr>
              <a:t>з</a:t>
            </a:r>
            <a:r>
              <a:rPr lang="ru-RU" sz="1800" dirty="0">
                <a:latin typeface="Arial Narrow" pitchFamily="34" charset="0"/>
              </a:rPr>
              <a:t> </a:t>
            </a:r>
            <a:r>
              <a:rPr lang="ru-RU" sz="1800" dirty="0" err="1">
                <a:latin typeface="Arial Narrow" pitchFamily="34" charset="0"/>
              </a:rPr>
              <a:t>побутовим</a:t>
            </a:r>
            <a:r>
              <a:rPr lang="ru-RU" sz="1800" dirty="0">
                <a:latin typeface="Arial Narrow" pitchFamily="34" charset="0"/>
              </a:rPr>
              <a:t>, </a:t>
            </a:r>
            <a:r>
              <a:rPr lang="ru-RU" sz="1800" dirty="0" err="1">
                <a:latin typeface="Arial Narrow" pitchFamily="34" charset="0"/>
              </a:rPr>
              <a:t>торговим</a:t>
            </a:r>
            <a:r>
              <a:rPr lang="ru-RU" sz="1800" dirty="0">
                <a:latin typeface="Arial Narrow" pitchFamily="34" charset="0"/>
              </a:rPr>
              <a:t> </a:t>
            </a:r>
            <a:r>
              <a:rPr lang="ru-RU" sz="1800" dirty="0" err="1">
                <a:latin typeface="Arial Narrow" pitchFamily="34" charset="0"/>
              </a:rPr>
              <a:t>обслуговуванням</a:t>
            </a:r>
            <a:r>
              <a:rPr lang="ru-RU" sz="1800" dirty="0" smtClean="0">
                <a:latin typeface="Arial Narrow" pitchFamily="34" charset="0"/>
              </a:rPr>
              <a:t>;</a:t>
            </a:r>
          </a:p>
          <a:p>
            <a:pPr marL="0" lvl="1" indent="92075">
              <a:buFont typeface="Wingdings" pitchFamily="2" charset="2"/>
              <a:buChar char="ü"/>
            </a:pPr>
            <a:r>
              <a:rPr lang="ru-RU" sz="1800" dirty="0" err="1" smtClean="0">
                <a:latin typeface="Arial Narrow" pitchFamily="34" charset="0"/>
              </a:rPr>
              <a:t>професії</a:t>
            </a:r>
            <a:r>
              <a:rPr lang="ru-RU" sz="1800" dirty="0">
                <a:latin typeface="Arial Narrow" pitchFamily="34" charset="0"/>
              </a:rPr>
              <a:t>, </a:t>
            </a:r>
            <a:r>
              <a:rPr lang="ru-RU" sz="1800" dirty="0" err="1">
                <a:latin typeface="Arial Narrow" pitchFamily="34" charset="0"/>
              </a:rPr>
              <a:t>пов'язані</a:t>
            </a:r>
            <a:r>
              <a:rPr lang="ru-RU" sz="1800" dirty="0">
                <a:latin typeface="Arial Narrow" pitchFamily="34" charset="0"/>
              </a:rPr>
              <a:t> </a:t>
            </a:r>
            <a:r>
              <a:rPr lang="ru-RU" sz="1800" dirty="0" err="1">
                <a:latin typeface="Arial Narrow" pitchFamily="34" charset="0"/>
              </a:rPr>
              <a:t>з</a:t>
            </a:r>
            <a:r>
              <a:rPr lang="ru-RU" sz="1800" dirty="0">
                <a:latin typeface="Arial Narrow" pitchFamily="34" charset="0"/>
              </a:rPr>
              <a:t> </a:t>
            </a:r>
            <a:r>
              <a:rPr lang="ru-RU" sz="1800" dirty="0" err="1" smtClean="0">
                <a:latin typeface="Arial Narrow" pitchFamily="34" charset="0"/>
              </a:rPr>
              <a:t>інформаційно</a:t>
            </a:r>
            <a:r>
              <a:rPr lang="ru-RU" sz="1800" dirty="0" smtClean="0">
                <a:latin typeface="Arial Narrow" pitchFamily="34" charset="0"/>
              </a:rPr>
              <a:t> - </a:t>
            </a:r>
            <a:r>
              <a:rPr lang="ru-RU" sz="1800" dirty="0" err="1" smtClean="0">
                <a:latin typeface="Arial Narrow" pitchFamily="34" charset="0"/>
              </a:rPr>
              <a:t>художнім</a:t>
            </a:r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1800" dirty="0" err="1">
                <a:latin typeface="Arial Narrow" pitchFamily="34" charset="0"/>
              </a:rPr>
              <a:t>обслуговуванням</a:t>
            </a:r>
            <a:r>
              <a:rPr lang="ru-RU" sz="1800" dirty="0">
                <a:latin typeface="Arial Narrow" pitchFamily="34" charset="0"/>
              </a:rPr>
              <a:t> людей та </a:t>
            </a:r>
            <a:r>
              <a:rPr lang="ru-RU" sz="1800" dirty="0" err="1">
                <a:latin typeface="Arial Narrow" pitchFamily="34" charset="0"/>
              </a:rPr>
              <a:t>керівництвом</a:t>
            </a:r>
            <a:r>
              <a:rPr lang="ru-RU" sz="1800" dirty="0">
                <a:latin typeface="Arial Narrow" pitchFamily="34" charset="0"/>
              </a:rPr>
              <a:t> </a:t>
            </a:r>
            <a:r>
              <a:rPr lang="ru-RU" sz="1800" dirty="0" err="1">
                <a:latin typeface="Arial Narrow" pitchFamily="34" charset="0"/>
              </a:rPr>
              <a:t>художніми</a:t>
            </a:r>
            <a:r>
              <a:rPr lang="ru-RU" sz="1800" dirty="0">
                <a:latin typeface="Arial Narrow" pitchFamily="34" charset="0"/>
              </a:rPr>
              <a:t> </a:t>
            </a:r>
            <a:r>
              <a:rPr lang="ru-RU" sz="1800" dirty="0" err="1">
                <a:latin typeface="Arial Narrow" pitchFamily="34" charset="0"/>
              </a:rPr>
              <a:t>колективами</a:t>
            </a:r>
            <a:r>
              <a:rPr lang="ru-RU" sz="1800" dirty="0" smtClean="0">
                <a:latin typeface="Arial Narrow" pitchFamily="34" charset="0"/>
              </a:rPr>
              <a:t>;</a:t>
            </a:r>
          </a:p>
          <a:p>
            <a:pPr marL="92075" indent="-92075">
              <a:buFont typeface="Wingdings" pitchFamily="2" charset="2"/>
              <a:buChar char="ü"/>
            </a:pPr>
            <a:r>
              <a:rPr lang="ru-RU" sz="1800" dirty="0" err="1" smtClean="0">
                <a:latin typeface="Arial Narrow" pitchFamily="34" charset="0"/>
              </a:rPr>
              <a:t>професії</a:t>
            </a:r>
            <a:r>
              <a:rPr lang="ru-RU" sz="1800" dirty="0">
                <a:latin typeface="Arial Narrow" pitchFamily="34" charset="0"/>
              </a:rPr>
              <a:t>, </a:t>
            </a:r>
            <a:r>
              <a:rPr lang="ru-RU" sz="1800" dirty="0" err="1">
                <a:latin typeface="Arial Narrow" pitchFamily="34" charset="0"/>
              </a:rPr>
              <a:t>пов'язані</a:t>
            </a:r>
            <a:r>
              <a:rPr lang="ru-RU" sz="1800" dirty="0">
                <a:latin typeface="Arial Narrow" pitchFamily="34" charset="0"/>
              </a:rPr>
              <a:t> </a:t>
            </a:r>
            <a:r>
              <a:rPr lang="ru-RU" sz="1800" dirty="0" err="1">
                <a:latin typeface="Arial Narrow" pitchFamily="34" charset="0"/>
              </a:rPr>
              <a:t>з</a:t>
            </a:r>
            <a:r>
              <a:rPr lang="ru-RU" sz="1800" dirty="0">
                <a:latin typeface="Arial Narrow" pitchFamily="34" charset="0"/>
              </a:rPr>
              <a:t> </a:t>
            </a:r>
            <a:r>
              <a:rPr lang="ru-RU" sz="1800" dirty="0" err="1">
                <a:latin typeface="Arial Narrow" pitchFamily="34" charset="0"/>
              </a:rPr>
              <a:t>медичним</a:t>
            </a:r>
            <a:r>
              <a:rPr lang="ru-RU" sz="1800" dirty="0">
                <a:latin typeface="Arial Narrow" pitchFamily="34" charset="0"/>
              </a:rPr>
              <a:t> </a:t>
            </a:r>
            <a:r>
              <a:rPr lang="ru-RU" sz="1800" dirty="0" err="1">
                <a:latin typeface="Arial Narrow" pitchFamily="34" charset="0"/>
              </a:rPr>
              <a:t>обслуговуванням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3074" name="Picture 2" descr="G:\110___09\images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3643338" cy="442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ЛЮДИНА - </a:t>
            </a:r>
            <a:r>
              <a:rPr lang="uk-UA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ЛЮДИНА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1643050"/>
            <a:ext cx="4038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Arial Narrow" pitchFamily="34" charset="0"/>
              </a:rPr>
              <a:t>	</a:t>
            </a:r>
            <a:r>
              <a:rPr lang="ru-RU" sz="4500" dirty="0" smtClean="0">
                <a:latin typeface="Arial Narrow" pitchFamily="34" charset="0"/>
              </a:rPr>
              <a:t>Для </a:t>
            </a:r>
            <a:r>
              <a:rPr lang="ru-RU" sz="4500" dirty="0" err="1" smtClean="0">
                <a:latin typeface="Arial Narrow" pitchFamily="34" charset="0"/>
              </a:rPr>
              <a:t>успішної</a:t>
            </a:r>
            <a:r>
              <a:rPr lang="ru-RU" sz="4500" dirty="0" smtClean="0">
                <a:latin typeface="Arial Narrow" pitchFamily="34" charset="0"/>
              </a:rPr>
              <a:t> </a:t>
            </a:r>
            <a:r>
              <a:rPr lang="ru-RU" sz="4500" dirty="0" err="1" smtClean="0">
                <a:latin typeface="Arial Narrow" pitchFamily="34" charset="0"/>
              </a:rPr>
              <a:t>роботи</a:t>
            </a:r>
            <a:r>
              <a:rPr lang="ru-RU" sz="4500" dirty="0" smtClean="0">
                <a:latin typeface="Arial Narrow" pitchFamily="34" charset="0"/>
              </a:rPr>
              <a:t> за </a:t>
            </a:r>
            <a:r>
              <a:rPr lang="ru-RU" sz="4500" dirty="0" err="1" smtClean="0">
                <a:latin typeface="Arial Narrow" pitchFamily="34" charset="0"/>
              </a:rPr>
              <a:t>професіми</a:t>
            </a:r>
            <a:r>
              <a:rPr lang="ru-RU" sz="4500" dirty="0" smtClean="0">
                <a:latin typeface="Arial Narrow" pitchFamily="34" charset="0"/>
              </a:rPr>
              <a:t> </a:t>
            </a:r>
            <a:r>
              <a:rPr lang="ru-RU" sz="4500" dirty="0" err="1" smtClean="0">
                <a:latin typeface="Arial Narrow" pitchFamily="34" charset="0"/>
              </a:rPr>
              <a:t>цього</a:t>
            </a:r>
            <a:r>
              <a:rPr lang="ru-RU" sz="4500" dirty="0" smtClean="0">
                <a:latin typeface="Arial Narrow" pitchFamily="34" charset="0"/>
              </a:rPr>
              <a:t> типу </a:t>
            </a:r>
            <a:r>
              <a:rPr lang="ru-RU" sz="4500" dirty="0" err="1" smtClean="0">
                <a:latin typeface="Arial Narrow" pitchFamily="34" charset="0"/>
              </a:rPr>
              <a:t>потрібно</a:t>
            </a:r>
            <a:r>
              <a:rPr lang="ru-RU" sz="4500" dirty="0" smtClean="0">
                <a:latin typeface="Arial Narrow" pitchFamily="34" charset="0"/>
              </a:rPr>
              <a:t> </a:t>
            </a:r>
            <a:r>
              <a:rPr lang="ru-RU" sz="4500" dirty="0" err="1" smtClean="0">
                <a:latin typeface="Arial Narrow" pitchFamily="34" charset="0"/>
              </a:rPr>
              <a:t>навчитися</a:t>
            </a:r>
            <a:r>
              <a:rPr lang="ru-RU" sz="4500" dirty="0" smtClean="0">
                <a:latin typeface="Arial Narrow" pitchFamily="34" charset="0"/>
              </a:rPr>
              <a:t> </a:t>
            </a:r>
            <a:r>
              <a:rPr lang="ru-RU" sz="4500" dirty="0" err="1" smtClean="0">
                <a:latin typeface="Arial Narrow" pitchFamily="34" charset="0"/>
              </a:rPr>
              <a:t>встановлювати</a:t>
            </a:r>
            <a:r>
              <a:rPr lang="ru-RU" sz="4500" dirty="0" smtClean="0">
                <a:latin typeface="Arial Narrow" pitchFamily="34" charset="0"/>
              </a:rPr>
              <a:t> </a:t>
            </a:r>
            <a:r>
              <a:rPr lang="ru-RU" sz="4500" dirty="0" err="1" smtClean="0">
                <a:latin typeface="Arial Narrow" pitchFamily="34" charset="0"/>
              </a:rPr>
              <a:t>і</a:t>
            </a:r>
            <a:r>
              <a:rPr lang="ru-RU" sz="4500" dirty="0" smtClean="0">
                <a:latin typeface="Arial Narrow" pitchFamily="34" charset="0"/>
              </a:rPr>
              <a:t> </a:t>
            </a:r>
            <a:r>
              <a:rPr lang="ru-RU" sz="4500" dirty="0" err="1" smtClean="0">
                <a:latin typeface="Arial Narrow" pitchFamily="34" charset="0"/>
              </a:rPr>
              <a:t>підтримувати</a:t>
            </a:r>
            <a:r>
              <a:rPr lang="ru-RU" sz="4500" dirty="0" smtClean="0">
                <a:latin typeface="Arial Narrow" pitchFamily="34" charset="0"/>
              </a:rPr>
              <a:t> </a:t>
            </a:r>
            <a:r>
              <a:rPr lang="ru-RU" sz="4500" dirty="0" err="1" smtClean="0">
                <a:latin typeface="Arial Narrow" pitchFamily="34" charset="0"/>
              </a:rPr>
              <a:t>контакти</a:t>
            </a:r>
            <a:r>
              <a:rPr lang="ru-RU" sz="4500" dirty="0" smtClean="0">
                <a:latin typeface="Arial Narrow" pitchFamily="34" charset="0"/>
              </a:rPr>
              <a:t> </a:t>
            </a:r>
            <a:r>
              <a:rPr lang="ru-RU" sz="4500" dirty="0" err="1" smtClean="0">
                <a:latin typeface="Arial Narrow" pitchFamily="34" charset="0"/>
              </a:rPr>
              <a:t>з</a:t>
            </a:r>
            <a:r>
              <a:rPr lang="ru-RU" sz="4500" dirty="0" smtClean="0">
                <a:latin typeface="Arial Narrow" pitchFamily="34" charset="0"/>
              </a:rPr>
              <a:t> людьми, </a:t>
            </a:r>
            <a:r>
              <a:rPr lang="ru-RU" sz="4500" dirty="0" err="1" smtClean="0">
                <a:latin typeface="Arial Narrow" pitchFamily="34" charset="0"/>
              </a:rPr>
              <a:t>розуміти</a:t>
            </a:r>
            <a:r>
              <a:rPr lang="ru-RU" sz="4500" dirty="0" smtClean="0">
                <a:latin typeface="Arial Narrow" pitchFamily="34" charset="0"/>
              </a:rPr>
              <a:t> людей, </a:t>
            </a:r>
            <a:r>
              <a:rPr lang="ru-RU" sz="4500" dirty="0" err="1" smtClean="0">
                <a:latin typeface="Arial Narrow" pitchFamily="34" charset="0"/>
              </a:rPr>
              <a:t>розбиратися</a:t>
            </a:r>
            <a:r>
              <a:rPr lang="ru-RU" sz="4500" dirty="0" smtClean="0">
                <a:latin typeface="Arial Narrow" pitchFamily="34" charset="0"/>
              </a:rPr>
              <a:t> у </a:t>
            </a:r>
            <a:r>
              <a:rPr lang="ru-RU" sz="4500" dirty="0" err="1" smtClean="0">
                <a:latin typeface="Arial Narrow" pitchFamily="34" charset="0"/>
              </a:rPr>
              <a:t>їхніх</a:t>
            </a:r>
            <a:r>
              <a:rPr lang="ru-RU" sz="4500" dirty="0" smtClean="0">
                <a:latin typeface="Arial Narrow" pitchFamily="34" charset="0"/>
              </a:rPr>
              <a:t> </a:t>
            </a:r>
            <a:r>
              <a:rPr lang="ru-RU" sz="4500" dirty="0" err="1" smtClean="0">
                <a:latin typeface="Arial Narrow" pitchFamily="34" charset="0"/>
              </a:rPr>
              <a:t>особливостях</a:t>
            </a:r>
            <a:r>
              <a:rPr lang="ru-RU" sz="4500" dirty="0" smtClean="0">
                <a:latin typeface="Arial Narrow" pitchFamily="34" charset="0"/>
              </a:rPr>
              <a:t>, а </a:t>
            </a:r>
            <a:r>
              <a:rPr lang="ru-RU" sz="4500" dirty="0" err="1" smtClean="0">
                <a:latin typeface="Arial Narrow" pitchFamily="34" charset="0"/>
              </a:rPr>
              <a:t>також</a:t>
            </a:r>
            <a:r>
              <a:rPr lang="ru-RU" sz="4500" dirty="0" smtClean="0">
                <a:latin typeface="Arial Narrow" pitchFamily="34" charset="0"/>
              </a:rPr>
              <a:t> </a:t>
            </a:r>
            <a:r>
              <a:rPr lang="ru-RU" sz="4500" dirty="0" err="1" smtClean="0">
                <a:latin typeface="Arial Narrow" pitchFamily="34" charset="0"/>
              </a:rPr>
              <a:t>опанувати</a:t>
            </a:r>
            <a:r>
              <a:rPr lang="ru-RU" sz="4500" dirty="0" smtClean="0">
                <a:latin typeface="Arial Narrow" pitchFamily="34" charset="0"/>
              </a:rPr>
              <a:t> </a:t>
            </a:r>
            <a:r>
              <a:rPr lang="ru-RU" sz="4500" dirty="0" err="1" smtClean="0">
                <a:latin typeface="Arial Narrow" pitchFamily="34" charset="0"/>
              </a:rPr>
              <a:t>знаннями</a:t>
            </a:r>
            <a:r>
              <a:rPr lang="ru-RU" sz="4500" dirty="0" smtClean="0">
                <a:latin typeface="Arial Narrow" pitchFamily="34" charset="0"/>
              </a:rPr>
              <a:t> у </a:t>
            </a:r>
            <a:r>
              <a:rPr lang="ru-RU" sz="4500" dirty="0" err="1" smtClean="0">
                <a:latin typeface="Arial Narrow" pitchFamily="34" charset="0"/>
              </a:rPr>
              <a:t>відповідній</a:t>
            </a:r>
            <a:r>
              <a:rPr lang="ru-RU" sz="4500" dirty="0" smtClean="0">
                <a:latin typeface="Arial Narrow" pitchFamily="34" charset="0"/>
              </a:rPr>
              <a:t> </a:t>
            </a:r>
            <a:r>
              <a:rPr lang="ru-RU" sz="4500" dirty="0" err="1" smtClean="0">
                <a:latin typeface="Arial Narrow" pitchFamily="34" charset="0"/>
              </a:rPr>
              <a:t>області</a:t>
            </a:r>
            <a:r>
              <a:rPr lang="ru-RU" sz="4500" dirty="0" smtClean="0">
                <a:latin typeface="Arial Narrow" pitchFamily="34" charset="0"/>
              </a:rPr>
              <a:t> </a:t>
            </a:r>
            <a:r>
              <a:rPr lang="ru-RU" sz="4500" dirty="0" err="1" smtClean="0">
                <a:latin typeface="Arial Narrow" pitchFamily="34" charset="0"/>
              </a:rPr>
              <a:t>виробництва</a:t>
            </a:r>
            <a:r>
              <a:rPr lang="ru-RU" sz="4500" dirty="0" smtClean="0">
                <a:latin typeface="Arial Narrow" pitchFamily="34" charset="0"/>
              </a:rPr>
              <a:t>, науки, </a:t>
            </a:r>
            <a:r>
              <a:rPr lang="ru-RU" sz="4500" dirty="0" err="1" smtClean="0">
                <a:latin typeface="Arial Narrow" pitchFamily="34" charset="0"/>
              </a:rPr>
              <a:t>мистецтва</a:t>
            </a:r>
            <a:r>
              <a:rPr lang="ru-RU" sz="4500" dirty="0" smtClean="0">
                <a:latin typeface="Arial Narrow" pitchFamily="34" charset="0"/>
              </a:rPr>
              <a:t>.</a:t>
            </a:r>
          </a:p>
          <a:p>
            <a:pPr algn="ctr"/>
            <a:r>
              <a:rPr lang="ru-RU" sz="4500" b="1" dirty="0" smtClean="0">
                <a:latin typeface="Arial Narrow" pitchFamily="34" charset="0"/>
              </a:rPr>
              <a:t>Короткий </a:t>
            </a:r>
            <a:r>
              <a:rPr lang="ru-RU" sz="4500" b="1" dirty="0" err="1" smtClean="0">
                <a:latin typeface="Arial Narrow" pitchFamily="34" charset="0"/>
              </a:rPr>
              <a:t>перелік</a:t>
            </a:r>
            <a:r>
              <a:rPr lang="ru-RU" sz="4500" b="1" dirty="0" smtClean="0">
                <a:latin typeface="Arial Narrow" pitchFamily="34" charset="0"/>
              </a:rPr>
              <a:t> </a:t>
            </a:r>
            <a:r>
              <a:rPr lang="ru-RU" sz="4500" b="1" dirty="0" err="1" smtClean="0">
                <a:latin typeface="Arial Narrow" pitchFamily="34" charset="0"/>
              </a:rPr>
              <a:t>якостей</a:t>
            </a:r>
            <a:r>
              <a:rPr lang="ru-RU" sz="4500" b="1" dirty="0" smtClean="0">
                <a:latin typeface="Arial Narrow" pitchFamily="34" charset="0"/>
              </a:rPr>
              <a:t>, </a:t>
            </a:r>
            <a:r>
              <a:rPr lang="ru-RU" sz="4500" b="1" dirty="0" err="1" smtClean="0">
                <a:latin typeface="Arial Narrow" pitchFamily="34" charset="0"/>
              </a:rPr>
              <a:t>які</a:t>
            </a:r>
            <a:r>
              <a:rPr lang="ru-RU" sz="4500" b="1" dirty="0" smtClean="0">
                <a:latin typeface="Arial Narrow" pitchFamily="34" charset="0"/>
              </a:rPr>
              <a:t> </a:t>
            </a:r>
            <a:r>
              <a:rPr lang="ru-RU" sz="4500" b="1" dirty="0" err="1" smtClean="0">
                <a:latin typeface="Arial Narrow" pitchFamily="34" charset="0"/>
              </a:rPr>
              <a:t>дуже</a:t>
            </a:r>
            <a:r>
              <a:rPr lang="ru-RU" sz="4500" b="1" dirty="0" smtClean="0">
                <a:latin typeface="Arial Narrow" pitchFamily="34" charset="0"/>
              </a:rPr>
              <a:t> </a:t>
            </a:r>
            <a:r>
              <a:rPr lang="ru-RU" sz="4500" b="1" dirty="0" err="1" smtClean="0">
                <a:latin typeface="Arial Narrow" pitchFamily="34" charset="0"/>
              </a:rPr>
              <a:t>важливі</a:t>
            </a:r>
            <a:r>
              <a:rPr lang="ru-RU" sz="4500" b="1" dirty="0" smtClean="0">
                <a:latin typeface="Arial Narrow" pitchFamily="34" charset="0"/>
              </a:rPr>
              <a:t> в </a:t>
            </a:r>
            <a:r>
              <a:rPr lang="ru-RU" sz="4500" b="1" dirty="0" err="1" smtClean="0">
                <a:latin typeface="Arial Narrow" pitchFamily="34" charset="0"/>
              </a:rPr>
              <a:t>роботі</a:t>
            </a:r>
            <a:r>
              <a:rPr lang="ru-RU" sz="4500" b="1" dirty="0" smtClean="0">
                <a:latin typeface="Arial Narrow" pitchFamily="34" charset="0"/>
              </a:rPr>
              <a:t>:</a:t>
            </a:r>
          </a:p>
          <a:p>
            <a:r>
              <a:rPr lang="ru-RU" sz="4500" dirty="0" err="1" smtClean="0">
                <a:latin typeface="Arial Narrow" pitchFamily="34" charset="0"/>
              </a:rPr>
              <a:t>стійкий</a:t>
            </a:r>
            <a:r>
              <a:rPr lang="ru-RU" sz="4500" dirty="0" smtClean="0">
                <a:latin typeface="Arial Narrow" pitchFamily="34" charset="0"/>
              </a:rPr>
              <a:t>  та </a:t>
            </a:r>
            <a:r>
              <a:rPr lang="ru-RU" sz="4500" dirty="0" err="1" smtClean="0">
                <a:latin typeface="Arial Narrow" pitchFamily="34" charset="0"/>
              </a:rPr>
              <a:t>гарний</a:t>
            </a:r>
            <a:r>
              <a:rPr lang="ru-RU" sz="4500" dirty="0" smtClean="0">
                <a:latin typeface="Arial Narrow" pitchFamily="34" charset="0"/>
              </a:rPr>
              <a:t> </a:t>
            </a:r>
            <a:r>
              <a:rPr lang="ru-RU" sz="4500" dirty="0" err="1" smtClean="0">
                <a:latin typeface="Arial Narrow" pitchFamily="34" charset="0"/>
              </a:rPr>
              <a:t>настрій</a:t>
            </a:r>
            <a:r>
              <a:rPr lang="ru-RU" sz="4500" dirty="0" smtClean="0">
                <a:latin typeface="Arial Narrow" pitchFamily="34" charset="0"/>
              </a:rPr>
              <a:t> у </a:t>
            </a:r>
            <a:r>
              <a:rPr lang="ru-RU" sz="4500" dirty="0" err="1" smtClean="0">
                <a:latin typeface="Arial Narrow" pitchFamily="34" charset="0"/>
              </a:rPr>
              <a:t>процесі</a:t>
            </a:r>
            <a:r>
              <a:rPr lang="ru-RU" sz="4500" dirty="0" smtClean="0">
                <a:latin typeface="Arial Narrow" pitchFamily="34" charset="0"/>
              </a:rPr>
              <a:t> </a:t>
            </a:r>
            <a:r>
              <a:rPr lang="ru-RU" sz="4500" dirty="0" err="1" smtClean="0">
                <a:latin typeface="Arial Narrow" pitchFamily="34" charset="0"/>
              </a:rPr>
              <a:t>роботи</a:t>
            </a:r>
            <a:r>
              <a:rPr lang="ru-RU" sz="4500" dirty="0" smtClean="0">
                <a:latin typeface="Arial Narrow" pitchFamily="34" charset="0"/>
              </a:rPr>
              <a:t> </a:t>
            </a:r>
            <a:r>
              <a:rPr lang="ru-RU" sz="4500" dirty="0" err="1" smtClean="0">
                <a:latin typeface="Arial Narrow" pitchFamily="34" charset="0"/>
              </a:rPr>
              <a:t>з</a:t>
            </a:r>
            <a:r>
              <a:rPr lang="ru-RU" sz="4500" dirty="0" smtClean="0">
                <a:latin typeface="Arial Narrow" pitchFamily="34" charset="0"/>
              </a:rPr>
              <a:t> людьми;</a:t>
            </a:r>
          </a:p>
          <a:p>
            <a:r>
              <a:rPr lang="ru-RU" sz="4500" dirty="0" smtClean="0">
                <a:latin typeface="Arial Narrow" pitchFamily="34" charset="0"/>
              </a:rPr>
              <a:t>потреба у </a:t>
            </a:r>
            <a:r>
              <a:rPr lang="ru-RU" sz="4500" dirty="0" err="1" smtClean="0">
                <a:latin typeface="Arial Narrow" pitchFamily="34" charset="0"/>
              </a:rPr>
              <a:t>спілкуванні</a:t>
            </a:r>
            <a:r>
              <a:rPr lang="ru-RU" sz="4500" dirty="0" smtClean="0">
                <a:latin typeface="Arial Narrow" pitchFamily="34" charset="0"/>
              </a:rPr>
              <a:t>;</a:t>
            </a:r>
          </a:p>
          <a:p>
            <a:r>
              <a:rPr lang="ru-RU" sz="4500" dirty="0" err="1" smtClean="0">
                <a:latin typeface="Arial Narrow" pitchFamily="34" charset="0"/>
              </a:rPr>
              <a:t>здатність</a:t>
            </a:r>
            <a:r>
              <a:rPr lang="ru-RU" sz="4500" dirty="0" smtClean="0">
                <a:latin typeface="Arial Narrow" pitchFamily="34" charset="0"/>
              </a:rPr>
              <a:t> </a:t>
            </a:r>
            <a:r>
              <a:rPr lang="ru-RU" sz="4500" dirty="0" err="1" smtClean="0">
                <a:latin typeface="Arial Narrow" pitchFamily="34" charset="0"/>
              </a:rPr>
              <a:t>розуміти</a:t>
            </a:r>
            <a:r>
              <a:rPr lang="ru-RU" sz="4500" dirty="0" smtClean="0">
                <a:latin typeface="Arial Narrow" pitchFamily="34" charset="0"/>
              </a:rPr>
              <a:t> </a:t>
            </a:r>
            <a:r>
              <a:rPr lang="ru-RU" sz="4500" dirty="0" err="1" smtClean="0">
                <a:latin typeface="Arial Narrow" pitchFamily="34" charset="0"/>
              </a:rPr>
              <a:t>наміри</a:t>
            </a:r>
            <a:r>
              <a:rPr lang="ru-RU" sz="4500" dirty="0" smtClean="0">
                <a:latin typeface="Arial Narrow" pitchFamily="34" charset="0"/>
              </a:rPr>
              <a:t>, </a:t>
            </a:r>
            <a:r>
              <a:rPr lang="ru-RU" sz="4500" dirty="0" err="1" smtClean="0">
                <a:latin typeface="Arial Narrow" pitchFamily="34" charset="0"/>
              </a:rPr>
              <a:t>настрої</a:t>
            </a:r>
            <a:r>
              <a:rPr lang="ru-RU" sz="4500" dirty="0" smtClean="0">
                <a:latin typeface="Arial Narrow" pitchFamily="34" charset="0"/>
              </a:rPr>
              <a:t> людей;</a:t>
            </a:r>
          </a:p>
          <a:p>
            <a:r>
              <a:rPr lang="ru-RU" sz="4500" dirty="0" err="1" smtClean="0">
                <a:latin typeface="Arial Narrow" pitchFamily="34" charset="0"/>
              </a:rPr>
              <a:t>уміння</a:t>
            </a:r>
            <a:r>
              <a:rPr lang="ru-RU" sz="4500" dirty="0" smtClean="0">
                <a:latin typeface="Arial Narrow" pitchFamily="34" charset="0"/>
              </a:rPr>
              <a:t> </a:t>
            </a:r>
            <a:r>
              <a:rPr lang="ru-RU" sz="4500" dirty="0" err="1" smtClean="0">
                <a:latin typeface="Arial Narrow" pitchFamily="34" charset="0"/>
              </a:rPr>
              <a:t>швидко</a:t>
            </a:r>
            <a:r>
              <a:rPr lang="ru-RU" sz="4500" dirty="0" smtClean="0">
                <a:latin typeface="Arial Narrow" pitchFamily="34" charset="0"/>
              </a:rPr>
              <a:t> </a:t>
            </a:r>
            <a:r>
              <a:rPr lang="ru-RU" sz="4500" dirty="0" err="1" smtClean="0">
                <a:latin typeface="Arial Narrow" pitchFamily="34" charset="0"/>
              </a:rPr>
              <a:t>розбиратися</a:t>
            </a:r>
            <a:r>
              <a:rPr lang="ru-RU" sz="4500" dirty="0" smtClean="0">
                <a:latin typeface="Arial Narrow" pitchFamily="34" charset="0"/>
              </a:rPr>
              <a:t> у </a:t>
            </a:r>
            <a:r>
              <a:rPr lang="ru-RU" sz="4500" dirty="0" err="1" smtClean="0">
                <a:latin typeface="Arial Narrow" pitchFamily="34" charset="0"/>
              </a:rPr>
              <a:t>взаєминах</a:t>
            </a:r>
            <a:r>
              <a:rPr lang="ru-RU" sz="4500" dirty="0" smtClean="0">
                <a:latin typeface="Arial Narrow" pitchFamily="34" charset="0"/>
              </a:rPr>
              <a:t> людей;</a:t>
            </a:r>
          </a:p>
          <a:p>
            <a:r>
              <a:rPr lang="ru-RU" sz="4500" dirty="0" err="1" smtClean="0">
                <a:latin typeface="Arial Narrow" pitchFamily="34" charset="0"/>
              </a:rPr>
              <a:t>уміння</a:t>
            </a:r>
            <a:r>
              <a:rPr lang="ru-RU" sz="4500" dirty="0" smtClean="0">
                <a:latin typeface="Arial Narrow" pitchFamily="34" charset="0"/>
              </a:rPr>
              <a:t> </a:t>
            </a:r>
            <a:r>
              <a:rPr lang="ru-RU" sz="4500" dirty="0" err="1" smtClean="0">
                <a:latin typeface="Arial Narrow" pitchFamily="34" charset="0"/>
              </a:rPr>
              <a:t>знаходити</a:t>
            </a:r>
            <a:r>
              <a:rPr lang="ru-RU" sz="4500" dirty="0" smtClean="0">
                <a:latin typeface="Arial Narrow" pitchFamily="34" charset="0"/>
              </a:rPr>
              <a:t> </a:t>
            </a:r>
            <a:r>
              <a:rPr lang="ru-RU" sz="4500" dirty="0" err="1" smtClean="0">
                <a:latin typeface="Arial Narrow" pitchFamily="34" charset="0"/>
              </a:rPr>
              <a:t>спільну</a:t>
            </a:r>
            <a:r>
              <a:rPr lang="ru-RU" sz="4500" dirty="0" smtClean="0">
                <a:latin typeface="Arial Narrow" pitchFamily="34" charset="0"/>
              </a:rPr>
              <a:t> </a:t>
            </a:r>
            <a:r>
              <a:rPr lang="ru-RU" sz="4500" dirty="0" err="1" smtClean="0">
                <a:latin typeface="Arial Narrow" pitchFamily="34" charset="0"/>
              </a:rPr>
              <a:t>мову</a:t>
            </a:r>
            <a:r>
              <a:rPr lang="ru-RU" sz="4500" dirty="0" smtClean="0">
                <a:latin typeface="Arial Narrow" pitchFamily="34" charset="0"/>
              </a:rPr>
              <a:t> </a:t>
            </a:r>
            <a:r>
              <a:rPr lang="ru-RU" sz="4500" dirty="0" err="1" smtClean="0">
                <a:latin typeface="Arial Narrow" pitchFamily="34" charset="0"/>
              </a:rPr>
              <a:t>з</a:t>
            </a:r>
            <a:r>
              <a:rPr lang="ru-RU" sz="4500" dirty="0" smtClean="0">
                <a:latin typeface="Arial Narrow" pitchFamily="34" charset="0"/>
              </a:rPr>
              <a:t> </a:t>
            </a:r>
            <a:r>
              <a:rPr lang="ru-RU" sz="4500" dirty="0" err="1" smtClean="0">
                <a:latin typeface="Arial Narrow" pitchFamily="34" charset="0"/>
              </a:rPr>
              <a:t>різними</a:t>
            </a:r>
            <a:r>
              <a:rPr lang="ru-RU" sz="4500" dirty="0" smtClean="0">
                <a:latin typeface="Arial Narrow" pitchFamily="34" charset="0"/>
              </a:rPr>
              <a:t> людьми.</a:t>
            </a:r>
          </a:p>
          <a:p>
            <a:pPr marL="92075" indent="-92075" algn="just"/>
            <a:endParaRPr lang="ru-RU" dirty="0" smtClean="0">
              <a:latin typeface="Arial Narrow" pitchFamily="34" charset="0"/>
            </a:endParaRPr>
          </a:p>
          <a:p>
            <a:pPr algn="just"/>
            <a:endParaRPr lang="ru-RU" dirty="0" smtClean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</p:txBody>
      </p:sp>
      <p:pic>
        <p:nvPicPr>
          <p:cNvPr id="4098" name="Picture 2" descr="G:\110___09\images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7" y="1643050"/>
            <a:ext cx="3714776" cy="442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ЛЮДИНА – </a:t>
            </a:r>
            <a:r>
              <a:rPr lang="uk-UA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ЗНАКОВі</a:t>
            </a: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 СИСТЕМИ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1008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/>
            <a:r>
              <a:rPr lang="ru-RU" sz="1400" dirty="0" err="1" smtClean="0">
                <a:latin typeface="Arial Narrow" pitchFamily="34" charset="0"/>
              </a:rPr>
              <a:t>Головним</a:t>
            </a:r>
            <a:r>
              <a:rPr lang="ru-RU" sz="1400" dirty="0" smtClean="0">
                <a:latin typeface="Arial Narrow" pitchFamily="34" charset="0"/>
              </a:rPr>
              <a:t> предметом </a:t>
            </a:r>
            <a:r>
              <a:rPr lang="ru-RU" sz="1400" dirty="0" err="1">
                <a:latin typeface="Arial Narrow" pitchFamily="34" charset="0"/>
              </a:rPr>
              <a:t>праці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є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умовні</a:t>
            </a:r>
            <a:r>
              <a:rPr lang="ru-RU" sz="1400" dirty="0">
                <a:latin typeface="Arial Narrow" pitchFamily="34" charset="0"/>
              </a:rPr>
              <a:t> знаки, </a:t>
            </a:r>
            <a:r>
              <a:rPr lang="ru-RU" sz="1400" dirty="0" err="1">
                <a:latin typeface="Arial Narrow" pitchFamily="34" charset="0"/>
              </a:rPr>
              <a:t>цифри</a:t>
            </a:r>
            <a:r>
              <a:rPr lang="ru-RU" sz="1400" dirty="0">
                <a:latin typeface="Arial Narrow" pitchFamily="34" charset="0"/>
              </a:rPr>
              <a:t>, </a:t>
            </a:r>
            <a:r>
              <a:rPr lang="ru-RU" sz="1400" dirty="0" err="1">
                <a:latin typeface="Arial Narrow" pitchFamily="34" charset="0"/>
              </a:rPr>
              <a:t>коди</a:t>
            </a:r>
            <a:r>
              <a:rPr lang="ru-RU" sz="1400" dirty="0">
                <a:latin typeface="Arial Narrow" pitchFamily="34" charset="0"/>
              </a:rPr>
              <a:t>, </a:t>
            </a:r>
            <a:r>
              <a:rPr lang="ru-RU" sz="1400" dirty="0" err="1">
                <a:latin typeface="Arial Narrow" pitchFamily="34" charset="0"/>
              </a:rPr>
              <a:t>природні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чи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штучні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мови</a:t>
            </a:r>
            <a:r>
              <a:rPr lang="ru-RU" sz="1400" dirty="0">
                <a:latin typeface="Arial Narrow" pitchFamily="34" charset="0"/>
              </a:rPr>
              <a:t>.</a:t>
            </a:r>
          </a:p>
          <a:p>
            <a:pPr marL="0" indent="0" algn="just"/>
            <a:r>
              <a:rPr lang="ru-RU" sz="1400" dirty="0" err="1">
                <a:latin typeface="Arial Narrow" pitchFamily="34" charset="0"/>
              </a:rPr>
              <a:t>Професії</a:t>
            </a:r>
            <a:r>
              <a:rPr lang="ru-RU" sz="1400" dirty="0">
                <a:latin typeface="Arial Narrow" pitchFamily="34" charset="0"/>
              </a:rPr>
              <a:t>: </a:t>
            </a:r>
            <a:r>
              <a:rPr lang="ru-RU" sz="1400" dirty="0" err="1">
                <a:latin typeface="Arial Narrow" pitchFamily="34" charset="0"/>
              </a:rPr>
              <a:t>перекладач</a:t>
            </a:r>
            <a:r>
              <a:rPr lang="ru-RU" sz="1400" dirty="0">
                <a:latin typeface="Arial Narrow" pitchFamily="34" charset="0"/>
              </a:rPr>
              <a:t>, </a:t>
            </a:r>
            <a:r>
              <a:rPr lang="ru-RU" sz="1400" dirty="0" err="1">
                <a:latin typeface="Arial Narrow" pitchFamily="34" charset="0"/>
              </a:rPr>
              <a:t>кресляр</a:t>
            </a:r>
            <a:r>
              <a:rPr lang="ru-RU" sz="1400" dirty="0">
                <a:latin typeface="Arial Narrow" pitchFamily="34" charset="0"/>
              </a:rPr>
              <a:t>, </a:t>
            </a:r>
            <a:r>
              <a:rPr lang="ru-RU" sz="1400" dirty="0" err="1">
                <a:latin typeface="Arial Narrow" pitchFamily="34" charset="0"/>
              </a:rPr>
              <a:t>інженер</a:t>
            </a:r>
            <a:r>
              <a:rPr lang="ru-RU" sz="1400" dirty="0">
                <a:latin typeface="Arial Narrow" pitchFamily="34" charset="0"/>
              </a:rPr>
              <a:t>, топограф, </a:t>
            </a:r>
            <a:r>
              <a:rPr lang="ru-RU" sz="1400" dirty="0" err="1">
                <a:latin typeface="Arial Narrow" pitchFamily="34" charset="0"/>
              </a:rPr>
              <a:t>секретар-друкарка</a:t>
            </a:r>
            <a:r>
              <a:rPr lang="ru-RU" sz="1400" dirty="0">
                <a:latin typeface="Arial Narrow" pitchFamily="34" charset="0"/>
              </a:rPr>
              <a:t>, </a:t>
            </a:r>
            <a:r>
              <a:rPr lang="ru-RU" sz="1400" dirty="0" err="1">
                <a:latin typeface="Arial Narrow" pitchFamily="34" charset="0"/>
              </a:rPr>
              <a:t>програміст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тощо</a:t>
            </a:r>
            <a:r>
              <a:rPr lang="ru-RU" sz="1400" dirty="0">
                <a:latin typeface="Arial Narrow" pitchFamily="34" charset="0"/>
              </a:rPr>
              <a:t>.</a:t>
            </a:r>
          </a:p>
          <a:p>
            <a:pPr marL="92075" indent="-92075" algn="just"/>
            <a:r>
              <a:rPr lang="ru-RU" sz="1400" dirty="0" err="1">
                <a:latin typeface="Arial Narrow" pitchFamily="34" charset="0"/>
              </a:rPr>
              <a:t>Серед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професій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 smtClean="0">
                <a:latin typeface="Arial Narrow" pitchFamily="34" charset="0"/>
              </a:rPr>
              <a:t>цього</a:t>
            </a:r>
            <a:r>
              <a:rPr lang="ru-RU" sz="1400" dirty="0" smtClean="0">
                <a:latin typeface="Arial Narrow" pitchFamily="34" charset="0"/>
              </a:rPr>
              <a:t> типу </a:t>
            </a:r>
            <a:r>
              <a:rPr lang="ru-RU" sz="1400" dirty="0" err="1" smtClean="0">
                <a:latin typeface="Arial Narrow" pitchFamily="34" charset="0"/>
              </a:rPr>
              <a:t>типу</a:t>
            </a:r>
            <a:r>
              <a:rPr lang="ru-RU" sz="1400" dirty="0" smtClean="0">
                <a:latin typeface="Arial Narrow" pitchFamily="34" charset="0"/>
              </a:rPr>
              <a:t> є</a:t>
            </a:r>
            <a:r>
              <a:rPr lang="ru-RU" sz="1400" dirty="0">
                <a:latin typeface="Arial Narrow" pitchFamily="34" charset="0"/>
              </a:rPr>
              <a:t>:</a:t>
            </a:r>
          </a:p>
          <a:p>
            <a:pPr marL="0" indent="0" algn="just"/>
            <a:r>
              <a:rPr lang="ru-RU" sz="1400" dirty="0" err="1">
                <a:latin typeface="Arial Narrow" pitchFamily="34" charset="0"/>
              </a:rPr>
              <a:t>професії</a:t>
            </a:r>
            <a:r>
              <a:rPr lang="ru-RU" sz="1400" dirty="0">
                <a:latin typeface="Arial Narrow" pitchFamily="34" charset="0"/>
              </a:rPr>
              <a:t>, </a:t>
            </a:r>
            <a:r>
              <a:rPr lang="ru-RU" sz="1400" dirty="0" err="1">
                <a:latin typeface="Arial Narrow" pitchFamily="34" charset="0"/>
              </a:rPr>
              <a:t>пов'язані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з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оформленням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документів</a:t>
            </a:r>
            <a:r>
              <a:rPr lang="ru-RU" sz="1400" dirty="0">
                <a:latin typeface="Arial Narrow" pitchFamily="34" charset="0"/>
              </a:rPr>
              <a:t>, </a:t>
            </a:r>
            <a:r>
              <a:rPr lang="ru-RU" sz="1400" dirty="0" err="1">
                <a:latin typeface="Arial Narrow" pitchFamily="34" charset="0"/>
              </a:rPr>
              <a:t>діловодством</a:t>
            </a:r>
            <a:r>
              <a:rPr lang="ru-RU" sz="1400" dirty="0">
                <a:latin typeface="Arial Narrow" pitchFamily="34" charset="0"/>
              </a:rPr>
              <a:t>, </a:t>
            </a:r>
            <a:r>
              <a:rPr lang="ru-RU" sz="1400" dirty="0" err="1">
                <a:latin typeface="Arial Narrow" pitchFamily="34" charset="0"/>
              </a:rPr>
              <a:t>аналізом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текстів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чи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їх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перетворенням</a:t>
            </a:r>
            <a:r>
              <a:rPr lang="ru-RU" sz="1400" dirty="0">
                <a:latin typeface="Arial Narrow" pitchFamily="34" charset="0"/>
              </a:rPr>
              <a:t>, </a:t>
            </a:r>
            <a:r>
              <a:rPr lang="ru-RU" sz="1400" dirty="0" err="1">
                <a:latin typeface="Arial Narrow" pitchFamily="34" charset="0"/>
              </a:rPr>
              <a:t>перекодуванням</a:t>
            </a:r>
            <a:r>
              <a:rPr lang="ru-RU" sz="1400" dirty="0">
                <a:latin typeface="Arial Narrow" pitchFamily="34" charset="0"/>
              </a:rPr>
              <a:t>;</a:t>
            </a:r>
          </a:p>
          <a:p>
            <a:pPr marL="0" indent="0" algn="just"/>
            <a:r>
              <a:rPr lang="ru-RU" sz="1400" dirty="0" err="1">
                <a:latin typeface="Arial Narrow" pitchFamily="34" charset="0"/>
              </a:rPr>
              <a:t>професії</a:t>
            </a:r>
            <a:r>
              <a:rPr lang="ru-RU" sz="1400" dirty="0">
                <a:latin typeface="Arial Narrow" pitchFamily="34" charset="0"/>
              </a:rPr>
              <a:t>, предметом </a:t>
            </a:r>
            <a:r>
              <a:rPr lang="ru-RU" sz="1400" dirty="0" err="1">
                <a:latin typeface="Arial Narrow" pitchFamily="34" charset="0"/>
              </a:rPr>
              <a:t>праці</a:t>
            </a:r>
            <a:r>
              <a:rPr lang="ru-RU" sz="1400" dirty="0">
                <a:latin typeface="Arial Narrow" pitchFamily="34" charset="0"/>
              </a:rPr>
              <a:t> в </a:t>
            </a:r>
            <a:r>
              <a:rPr lang="ru-RU" sz="1400" dirty="0" err="1">
                <a:latin typeface="Arial Narrow" pitchFamily="34" charset="0"/>
              </a:rPr>
              <a:t>яких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є</a:t>
            </a:r>
            <a:r>
              <a:rPr lang="ru-RU" sz="1400" dirty="0">
                <a:latin typeface="Arial Narrow" pitchFamily="34" charset="0"/>
              </a:rPr>
              <a:t> числа, </a:t>
            </a:r>
            <a:r>
              <a:rPr lang="ru-RU" sz="1400" dirty="0" err="1">
                <a:latin typeface="Arial Narrow" pitchFamily="34" charset="0"/>
              </a:rPr>
              <a:t>кількісні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співвідношення</a:t>
            </a:r>
            <a:r>
              <a:rPr lang="ru-RU" sz="1400" dirty="0">
                <a:latin typeface="Arial Narrow" pitchFamily="34" charset="0"/>
              </a:rPr>
              <a:t>;</a:t>
            </a:r>
          </a:p>
          <a:p>
            <a:pPr marL="0" indent="0" algn="just"/>
            <a:r>
              <a:rPr lang="ru-RU" sz="1400" dirty="0" err="1">
                <a:latin typeface="Arial Narrow" pitchFamily="34" charset="0"/>
              </a:rPr>
              <a:t>професії</a:t>
            </a:r>
            <a:r>
              <a:rPr lang="ru-RU" sz="1400" dirty="0">
                <a:latin typeface="Arial Narrow" pitchFamily="34" charset="0"/>
              </a:rPr>
              <a:t>, </a:t>
            </a:r>
            <a:r>
              <a:rPr lang="ru-RU" sz="1400" dirty="0" err="1">
                <a:latin typeface="Arial Narrow" pitchFamily="34" charset="0"/>
              </a:rPr>
              <a:t>пов'язані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з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обробкою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інформації</a:t>
            </a:r>
            <a:r>
              <a:rPr lang="ru-RU" sz="1400" dirty="0">
                <a:latin typeface="Arial Narrow" pitchFamily="34" charset="0"/>
              </a:rPr>
              <a:t> у </a:t>
            </a:r>
            <a:r>
              <a:rPr lang="ru-RU" sz="1400" dirty="0" err="1">
                <a:latin typeface="Arial Narrow" pitchFamily="34" charset="0"/>
              </a:rPr>
              <a:t>вигляді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системи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умовних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знаків</a:t>
            </a:r>
            <a:r>
              <a:rPr lang="ru-RU" sz="1400" dirty="0">
                <a:latin typeface="Arial Narrow" pitchFamily="34" charset="0"/>
              </a:rPr>
              <a:t>, </a:t>
            </a:r>
            <a:r>
              <a:rPr lang="ru-RU" sz="1400" dirty="0" err="1">
                <a:latin typeface="Arial Narrow" pitchFamily="34" charset="0"/>
              </a:rPr>
              <a:t>схематичних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зображень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об'єктів</a:t>
            </a:r>
            <a:r>
              <a:rPr lang="ru-RU" sz="1400" dirty="0">
                <a:latin typeface="Arial Narrow" pitchFamily="34" charset="0"/>
              </a:rPr>
              <a:t>.</a:t>
            </a:r>
          </a:p>
          <a:p>
            <a:pPr marL="0" indent="0" algn="just"/>
            <a:r>
              <a:rPr lang="ru-RU" sz="1400" dirty="0" err="1">
                <a:latin typeface="Arial Narrow" pitchFamily="34" charset="0"/>
              </a:rPr>
              <a:t>Щоб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успішно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працювати</a:t>
            </a:r>
            <a:r>
              <a:rPr lang="ru-RU" sz="1400" dirty="0">
                <a:latin typeface="Arial Narrow" pitchFamily="34" charset="0"/>
              </a:rPr>
              <a:t> за </a:t>
            </a:r>
            <a:r>
              <a:rPr lang="ru-RU" sz="1400" dirty="0" err="1">
                <a:latin typeface="Arial Narrow" pitchFamily="34" charset="0"/>
              </a:rPr>
              <a:t>професією</a:t>
            </a:r>
            <a:r>
              <a:rPr lang="ru-RU" sz="1400" dirty="0">
                <a:latin typeface="Arial Narrow" pitchFamily="34" charset="0"/>
              </a:rPr>
              <a:t>, </a:t>
            </a:r>
            <a:r>
              <a:rPr lang="ru-RU" sz="1400" dirty="0" err="1">
                <a:latin typeface="Arial Narrow" pitchFamily="34" charset="0"/>
              </a:rPr>
              <a:t>потрібні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особливі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здібності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подумки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занурюватися</a:t>
            </a:r>
            <a:r>
              <a:rPr lang="ru-RU" sz="1400" dirty="0">
                <a:latin typeface="Arial Narrow" pitchFamily="34" charset="0"/>
              </a:rPr>
              <a:t> у </a:t>
            </a:r>
            <a:r>
              <a:rPr lang="ru-RU" sz="1400" dirty="0" err="1">
                <a:latin typeface="Arial Narrow" pitchFamily="34" charset="0"/>
              </a:rPr>
              <a:t>світ</a:t>
            </a:r>
            <a:r>
              <a:rPr lang="ru-RU" sz="1400" dirty="0">
                <a:latin typeface="Arial Narrow" pitchFamily="34" charset="0"/>
              </a:rPr>
              <a:t>, </a:t>
            </a:r>
            <a:r>
              <a:rPr lang="ru-RU" sz="1400" dirty="0" err="1">
                <a:latin typeface="Arial Narrow" pitchFamily="34" charset="0"/>
              </a:rPr>
              <a:t>здавалося</a:t>
            </a:r>
            <a:r>
              <a:rPr lang="ru-RU" sz="1400" dirty="0">
                <a:latin typeface="Arial Narrow" pitchFamily="34" charset="0"/>
              </a:rPr>
              <a:t> б, сухих </a:t>
            </a:r>
            <a:r>
              <a:rPr lang="ru-RU" sz="1400" dirty="0" err="1">
                <a:latin typeface="Arial Narrow" pitchFamily="34" charset="0"/>
              </a:rPr>
              <a:t>позначень</a:t>
            </a:r>
            <a:r>
              <a:rPr lang="ru-RU" sz="1400" dirty="0">
                <a:latin typeface="Arial Narrow" pitchFamily="34" charset="0"/>
              </a:rPr>
              <a:t>, 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зосереджуватися</a:t>
            </a:r>
            <a:r>
              <a:rPr lang="ru-RU" sz="1400" dirty="0">
                <a:latin typeface="Arial Narrow" pitchFamily="34" charset="0"/>
              </a:rPr>
              <a:t> на </a:t>
            </a:r>
            <a:r>
              <a:rPr lang="ru-RU" sz="1400" dirty="0" err="1">
                <a:latin typeface="Arial Narrow" pitchFamily="34" charset="0"/>
              </a:rPr>
              <a:t>відомостях</a:t>
            </a:r>
            <a:r>
              <a:rPr lang="ru-RU" sz="1400" dirty="0">
                <a:latin typeface="Arial Narrow" pitchFamily="34" charset="0"/>
              </a:rPr>
              <a:t>, </a:t>
            </a:r>
            <a:r>
              <a:rPr lang="ru-RU" sz="1400" dirty="0" err="1">
                <a:latin typeface="Arial Narrow" pitchFamily="34" charset="0"/>
              </a:rPr>
              <a:t>які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несуть</a:t>
            </a:r>
            <a:r>
              <a:rPr lang="ru-RU" sz="1400" dirty="0">
                <a:latin typeface="Arial Narrow" pitchFamily="34" charset="0"/>
              </a:rPr>
              <a:t> у </a:t>
            </a:r>
            <a:r>
              <a:rPr lang="ru-RU" sz="1400" dirty="0" err="1">
                <a:latin typeface="Arial Narrow" pitchFamily="34" charset="0"/>
              </a:rPr>
              <a:t>собі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ті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чи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інші</a:t>
            </a:r>
            <a:r>
              <a:rPr lang="ru-RU" sz="1400" dirty="0">
                <a:latin typeface="Arial Narrow" pitchFamily="34" charset="0"/>
              </a:rPr>
              <a:t> знаки. При </a:t>
            </a:r>
            <a:r>
              <a:rPr lang="ru-RU" sz="1400" dirty="0" err="1">
                <a:latin typeface="Arial Narrow" pitchFamily="34" charset="0"/>
              </a:rPr>
              <a:t>обробці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інформації</a:t>
            </a:r>
            <a:r>
              <a:rPr lang="ru-RU" sz="1400" dirty="0">
                <a:latin typeface="Arial Narrow" pitchFamily="34" charset="0"/>
              </a:rPr>
              <a:t> у </a:t>
            </a:r>
            <a:r>
              <a:rPr lang="ru-RU" sz="1400" dirty="0" err="1">
                <a:latin typeface="Arial Narrow" pitchFamily="34" charset="0"/>
              </a:rPr>
              <a:t>вигляді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умовних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знаків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виникають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завдання</a:t>
            </a:r>
            <a:r>
              <a:rPr lang="ru-RU" sz="1400" dirty="0">
                <a:latin typeface="Arial Narrow" pitchFamily="34" charset="0"/>
              </a:rPr>
              <a:t> контролю, </a:t>
            </a:r>
            <a:r>
              <a:rPr lang="ru-RU" sz="1400" dirty="0" err="1">
                <a:latin typeface="Arial Narrow" pitchFamily="34" charset="0"/>
              </a:rPr>
              <a:t>перевірки</a:t>
            </a:r>
            <a:r>
              <a:rPr lang="ru-RU" sz="1400" dirty="0">
                <a:latin typeface="Arial Narrow" pitchFamily="34" charset="0"/>
              </a:rPr>
              <a:t>, </a:t>
            </a:r>
            <a:r>
              <a:rPr lang="ru-RU" sz="1400" dirty="0" err="1">
                <a:latin typeface="Arial Narrow" pitchFamily="34" charset="0"/>
              </a:rPr>
              <a:t>обліку</a:t>
            </a:r>
            <a:r>
              <a:rPr lang="ru-RU" sz="1400" dirty="0">
                <a:latin typeface="Arial Narrow" pitchFamily="34" charset="0"/>
              </a:rPr>
              <a:t>, </a:t>
            </a:r>
            <a:r>
              <a:rPr lang="ru-RU" sz="1400" dirty="0" err="1">
                <a:latin typeface="Arial Narrow" pitchFamily="34" charset="0"/>
              </a:rPr>
              <a:t>обробки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відомостей</a:t>
            </a:r>
            <a:r>
              <a:rPr lang="ru-RU" sz="1400" dirty="0">
                <a:latin typeface="Arial Narrow" pitchFamily="34" charset="0"/>
              </a:rPr>
              <a:t>, а </a:t>
            </a:r>
            <a:r>
              <a:rPr lang="ru-RU" sz="1400" dirty="0" err="1">
                <a:latin typeface="Arial Narrow" pitchFamily="34" charset="0"/>
              </a:rPr>
              <a:t>також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створення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нових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err="1">
                <a:latin typeface="Arial Narrow" pitchFamily="34" charset="0"/>
              </a:rPr>
              <a:t>знаків</a:t>
            </a:r>
            <a:r>
              <a:rPr lang="ru-RU" sz="1400" dirty="0">
                <a:latin typeface="Arial Narrow" pitchFamily="34" charset="0"/>
              </a:rPr>
              <a:t>, </a:t>
            </a:r>
            <a:r>
              <a:rPr lang="ru-RU" sz="1400" dirty="0" err="1">
                <a:latin typeface="Arial Narrow" pitchFamily="34" charset="0"/>
              </a:rPr>
              <a:t>знакових</a:t>
            </a:r>
            <a:r>
              <a:rPr lang="ru-RU" sz="1400" dirty="0">
                <a:latin typeface="Arial Narrow" pitchFamily="34" charset="0"/>
              </a:rPr>
              <a:t> систем.</a:t>
            </a:r>
          </a:p>
          <a:p>
            <a:endParaRPr lang="ru-RU" sz="1400" dirty="0">
              <a:latin typeface="Arial Narrow" pitchFamily="34" charset="0"/>
            </a:endParaRPr>
          </a:p>
        </p:txBody>
      </p:sp>
      <p:pic>
        <p:nvPicPr>
          <p:cNvPr id="5122" name="Picture 2" descr="G:\110___09\images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3357585" cy="442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ЛЮДИНА – ХУДОЖНІЙ ОБРАЗ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1008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/>
            <a:r>
              <a:rPr lang="ru-RU" sz="1600" b="1" dirty="0" err="1" smtClean="0">
                <a:latin typeface="Arial Narrow" pitchFamily="34" charset="0"/>
              </a:rPr>
              <a:t>Головним</a:t>
            </a:r>
            <a:r>
              <a:rPr lang="ru-RU" sz="1600" b="1" dirty="0" smtClean="0">
                <a:latin typeface="Arial Narrow" pitchFamily="34" charset="0"/>
              </a:rPr>
              <a:t> предметом </a:t>
            </a:r>
            <a:r>
              <a:rPr lang="ru-RU" sz="1600" b="1" dirty="0" err="1">
                <a:latin typeface="Arial Narrow" pitchFamily="34" charset="0"/>
              </a:rPr>
              <a:t>праці</a:t>
            </a:r>
            <a:r>
              <a:rPr lang="ru-RU" sz="1600" b="1" dirty="0">
                <a:latin typeface="Arial Narrow" pitchFamily="34" charset="0"/>
              </a:rPr>
              <a:t> </a:t>
            </a:r>
            <a:r>
              <a:rPr lang="ru-RU" sz="1600" b="1" dirty="0" err="1" smtClean="0">
                <a:latin typeface="Arial Narrow" pitchFamily="34" charset="0"/>
              </a:rPr>
              <a:t>є</a:t>
            </a:r>
            <a:r>
              <a:rPr lang="ru-RU" sz="1600" b="1" dirty="0" smtClean="0">
                <a:latin typeface="Arial Narrow" pitchFamily="34" charset="0"/>
              </a:rPr>
              <a:t> </a:t>
            </a:r>
            <a:r>
              <a:rPr lang="ru-RU" sz="1600" b="1" dirty="0" err="1" smtClean="0">
                <a:latin typeface="Arial Narrow" pitchFamily="34" charset="0"/>
              </a:rPr>
              <a:t>художній</a:t>
            </a:r>
            <a:r>
              <a:rPr lang="ru-RU" sz="1600" b="1" dirty="0" smtClean="0">
                <a:latin typeface="Arial Narrow" pitchFamily="34" charset="0"/>
              </a:rPr>
              <a:t> </a:t>
            </a:r>
            <a:r>
              <a:rPr lang="ru-RU" sz="1600" b="1" dirty="0">
                <a:latin typeface="Arial Narrow" pitchFamily="34" charset="0"/>
              </a:rPr>
              <a:t>образ, </a:t>
            </a:r>
            <a:r>
              <a:rPr lang="ru-RU" sz="1600" b="1" dirty="0" err="1">
                <a:latin typeface="Arial Narrow" pitchFamily="34" charset="0"/>
              </a:rPr>
              <a:t>способи</a:t>
            </a:r>
            <a:r>
              <a:rPr lang="ru-RU" sz="1600" b="1" dirty="0">
                <a:latin typeface="Arial Narrow" pitchFamily="34" charset="0"/>
              </a:rPr>
              <a:t> </a:t>
            </a:r>
            <a:r>
              <a:rPr lang="ru-RU" sz="1600" b="1" dirty="0" err="1">
                <a:latin typeface="Arial Narrow" pitchFamily="34" charset="0"/>
              </a:rPr>
              <a:t>його</a:t>
            </a:r>
            <a:r>
              <a:rPr lang="ru-RU" sz="1600" b="1" dirty="0">
                <a:latin typeface="Arial Narrow" pitchFamily="34" charset="0"/>
              </a:rPr>
              <a:t> </a:t>
            </a:r>
            <a:r>
              <a:rPr lang="ru-RU" sz="1600" b="1" dirty="0" err="1">
                <a:latin typeface="Arial Narrow" pitchFamily="34" charset="0"/>
              </a:rPr>
              <a:t>створення</a:t>
            </a:r>
            <a:r>
              <a:rPr lang="ru-RU" sz="1600" dirty="0">
                <a:latin typeface="Arial Narrow" pitchFamily="34" charset="0"/>
              </a:rPr>
              <a:t>.</a:t>
            </a:r>
          </a:p>
          <a:p>
            <a:pPr marL="0" indent="0" algn="just"/>
            <a:r>
              <a:rPr lang="ru-RU" sz="1600" dirty="0" err="1">
                <a:latin typeface="Arial Narrow" pitchFamily="34" charset="0"/>
              </a:rPr>
              <a:t>Професії</a:t>
            </a:r>
            <a:r>
              <a:rPr lang="ru-RU" sz="1600" dirty="0">
                <a:latin typeface="Arial Narrow" pitchFamily="34" charset="0"/>
              </a:rPr>
              <a:t>: артист, художник, </a:t>
            </a:r>
            <a:r>
              <a:rPr lang="ru-RU" sz="1600" dirty="0" err="1">
                <a:latin typeface="Arial Narrow" pitchFamily="34" charset="0"/>
              </a:rPr>
              <a:t>музикант</a:t>
            </a:r>
            <a:r>
              <a:rPr lang="ru-RU" sz="1600" dirty="0">
                <a:latin typeface="Arial Narrow" pitchFamily="34" charset="0"/>
              </a:rPr>
              <a:t>, дизайнер, </a:t>
            </a:r>
            <a:r>
              <a:rPr lang="ru-RU" sz="1600" dirty="0" err="1">
                <a:latin typeface="Arial Narrow" pitchFamily="34" charset="0"/>
              </a:rPr>
              <a:t>різьбяр</a:t>
            </a:r>
            <a:r>
              <a:rPr lang="ru-RU" sz="1600" dirty="0">
                <a:latin typeface="Arial Narrow" pitchFamily="34" charset="0"/>
              </a:rPr>
              <a:t> по </a:t>
            </a:r>
            <a:r>
              <a:rPr lang="ru-RU" sz="1600" dirty="0" err="1">
                <a:latin typeface="Arial Narrow" pitchFamily="34" charset="0"/>
              </a:rPr>
              <a:t>каменю</a:t>
            </a:r>
            <a:r>
              <a:rPr lang="ru-RU" sz="1600" dirty="0">
                <a:latin typeface="Arial Narrow" pitchFamily="34" charset="0"/>
              </a:rPr>
              <a:t>, </a:t>
            </a:r>
            <a:r>
              <a:rPr lang="ru-RU" sz="1600" dirty="0" err="1">
                <a:latin typeface="Arial Narrow" pitchFamily="34" charset="0"/>
              </a:rPr>
              <a:t>літературний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працівник</a:t>
            </a:r>
            <a:r>
              <a:rPr lang="ru-RU" sz="1600" dirty="0">
                <a:latin typeface="Arial Narrow" pitchFamily="34" charset="0"/>
              </a:rPr>
              <a:t>.</a:t>
            </a:r>
          </a:p>
          <a:p>
            <a:pPr marL="0" indent="0" algn="just"/>
            <a:r>
              <a:rPr lang="ru-RU" sz="1600" dirty="0" smtClean="0">
                <a:latin typeface="Arial Narrow" pitchFamily="34" charset="0"/>
              </a:rPr>
              <a:t>До </a:t>
            </a:r>
            <a:r>
              <a:rPr lang="ru-RU" sz="1600" dirty="0" err="1" smtClean="0">
                <a:latin typeface="Arial Narrow" pitchFamily="34" charset="0"/>
              </a:rPr>
              <a:t>цього</a:t>
            </a:r>
            <a:r>
              <a:rPr lang="ru-RU" sz="1600" dirty="0" smtClean="0">
                <a:latin typeface="Arial Narrow" pitchFamily="34" charset="0"/>
              </a:rPr>
              <a:t> типу належать </a:t>
            </a:r>
            <a:r>
              <a:rPr lang="ru-RU" sz="1600" dirty="0" err="1" smtClean="0">
                <a:latin typeface="Arial Narrow" pitchFamily="34" charset="0"/>
              </a:rPr>
              <a:t>професії</a:t>
            </a:r>
            <a:r>
              <a:rPr lang="ru-RU" sz="1600" dirty="0">
                <a:latin typeface="Arial Narrow" pitchFamily="34" charset="0"/>
              </a:rPr>
              <a:t>, </a:t>
            </a:r>
            <a:r>
              <a:rPr lang="ru-RU" sz="1600" dirty="0" err="1">
                <a:latin typeface="Arial Narrow" pitchFamily="34" charset="0"/>
              </a:rPr>
              <a:t>пов'язані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з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образотворчою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діяльністю</a:t>
            </a:r>
            <a:r>
              <a:rPr lang="ru-RU" sz="1600" dirty="0">
                <a:latin typeface="Arial Narrow" pitchFamily="34" charset="0"/>
              </a:rPr>
              <a:t>;</a:t>
            </a:r>
          </a:p>
          <a:p>
            <a:pPr marL="0" indent="0" algn="just"/>
            <a:r>
              <a:rPr lang="ru-RU" sz="1600" dirty="0" err="1">
                <a:latin typeface="Arial Narrow" pitchFamily="34" charset="0"/>
              </a:rPr>
              <a:t>професії</a:t>
            </a:r>
            <a:r>
              <a:rPr lang="ru-RU" sz="1600" dirty="0">
                <a:latin typeface="Arial Narrow" pitchFamily="34" charset="0"/>
              </a:rPr>
              <a:t>, </a:t>
            </a:r>
            <a:r>
              <a:rPr lang="ru-RU" sz="1600" dirty="0" err="1">
                <a:latin typeface="Arial Narrow" pitchFamily="34" charset="0"/>
              </a:rPr>
              <a:t>пов'язані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з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музичною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діяльністю</a:t>
            </a:r>
            <a:r>
              <a:rPr lang="ru-RU" sz="1600" dirty="0">
                <a:latin typeface="Arial Narrow" pitchFamily="34" charset="0"/>
              </a:rPr>
              <a:t>;</a:t>
            </a:r>
          </a:p>
          <a:p>
            <a:pPr marL="0" indent="0" algn="just"/>
            <a:r>
              <a:rPr lang="ru-RU" sz="1600" dirty="0" err="1">
                <a:latin typeface="Arial Narrow" pitchFamily="34" charset="0"/>
              </a:rPr>
              <a:t>професії</a:t>
            </a:r>
            <a:r>
              <a:rPr lang="ru-RU" sz="1600" dirty="0">
                <a:latin typeface="Arial Narrow" pitchFamily="34" charset="0"/>
              </a:rPr>
              <a:t>, </a:t>
            </a:r>
            <a:r>
              <a:rPr lang="ru-RU" sz="1600" dirty="0" err="1">
                <a:latin typeface="Arial Narrow" pitchFamily="34" charset="0"/>
              </a:rPr>
              <a:t>пов'язані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з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 smtClean="0">
                <a:latin typeface="Arial Narrow" pitchFamily="34" charset="0"/>
              </a:rPr>
              <a:t>літературно</a:t>
            </a:r>
            <a:r>
              <a:rPr lang="ru-RU" sz="1600" dirty="0" smtClean="0">
                <a:latin typeface="Arial Narrow" pitchFamily="34" charset="0"/>
              </a:rPr>
              <a:t> - </a:t>
            </a:r>
            <a:r>
              <a:rPr lang="ru-RU" sz="1600" dirty="0" err="1" smtClean="0">
                <a:latin typeface="Arial Narrow" pitchFamily="34" charset="0"/>
              </a:rPr>
              <a:t>художньою</a:t>
            </a:r>
            <a:r>
              <a:rPr lang="ru-RU" sz="1600" dirty="0" smtClean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діяльністю</a:t>
            </a:r>
            <a:r>
              <a:rPr lang="ru-RU" sz="1600" dirty="0">
                <a:latin typeface="Arial Narrow" pitchFamily="34" charset="0"/>
              </a:rPr>
              <a:t>;</a:t>
            </a:r>
          </a:p>
          <a:p>
            <a:pPr marL="0" indent="0" algn="just"/>
            <a:r>
              <a:rPr lang="ru-RU" sz="1600" dirty="0" err="1">
                <a:latin typeface="Arial Narrow" pitchFamily="34" charset="0"/>
              </a:rPr>
              <a:t>професії</a:t>
            </a:r>
            <a:r>
              <a:rPr lang="ru-RU" sz="1600" dirty="0">
                <a:latin typeface="Arial Narrow" pitchFamily="34" charset="0"/>
              </a:rPr>
              <a:t>, </a:t>
            </a:r>
            <a:r>
              <a:rPr lang="ru-RU" sz="1600" dirty="0" err="1">
                <a:latin typeface="Arial Narrow" pitchFamily="34" charset="0"/>
              </a:rPr>
              <a:t>пов'язані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з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 smtClean="0">
                <a:latin typeface="Arial Narrow" pitchFamily="34" charset="0"/>
              </a:rPr>
              <a:t>акторсько</a:t>
            </a:r>
            <a:r>
              <a:rPr lang="ru-RU" sz="1600" dirty="0" smtClean="0">
                <a:latin typeface="Arial Narrow" pitchFamily="34" charset="0"/>
              </a:rPr>
              <a:t> - </a:t>
            </a:r>
            <a:r>
              <a:rPr lang="ru-RU" sz="1600" dirty="0" err="1" smtClean="0">
                <a:latin typeface="Arial Narrow" pitchFamily="34" charset="0"/>
              </a:rPr>
              <a:t>сценічною</a:t>
            </a:r>
            <a:r>
              <a:rPr lang="ru-RU" sz="1600" dirty="0" smtClean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діяльністю</a:t>
            </a:r>
            <a:r>
              <a:rPr lang="ru-RU" sz="1600" dirty="0">
                <a:latin typeface="Arial Narrow" pitchFamily="34" charset="0"/>
              </a:rPr>
              <a:t>.</a:t>
            </a:r>
          </a:p>
          <a:p>
            <a:pPr marL="0" indent="0" algn="just">
              <a:tabLst>
                <a:tab pos="0" algn="l"/>
              </a:tabLst>
            </a:pPr>
            <a:r>
              <a:rPr lang="ru-RU" sz="1600" dirty="0">
                <a:latin typeface="Arial Narrow" pitchFamily="34" charset="0"/>
              </a:rPr>
              <a:t>Одна </a:t>
            </a:r>
            <a:r>
              <a:rPr lang="ru-RU" sz="1600" dirty="0" err="1">
                <a:latin typeface="Arial Narrow" pitchFamily="34" charset="0"/>
              </a:rPr>
              <a:t>з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особливостей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професій</a:t>
            </a:r>
            <a:r>
              <a:rPr lang="ru-RU" sz="1600" dirty="0">
                <a:latin typeface="Arial Narrow" pitchFamily="34" charset="0"/>
              </a:rPr>
              <a:t> типу "</a:t>
            </a:r>
            <a:r>
              <a:rPr lang="ru-RU" sz="1600" dirty="0" err="1" smtClean="0">
                <a:latin typeface="Arial Narrow" pitchFamily="34" charset="0"/>
              </a:rPr>
              <a:t>людина</a:t>
            </a:r>
            <a:r>
              <a:rPr lang="ru-RU" sz="1600" dirty="0" smtClean="0">
                <a:latin typeface="Arial Narrow" pitchFamily="34" charset="0"/>
              </a:rPr>
              <a:t>  </a:t>
            </a:r>
            <a:r>
              <a:rPr lang="ru-RU" sz="1600" dirty="0">
                <a:latin typeface="Arial Narrow" pitchFamily="34" charset="0"/>
              </a:rPr>
              <a:t>- </a:t>
            </a:r>
            <a:r>
              <a:rPr lang="ru-RU" sz="1600" dirty="0" err="1">
                <a:latin typeface="Arial Narrow" pitchFamily="34" charset="0"/>
              </a:rPr>
              <a:t>художній</a:t>
            </a:r>
            <a:r>
              <a:rPr lang="ru-RU" sz="1600" dirty="0">
                <a:latin typeface="Arial Narrow" pitchFamily="34" charset="0"/>
              </a:rPr>
              <a:t> образ" </a:t>
            </a:r>
            <a:r>
              <a:rPr lang="ru-RU" sz="1600" dirty="0" err="1">
                <a:latin typeface="Arial Narrow" pitchFamily="34" charset="0"/>
              </a:rPr>
              <a:t>полягає</a:t>
            </a:r>
            <a:r>
              <a:rPr lang="ru-RU" sz="1600" dirty="0">
                <a:latin typeface="Arial Narrow" pitchFamily="34" charset="0"/>
              </a:rPr>
              <a:t> в тому, </a:t>
            </a:r>
            <a:r>
              <a:rPr lang="ru-RU" sz="1600" dirty="0" err="1">
                <a:latin typeface="Arial Narrow" pitchFamily="34" charset="0"/>
              </a:rPr>
              <a:t>що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значна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частина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трудових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витрат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залишається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прихованою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від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стороннього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err="1">
                <a:latin typeface="Arial Narrow" pitchFamily="34" charset="0"/>
              </a:rPr>
              <a:t>спостерігача</a:t>
            </a:r>
            <a:r>
              <a:rPr lang="ru-RU" sz="1600" dirty="0">
                <a:latin typeface="Arial Narrow" pitchFamily="34" charset="0"/>
              </a:rPr>
              <a:t>. </a:t>
            </a:r>
          </a:p>
          <a:p>
            <a:endParaRPr lang="ru-RU" sz="1600" dirty="0">
              <a:latin typeface="Arial Narrow" pitchFamily="34" charset="0"/>
            </a:endParaRPr>
          </a:p>
        </p:txBody>
      </p:sp>
      <p:pic>
        <p:nvPicPr>
          <p:cNvPr id="6146" name="Picture 2" descr="G:\110___09\images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3643338" cy="450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ЛЮДИНА - ТЕХНІКА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38642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/>
            <a:r>
              <a:rPr lang="ru-RU" sz="1800" dirty="0" smtClean="0">
                <a:latin typeface="Arial Narrow" pitchFamily="34" charset="0"/>
              </a:rPr>
              <a:t> </a:t>
            </a:r>
            <a:r>
              <a:rPr lang="ru-RU" sz="2100" dirty="0" err="1" smtClean="0">
                <a:latin typeface="Arial Narrow" pitchFamily="34" charset="0"/>
              </a:rPr>
              <a:t>Головним</a:t>
            </a:r>
            <a:r>
              <a:rPr lang="ru-RU" sz="2100" dirty="0" smtClean="0">
                <a:latin typeface="Arial Narrow" pitchFamily="34" charset="0"/>
              </a:rPr>
              <a:t> предметом </a:t>
            </a:r>
            <a:r>
              <a:rPr lang="ru-RU" sz="2100" dirty="0" err="1">
                <a:latin typeface="Arial Narrow" pitchFamily="34" charset="0"/>
              </a:rPr>
              <a:t>праці</a:t>
            </a:r>
            <a:r>
              <a:rPr lang="ru-RU" sz="2100" dirty="0">
                <a:latin typeface="Arial Narrow" pitchFamily="34" charset="0"/>
              </a:rPr>
              <a:t> </a:t>
            </a:r>
            <a:r>
              <a:rPr lang="ru-RU" sz="2100" dirty="0" err="1" smtClean="0">
                <a:latin typeface="Arial Narrow" pitchFamily="34" charset="0"/>
              </a:rPr>
              <a:t>є</a:t>
            </a:r>
            <a:r>
              <a:rPr lang="ru-RU" sz="2100" dirty="0" smtClean="0">
                <a:latin typeface="Arial Narrow" pitchFamily="34" charset="0"/>
              </a:rPr>
              <a:t> </a:t>
            </a:r>
            <a:r>
              <a:rPr lang="ru-RU" sz="2100" dirty="0" err="1">
                <a:latin typeface="Arial Narrow" pitchFamily="34" charset="0"/>
              </a:rPr>
              <a:t>технічні</a:t>
            </a:r>
            <a:r>
              <a:rPr lang="ru-RU" sz="2100" dirty="0">
                <a:latin typeface="Arial Narrow" pitchFamily="34" charset="0"/>
              </a:rPr>
              <a:t> </a:t>
            </a:r>
            <a:r>
              <a:rPr lang="ru-RU" sz="2100" dirty="0" err="1">
                <a:latin typeface="Arial Narrow" pitchFamily="34" charset="0"/>
              </a:rPr>
              <a:t>об'єкти</a:t>
            </a:r>
            <a:r>
              <a:rPr lang="ru-RU" sz="2100" dirty="0">
                <a:latin typeface="Arial Narrow" pitchFamily="34" charset="0"/>
              </a:rPr>
              <a:t> (</a:t>
            </a:r>
            <a:r>
              <a:rPr lang="ru-RU" sz="2100" dirty="0" err="1">
                <a:latin typeface="Arial Narrow" pitchFamily="34" charset="0"/>
              </a:rPr>
              <a:t>машини</a:t>
            </a:r>
            <a:r>
              <a:rPr lang="ru-RU" sz="2100" dirty="0">
                <a:latin typeface="Arial Narrow" pitchFamily="34" charset="0"/>
              </a:rPr>
              <a:t>, </a:t>
            </a:r>
            <a:r>
              <a:rPr lang="ru-RU" sz="2100" dirty="0" err="1">
                <a:latin typeface="Arial Narrow" pitchFamily="34" charset="0"/>
              </a:rPr>
              <a:t>механізми</a:t>
            </a:r>
            <a:r>
              <a:rPr lang="ru-RU" sz="2100" dirty="0">
                <a:latin typeface="Arial Narrow" pitchFamily="34" charset="0"/>
              </a:rPr>
              <a:t>), </a:t>
            </a:r>
            <a:r>
              <a:rPr lang="ru-RU" sz="2100" dirty="0" err="1">
                <a:latin typeface="Arial Narrow" pitchFamily="34" charset="0"/>
              </a:rPr>
              <a:t>матеріали</a:t>
            </a:r>
            <a:r>
              <a:rPr lang="ru-RU" sz="2100" dirty="0">
                <a:latin typeface="Arial Narrow" pitchFamily="34" charset="0"/>
              </a:rPr>
              <a:t>, </a:t>
            </a:r>
            <a:r>
              <a:rPr lang="ru-RU" sz="2100" dirty="0" err="1">
                <a:latin typeface="Arial Narrow" pitchFamily="34" charset="0"/>
              </a:rPr>
              <a:t>види</a:t>
            </a:r>
            <a:r>
              <a:rPr lang="ru-RU" sz="2100" dirty="0">
                <a:latin typeface="Arial Narrow" pitchFamily="34" charset="0"/>
              </a:rPr>
              <a:t> </a:t>
            </a:r>
            <a:r>
              <a:rPr lang="ru-RU" sz="2100" dirty="0" err="1">
                <a:latin typeface="Arial Narrow" pitchFamily="34" charset="0"/>
              </a:rPr>
              <a:t>енергії</a:t>
            </a:r>
            <a:r>
              <a:rPr lang="ru-RU" sz="2100" dirty="0">
                <a:latin typeface="Arial Narrow" pitchFamily="34" charset="0"/>
              </a:rPr>
              <a:t>.</a:t>
            </a:r>
          </a:p>
          <a:p>
            <a:pPr marL="0" indent="0" algn="just"/>
            <a:r>
              <a:rPr lang="ru-RU" sz="2100" dirty="0" smtClean="0">
                <a:latin typeface="Arial Narrow" pitchFamily="34" charset="0"/>
              </a:rPr>
              <a:t> </a:t>
            </a:r>
            <a:r>
              <a:rPr lang="ru-RU" sz="2100" b="1" dirty="0" err="1" smtClean="0">
                <a:latin typeface="Arial Narrow" pitchFamily="34" charset="0"/>
              </a:rPr>
              <a:t>Професії</a:t>
            </a:r>
            <a:r>
              <a:rPr lang="ru-RU" sz="2100" b="1" dirty="0">
                <a:latin typeface="Arial Narrow" pitchFamily="34" charset="0"/>
              </a:rPr>
              <a:t>: </a:t>
            </a:r>
            <a:r>
              <a:rPr lang="ru-RU" sz="2100" dirty="0" err="1">
                <a:latin typeface="Arial Narrow" pitchFamily="34" charset="0"/>
              </a:rPr>
              <a:t>прохідник</a:t>
            </a:r>
            <a:r>
              <a:rPr lang="ru-RU" sz="2100" dirty="0">
                <a:latin typeface="Arial Narrow" pitchFamily="34" charset="0"/>
              </a:rPr>
              <a:t>, столяр, </a:t>
            </a:r>
            <a:r>
              <a:rPr lang="ru-RU" sz="2100" dirty="0" err="1" smtClean="0">
                <a:latin typeface="Arial Narrow" pitchFamily="34" charset="0"/>
              </a:rPr>
              <a:t>технік</a:t>
            </a:r>
            <a:r>
              <a:rPr lang="ru-RU" sz="2100" dirty="0" smtClean="0">
                <a:latin typeface="Arial Narrow" pitchFamily="34" charset="0"/>
              </a:rPr>
              <a:t> - </a:t>
            </a:r>
            <a:r>
              <a:rPr lang="ru-RU" sz="2100" dirty="0" err="1" smtClean="0">
                <a:latin typeface="Arial Narrow" pitchFamily="34" charset="0"/>
              </a:rPr>
              <a:t>металург</a:t>
            </a:r>
            <a:r>
              <a:rPr lang="ru-RU" sz="2100" dirty="0">
                <a:latin typeface="Arial Narrow" pitchFamily="34" charset="0"/>
              </a:rPr>
              <a:t>, </a:t>
            </a:r>
            <a:r>
              <a:rPr lang="ru-RU" sz="2100" dirty="0" err="1" smtClean="0">
                <a:latin typeface="Arial Narrow" pitchFamily="34" charset="0"/>
              </a:rPr>
              <a:t>інженер</a:t>
            </a:r>
            <a:r>
              <a:rPr lang="ru-RU" sz="2100" dirty="0" smtClean="0">
                <a:latin typeface="Arial Narrow" pitchFamily="34" charset="0"/>
              </a:rPr>
              <a:t> - </a:t>
            </a:r>
            <a:r>
              <a:rPr lang="ru-RU" sz="2100" dirty="0" err="1" smtClean="0">
                <a:latin typeface="Arial Narrow" pitchFamily="34" charset="0"/>
              </a:rPr>
              <a:t>механік</a:t>
            </a:r>
            <a:r>
              <a:rPr lang="ru-RU" sz="2100" dirty="0">
                <a:latin typeface="Arial Narrow" pitchFamily="34" charset="0"/>
              </a:rPr>
              <a:t>, </a:t>
            </a:r>
            <a:r>
              <a:rPr lang="ru-RU" sz="2100" dirty="0" err="1">
                <a:latin typeface="Arial Narrow" pitchFamily="34" charset="0"/>
              </a:rPr>
              <a:t>архітектор</a:t>
            </a:r>
            <a:r>
              <a:rPr lang="ru-RU" sz="2100" dirty="0">
                <a:latin typeface="Arial Narrow" pitchFamily="34" charset="0"/>
              </a:rPr>
              <a:t>, </a:t>
            </a:r>
            <a:r>
              <a:rPr lang="ru-RU" sz="2100" dirty="0" err="1">
                <a:latin typeface="Arial Narrow" pitchFamily="34" charset="0"/>
              </a:rPr>
              <a:t>електромонтажник</a:t>
            </a:r>
            <a:r>
              <a:rPr lang="ru-RU" sz="2100" dirty="0">
                <a:latin typeface="Arial Narrow" pitchFamily="34" charset="0"/>
              </a:rPr>
              <a:t>, </a:t>
            </a:r>
            <a:r>
              <a:rPr lang="ru-RU" sz="2100" dirty="0" err="1">
                <a:latin typeface="Arial Narrow" pitchFamily="34" charset="0"/>
              </a:rPr>
              <a:t>радіомеханік</a:t>
            </a:r>
            <a:r>
              <a:rPr lang="ru-RU" sz="2100" dirty="0">
                <a:latin typeface="Arial Narrow" pitchFamily="34" charset="0"/>
              </a:rPr>
              <a:t>, </a:t>
            </a:r>
            <a:r>
              <a:rPr lang="ru-RU" sz="2100" dirty="0" err="1">
                <a:latin typeface="Arial Narrow" pitchFamily="34" charset="0"/>
              </a:rPr>
              <a:t>будівельник</a:t>
            </a:r>
            <a:r>
              <a:rPr lang="ru-RU" sz="2100" dirty="0">
                <a:latin typeface="Arial Narrow" pitchFamily="34" charset="0"/>
              </a:rPr>
              <a:t>, </a:t>
            </a:r>
            <a:r>
              <a:rPr lang="ru-RU" sz="2100" dirty="0" err="1">
                <a:latin typeface="Arial Narrow" pitchFamily="34" charset="0"/>
              </a:rPr>
              <a:t>складальник</a:t>
            </a:r>
            <a:r>
              <a:rPr lang="ru-RU" sz="2100" dirty="0">
                <a:latin typeface="Arial Narrow" pitchFamily="34" charset="0"/>
              </a:rPr>
              <a:t> </a:t>
            </a:r>
            <a:r>
              <a:rPr lang="ru-RU" sz="2100" dirty="0" err="1">
                <a:latin typeface="Arial Narrow" pitchFamily="34" charset="0"/>
              </a:rPr>
              <a:t>комп'ютерів</a:t>
            </a:r>
            <a:r>
              <a:rPr lang="ru-RU" sz="2100" dirty="0">
                <a:latin typeface="Arial Narrow" pitchFamily="34" charset="0"/>
              </a:rPr>
              <a:t>, </a:t>
            </a:r>
            <a:r>
              <a:rPr lang="ru-RU" sz="2100" dirty="0" err="1">
                <a:latin typeface="Arial Narrow" pitchFamily="34" charset="0"/>
              </a:rPr>
              <a:t>спеціаліст</a:t>
            </a:r>
            <a:r>
              <a:rPr lang="ru-RU" sz="2100" dirty="0">
                <a:latin typeface="Arial Narrow" pitchFamily="34" charset="0"/>
              </a:rPr>
              <a:t> </a:t>
            </a:r>
            <a:r>
              <a:rPr lang="ru-RU" sz="2100" dirty="0" err="1">
                <a:latin typeface="Arial Narrow" pitchFamily="34" charset="0"/>
              </a:rPr>
              <a:t>з</a:t>
            </a:r>
            <a:r>
              <a:rPr lang="ru-RU" sz="2100" dirty="0">
                <a:latin typeface="Arial Narrow" pitchFamily="34" charset="0"/>
              </a:rPr>
              <a:t> </a:t>
            </a:r>
            <a:r>
              <a:rPr lang="ru-RU" sz="2100" dirty="0" err="1">
                <a:latin typeface="Arial Narrow" pitchFamily="34" charset="0"/>
              </a:rPr>
              <a:t>телекомунікацій</a:t>
            </a:r>
            <a:r>
              <a:rPr lang="ru-RU" sz="2100" dirty="0">
                <a:latin typeface="Arial Narrow" pitchFamily="34" charset="0"/>
              </a:rPr>
              <a:t> </a:t>
            </a:r>
            <a:r>
              <a:rPr lang="ru-RU" sz="2100" dirty="0" err="1">
                <a:latin typeface="Arial Narrow" pitchFamily="34" charset="0"/>
              </a:rPr>
              <a:t>тощо</a:t>
            </a:r>
            <a:r>
              <a:rPr lang="ru-RU" sz="2100" dirty="0">
                <a:latin typeface="Arial Narrow" pitchFamily="34" charset="0"/>
              </a:rPr>
              <a:t>.</a:t>
            </a:r>
          </a:p>
          <a:p>
            <a:pPr marL="0" indent="0" algn="just"/>
            <a:r>
              <a:rPr lang="ru-RU" sz="2100" dirty="0" smtClean="0">
                <a:latin typeface="Arial Narrow" pitchFamily="34" charset="0"/>
              </a:rPr>
              <a:t> </a:t>
            </a:r>
            <a:r>
              <a:rPr lang="ru-RU" sz="2100" dirty="0" err="1" smtClean="0">
                <a:latin typeface="Arial Narrow" pitchFamily="34" charset="0"/>
              </a:rPr>
              <a:t>Праця</a:t>
            </a:r>
            <a:r>
              <a:rPr lang="ru-RU" sz="2100" dirty="0" smtClean="0">
                <a:latin typeface="Arial Narrow" pitchFamily="34" charset="0"/>
              </a:rPr>
              <a:t> </a:t>
            </a:r>
            <a:r>
              <a:rPr lang="ru-RU" sz="2100" dirty="0" err="1">
                <a:latin typeface="Arial Narrow" pitchFamily="34" charset="0"/>
              </a:rPr>
              <a:t>робітників</a:t>
            </a:r>
            <a:r>
              <a:rPr lang="ru-RU" sz="2100" dirty="0">
                <a:latin typeface="Arial Narrow" pitchFamily="34" charset="0"/>
              </a:rPr>
              <a:t> тут </a:t>
            </a:r>
            <a:r>
              <a:rPr lang="ru-RU" sz="2100" dirty="0" err="1">
                <a:latin typeface="Arial Narrow" pitchFamily="34" charset="0"/>
              </a:rPr>
              <a:t>спрямована</a:t>
            </a:r>
            <a:r>
              <a:rPr lang="ru-RU" sz="2100" dirty="0">
                <a:latin typeface="Arial Narrow" pitchFamily="34" charset="0"/>
              </a:rPr>
              <a:t> не </a:t>
            </a:r>
            <a:r>
              <a:rPr lang="ru-RU" sz="2100" dirty="0" err="1">
                <a:latin typeface="Arial Narrow" pitchFamily="34" charset="0"/>
              </a:rPr>
              <a:t>тільки</a:t>
            </a:r>
            <a:r>
              <a:rPr lang="ru-RU" sz="2100" dirty="0">
                <a:latin typeface="Arial Narrow" pitchFamily="34" charset="0"/>
              </a:rPr>
              <a:t> на </a:t>
            </a:r>
            <a:r>
              <a:rPr lang="ru-RU" sz="2100" dirty="0" err="1">
                <a:latin typeface="Arial Narrow" pitchFamily="34" charset="0"/>
              </a:rPr>
              <a:t>техніку</a:t>
            </a:r>
            <a:r>
              <a:rPr lang="ru-RU" sz="2100" dirty="0">
                <a:latin typeface="Arial Narrow" pitchFamily="34" charset="0"/>
              </a:rPr>
              <a:t>, </a:t>
            </a:r>
            <a:r>
              <a:rPr lang="ru-RU" sz="2100" dirty="0" err="1">
                <a:latin typeface="Arial Narrow" pitchFamily="34" charset="0"/>
              </a:rPr>
              <a:t>але</a:t>
            </a:r>
            <a:r>
              <a:rPr lang="ru-RU" sz="2100" dirty="0">
                <a:latin typeface="Arial Narrow" pitchFamily="34" charset="0"/>
              </a:rPr>
              <a:t> </a:t>
            </a:r>
            <a:r>
              <a:rPr lang="ru-RU" sz="2100" dirty="0" err="1">
                <a:latin typeface="Arial Narrow" pitchFamily="34" charset="0"/>
              </a:rPr>
              <a:t>і</a:t>
            </a:r>
            <a:r>
              <a:rPr lang="ru-RU" sz="2100" dirty="0">
                <a:latin typeface="Arial Narrow" pitchFamily="34" charset="0"/>
              </a:rPr>
              <a:t> </a:t>
            </a:r>
            <a:r>
              <a:rPr lang="ru-RU" sz="2100" dirty="0" err="1">
                <a:latin typeface="Arial Narrow" pitchFamily="34" charset="0"/>
              </a:rPr>
              <a:t>на</a:t>
            </a:r>
            <a:r>
              <a:rPr lang="ru-RU" sz="2100" dirty="0">
                <a:latin typeface="Arial Narrow" pitchFamily="34" charset="0"/>
              </a:rPr>
              <a:t> </a:t>
            </a:r>
            <a:r>
              <a:rPr lang="ru-RU" sz="2100" dirty="0" err="1">
                <a:latin typeface="Arial Narrow" pitchFamily="34" charset="0"/>
              </a:rPr>
              <a:t>провідний</a:t>
            </a:r>
            <a:r>
              <a:rPr lang="ru-RU" sz="2100" dirty="0">
                <a:latin typeface="Arial Narrow" pitchFamily="34" charset="0"/>
              </a:rPr>
              <a:t> предмет </a:t>
            </a:r>
            <a:r>
              <a:rPr lang="ru-RU" sz="2100" dirty="0" err="1">
                <a:latin typeface="Arial Narrow" pitchFamily="34" charset="0"/>
              </a:rPr>
              <a:t>професійної</a:t>
            </a:r>
            <a:r>
              <a:rPr lang="ru-RU" sz="2100" dirty="0">
                <a:latin typeface="Arial Narrow" pitchFamily="34" charset="0"/>
              </a:rPr>
              <a:t> </a:t>
            </a:r>
            <a:r>
              <a:rPr lang="ru-RU" sz="2100" dirty="0" err="1">
                <a:latin typeface="Arial Narrow" pitchFamily="34" charset="0"/>
              </a:rPr>
              <a:t>уваги</a:t>
            </a:r>
            <a:r>
              <a:rPr lang="ru-RU" sz="2100" dirty="0">
                <a:latin typeface="Arial Narrow" pitchFamily="34" charset="0"/>
              </a:rPr>
              <a:t> - область </a:t>
            </a:r>
            <a:r>
              <a:rPr lang="ru-RU" sz="2100" dirty="0" err="1">
                <a:latin typeface="Arial Narrow" pitchFamily="34" charset="0"/>
              </a:rPr>
              <a:t>технічних</a:t>
            </a:r>
            <a:r>
              <a:rPr lang="ru-RU" sz="2100" dirty="0">
                <a:latin typeface="Arial Narrow" pitchFamily="34" charset="0"/>
              </a:rPr>
              <a:t> </a:t>
            </a:r>
            <a:r>
              <a:rPr lang="ru-RU" sz="2100" dirty="0" err="1">
                <a:latin typeface="Arial Narrow" pitchFamily="34" charset="0"/>
              </a:rPr>
              <a:t>об'єктів</a:t>
            </a:r>
            <a:r>
              <a:rPr lang="ru-RU" sz="2100" dirty="0">
                <a:latin typeface="Arial Narrow" pitchFamily="34" charset="0"/>
              </a:rPr>
              <a:t> та </a:t>
            </a:r>
            <a:r>
              <a:rPr lang="ru-RU" sz="2100" dirty="0" err="1">
                <a:latin typeface="Arial Narrow" pitchFamily="34" charset="0"/>
              </a:rPr>
              <a:t>їх</a:t>
            </a:r>
            <a:r>
              <a:rPr lang="ru-RU" sz="2100" dirty="0">
                <a:latin typeface="Arial Narrow" pitchFamily="34" charset="0"/>
              </a:rPr>
              <a:t> </a:t>
            </a:r>
            <a:r>
              <a:rPr lang="ru-RU" sz="2100" dirty="0" err="1">
                <a:latin typeface="Arial Narrow" pitchFamily="34" charset="0"/>
              </a:rPr>
              <a:t>властивостей</a:t>
            </a:r>
            <a:r>
              <a:rPr lang="ru-RU" sz="2100" dirty="0">
                <a:latin typeface="Arial Narrow" pitchFamily="34" charset="0"/>
              </a:rPr>
              <a:t>.</a:t>
            </a:r>
          </a:p>
          <a:p>
            <a:pPr algn="just"/>
            <a:endParaRPr lang="ru-RU" sz="2100" dirty="0">
              <a:latin typeface="Arial Narrow" pitchFamily="34" charset="0"/>
            </a:endParaRPr>
          </a:p>
        </p:txBody>
      </p:sp>
      <p:pic>
        <p:nvPicPr>
          <p:cNvPr id="7170" name="Picture 2" descr="G:\110___09\images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5" y="1643050"/>
            <a:ext cx="3571900" cy="450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1387</Words>
  <Application>Microsoft Office PowerPoint</Application>
  <PresentationFormat>Экран (4:3)</PresentationFormat>
  <Paragraphs>172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ВИБІР ПРОФЕСІЇ – КРОК ДО ЖИТТЄВОГО УСПІХУ</vt:lpstr>
      <vt:lpstr>МЕТА ЗАХОДУ</vt:lpstr>
      <vt:lpstr>ЕПІГРАФ</vt:lpstr>
      <vt:lpstr>Залежно від того, з ким (чим) працює людина, професії діляться на п’ять груп:</vt:lpstr>
      <vt:lpstr>ПРЕЗЕНТАЦІЯ ПРОФЕСІЙ ЛЮДИНА - ЛЮДИНА</vt:lpstr>
      <vt:lpstr>ЛЮДИНА - ЛЮДИНА</vt:lpstr>
      <vt:lpstr>ЛЮДИНА – ЗНАКОВі СИСТЕМИ</vt:lpstr>
      <vt:lpstr>ЛЮДИНА – ХУДОЖНІЙ ОБРАЗ</vt:lpstr>
      <vt:lpstr>ЛЮДИНА - ТЕХНІКА</vt:lpstr>
      <vt:lpstr>ЛЮДИНА - ТЕХНІКА</vt:lpstr>
      <vt:lpstr>ЛЮДИНА - ПРИРОДА</vt:lpstr>
      <vt:lpstr>ЛЮДИНА - ПРИРОДА</vt:lpstr>
      <vt:lpstr>Вибір професії базується на трьох «китах»: ХОЧУ!  МОЖУ!  ТРЕБА!</vt:lpstr>
      <vt:lpstr>«МОЖУ»  Вправа «Мої сильні і слабкі сторони»</vt:lpstr>
      <vt:lpstr>«ТРЕБА»</vt:lpstr>
      <vt:lpstr>Існує декілька підходів до вибору майбутньої професії</vt:lpstr>
      <vt:lpstr>СКЛАДИ ПРИСЛІВ’Я</vt:lpstr>
      <vt:lpstr>АСОЦІАЦІЯ</vt:lpstr>
      <vt:lpstr>Гра “Продовжи слово</vt:lpstr>
      <vt:lpstr>РОЗГАДУВАННЯ РЕБУСІВ</vt:lpstr>
      <vt:lpstr>Слайд 21</vt:lpstr>
      <vt:lpstr>Слайд 22</vt:lpstr>
      <vt:lpstr>Слайд 23</vt:lpstr>
      <vt:lpstr>Слайд 24</vt:lpstr>
      <vt:lpstr>Слайд 25</vt:lpstr>
      <vt:lpstr>ВИСНОВОК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ВИБІР ПРОФЕСІЇ – КРОК ДО ЖИТТЄВОГО УСПІХУ</dc:title>
  <dc:creator>Ekaterina</dc:creator>
  <cp:lastModifiedBy>Ekaterina</cp:lastModifiedBy>
  <cp:revision>23</cp:revision>
  <dcterms:created xsi:type="dcterms:W3CDTF">2015-11-18T14:41:32Z</dcterms:created>
  <dcterms:modified xsi:type="dcterms:W3CDTF">2015-11-18T18:23:16Z</dcterms:modified>
</cp:coreProperties>
</file>