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1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FD1-F755-4189-B825-B75B58E6EF20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1F7E-139F-4B09-92E1-70F1CCD80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66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FD1-F755-4189-B825-B75B58E6EF20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1F7E-139F-4B09-92E1-70F1CCD80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86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FD1-F755-4189-B825-B75B58E6EF20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1F7E-139F-4B09-92E1-70F1CCD80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1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FD1-F755-4189-B825-B75B58E6EF20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1F7E-139F-4B09-92E1-70F1CCD80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00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FD1-F755-4189-B825-B75B58E6EF20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1F7E-139F-4B09-92E1-70F1CCD80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47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FD1-F755-4189-B825-B75B58E6EF20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1F7E-139F-4B09-92E1-70F1CCD80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66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FD1-F755-4189-B825-B75B58E6EF20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1F7E-139F-4B09-92E1-70F1CCD80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65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FD1-F755-4189-B825-B75B58E6EF20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1F7E-139F-4B09-92E1-70F1CCD80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49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FD1-F755-4189-B825-B75B58E6EF20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1F7E-139F-4B09-92E1-70F1CCD80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4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FD1-F755-4189-B825-B75B58E6EF20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1F7E-139F-4B09-92E1-70F1CCD80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580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FD1-F755-4189-B825-B75B58E6EF20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1F7E-139F-4B09-92E1-70F1CCD80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101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F7FD1-F755-4189-B825-B75B58E6EF20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F1F7E-139F-4B09-92E1-70F1CCD80E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99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radikali.r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zorka.in.ua/%d0%bd%d0%b0%d1%80%d0%be%d0%b4%d0%bd%d0%b8%d0%b9-%d0%b3%d0%b5%d1%80%d0%be%d0%b9-%d1%83%d0%ba%d1%80%d0%b0%d1%97%d0%bd%d0%b8-%d0%b7-%d0%b2%d0%be%d0%b4%d0%b8%d1%86%d1%96/%d0%b2%d0%b0%d1%80%d0%b3%d0%b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adikali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radikali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adikali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radikali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2656"/>
            <a:ext cx="6400800" cy="5306144"/>
          </a:xfrm>
        </p:spPr>
        <p:txBody>
          <a:bodyPr/>
          <a:lstStyle/>
          <a:p>
            <a:r>
              <a:rPr lang="uk-UA" dirty="0" smtClean="0">
                <a:latin typeface="Times New Roman"/>
                <a:ea typeface="Times New Roman"/>
              </a:rPr>
              <a:t>В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есна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в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Ужгороді.Цвітіння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сакур </a:t>
            </a:r>
            <a:endParaRPr lang="ru-RU" dirty="0"/>
          </a:p>
        </p:txBody>
      </p:sp>
      <p:pic>
        <p:nvPicPr>
          <p:cNvPr id="4" name="Рисунок 3" descr="http://s1.radikali.ru/uploads/2014/8/23/46d1f73954fd0370f6e15411e1a79205-full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80728"/>
            <a:ext cx="6096000" cy="4734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4660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Варга</a:t>
            </a:r>
            <a:r>
              <a:rPr lang="uk-UA" dirty="0" smtClean="0"/>
              <a:t> Степан Степанович. Герой України з Водиці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Варга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654" y="1628800"/>
            <a:ext cx="4032448" cy="4884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2261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/>
                <a:ea typeface="Times New Roman"/>
              </a:rPr>
              <a:t>Г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ори в туманах</a:t>
            </a:r>
            <a:endParaRPr lang="ru-RU" dirty="0"/>
          </a:p>
        </p:txBody>
      </p:sp>
      <p:pic>
        <p:nvPicPr>
          <p:cNvPr id="4" name="Объект 3" descr="http://s1.radikali.ru/uploads/2014/8/23/d5d62bd93b2b380757d9dcc2752e6bc5-full.jpg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334" y="1600200"/>
            <a:ext cx="6283332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985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effectLst/>
                <a:latin typeface="Times New Roman"/>
                <a:ea typeface="Times New Roman"/>
              </a:rPr>
              <a:t>Найбільше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озеро Карпат -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Синевір</a:t>
            </a:r>
            <a:endParaRPr lang="ru-RU" dirty="0"/>
          </a:p>
        </p:txBody>
      </p:sp>
      <p:pic>
        <p:nvPicPr>
          <p:cNvPr id="4" name="Объект 3" descr="http://s1.radikali.ru/uploads/2014/8/23/7c5b79cd52fa0fe00b9182ff8225896b-full.jpg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17" y="1600200"/>
            <a:ext cx="7703766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507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effectLst/>
                <a:latin typeface="Times New Roman"/>
                <a:ea typeface="Times New Roman"/>
              </a:rPr>
              <a:t>Злиття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двох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річок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: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Чорної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Білої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Тиси.м.Рахів</a:t>
            </a:r>
            <a:endParaRPr lang="ru-RU" dirty="0"/>
          </a:p>
        </p:txBody>
      </p:sp>
      <p:pic>
        <p:nvPicPr>
          <p:cNvPr id="4" name="Объект 3" descr="http://s1.radikali.ru/uploads/2014/8/23/0d25838f29fad19f3f74e0bf3760ab22-full.jpg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338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effectLst/>
                <a:latin typeface="Times New Roman"/>
                <a:ea typeface="Times New Roman"/>
              </a:rPr>
              <a:t>Краєвиди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Свалявщини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s1.radikali.ru/uploads/2014/8/23/78719c7bbad4b2dcefbd07d0867ddd14-full.jpg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6096000" cy="457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3993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Василь </a:t>
            </a:r>
            <a:r>
              <a:rPr lang="uk-UA" dirty="0" err="1" smtClean="0"/>
              <a:t>Пачовський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Natalia\Pictures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372452"/>
            <a:ext cx="3816424" cy="454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181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a typeface="Calibri"/>
                <a:cs typeface="Times New Roman"/>
              </a:rPr>
              <a:t>власник</a:t>
            </a:r>
            <a:r>
              <a:rPr lang="ru-RU" dirty="0">
                <a:ea typeface="Calibri"/>
                <a:cs typeface="Times New Roman"/>
              </a:rPr>
              <a:t> фабрики з </a:t>
            </a:r>
            <a:r>
              <a:rPr lang="ru-RU" dirty="0" err="1">
                <a:ea typeface="Calibri"/>
                <a:cs typeface="Times New Roman"/>
              </a:rPr>
              <a:t>виготовлення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дзвонів</a:t>
            </a:r>
            <a:r>
              <a:rPr lang="ru-RU" dirty="0">
                <a:ea typeface="Calibri"/>
                <a:cs typeface="Times New Roman"/>
              </a:rPr>
              <a:t> та </a:t>
            </a:r>
            <a:r>
              <a:rPr lang="ru-RU" dirty="0" err="1">
                <a:ea typeface="Calibri"/>
                <a:cs typeface="Times New Roman"/>
              </a:rPr>
              <a:t>угорський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політик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Ференц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Еґрі</a:t>
            </a:r>
            <a:r>
              <a:rPr lang="ru-RU" dirty="0">
                <a:ea typeface="Calibri"/>
                <a:cs typeface="Times New Roman"/>
              </a:rPr>
              <a:t>.</a:t>
            </a:r>
            <a:endParaRPr lang="ru-RU" dirty="0"/>
          </a:p>
        </p:txBody>
      </p:sp>
      <p:pic>
        <p:nvPicPr>
          <p:cNvPr id="4" name="Объект 3" descr="&amp;YAcy;&amp;kcy; &quot;&amp;Gcy;&amp;lcy;&amp;acy;&amp;scy; &amp;Bcy;&amp;ocy;&amp;zhcy;&amp;icy;&amp;jcy;&quot; &amp;zcy;&amp;mcy;&amp;iukcy;&amp;tscy;&amp;ncy;&amp;yucy;&amp;jukcy; &amp;vcy; &amp;zcy;&amp;acy;&amp;kcy;&amp;acy;&amp;rcy;&amp;pcy;&amp;acy;&amp;tcy;&amp;tscy;&amp;iukcy;&amp;vcy; &amp;vcy;&amp;iukcy;&amp;rcy;&amp;ucy; &amp;tcy;&amp;acy; &amp;scy;&amp;pcy;&amp;ocy;&amp;kcy;&amp;ucy;&amp;shcy;&amp;acy;&amp;jukcy; &amp;ncy;&amp;acy; &amp;gcy;&amp;rcy;&amp;iukcy;&amp;khcy; - &amp;fcy;&amp;ocy;&amp;tcy;&amp;ocy; 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7" y="1715294"/>
            <a:ext cx="6943725" cy="4295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9844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&amp;YAcy;&amp;kcy; &quot;&amp;Gcy;&amp;lcy;&amp;acy;&amp;scy; &amp;Bcy;&amp;ocy;&amp;zhcy;&amp;icy;&amp;jcy;&quot; &amp;zcy;&amp;mcy;&amp;iukcy;&amp;tscy;&amp;ncy;&amp;yucy;&amp;jukcy; &amp;vcy; &amp;zcy;&amp;acy;&amp;kcy;&amp;acy;&amp;rcy;&amp;pcy;&amp;acy;&amp;tcy;&amp;tscy;&amp;iukcy;&amp;vcy; &amp;vcy;&amp;iukcy;&amp;rcy;&amp;ucy; &amp;tcy;&amp;acy; &amp;scy;&amp;pcy;&amp;ocy;&amp;kcy;&amp;ucy;&amp;shcy;&amp;acy;&amp;jukcy; &amp;ncy;&amp;acy; &amp;gcy;&amp;rcy;&amp;iukcy;&amp;khcy; - &amp;fcy;&amp;ocy;&amp;tcy;&amp;ocy;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617" y="1137920"/>
            <a:ext cx="6120765" cy="4582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0274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Natalia\Picture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04961"/>
            <a:ext cx="5688632" cy="4321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2113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Экран (4:3)</PresentationFormat>
  <Paragraphs>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Гори в туманах</vt:lpstr>
      <vt:lpstr>Найбільше озеро Карпат - Синевір</vt:lpstr>
      <vt:lpstr>Злиття двох річок : Чорної та Білої Тиси.м.Рахів</vt:lpstr>
      <vt:lpstr>Краєвиди Свалявщини</vt:lpstr>
      <vt:lpstr>Василь Пачовський</vt:lpstr>
      <vt:lpstr>власник фабрики з виготовлення дзвонів та угорський політик Ференц Еґрі.</vt:lpstr>
      <vt:lpstr>Презентация PowerPoint</vt:lpstr>
      <vt:lpstr>Презентация PowerPoint</vt:lpstr>
      <vt:lpstr>Варга Степан Степанович. Герой України з Водиці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</dc:creator>
  <cp:lastModifiedBy>Natalia</cp:lastModifiedBy>
  <cp:revision>2</cp:revision>
  <dcterms:created xsi:type="dcterms:W3CDTF">2017-05-01T20:29:58Z</dcterms:created>
  <dcterms:modified xsi:type="dcterms:W3CDTF">2017-05-01T20:47:44Z</dcterms:modified>
</cp:coreProperties>
</file>