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76" r:id="rId6"/>
    <p:sldId id="278" r:id="rId7"/>
    <p:sldId id="279" r:id="rId8"/>
    <p:sldId id="261" r:id="rId9"/>
    <p:sldId id="268" r:id="rId10"/>
    <p:sldId id="270" r:id="rId11"/>
    <p:sldId id="272" r:id="rId12"/>
    <p:sldId id="27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FF99FF"/>
    <a:srgbClr val="66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81" autoAdjust="0"/>
    <p:restoredTop sz="94660"/>
  </p:normalViewPr>
  <p:slideViewPr>
    <p:cSldViewPr>
      <p:cViewPr>
        <p:scale>
          <a:sx n="80" d="100"/>
          <a:sy n="80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A7003-29EE-465C-916F-59B636D925A0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430785-1AA1-43A9-B9A5-2CB92372035D}">
      <dgm:prSet phldrT="[Текст]"/>
      <dgm:spPr/>
      <dgm:t>
        <a:bodyPr/>
        <a:lstStyle/>
        <a:p>
          <a:r>
            <a:rPr lang="uk-UA" dirty="0" smtClean="0"/>
            <a:t>Дата народження</a:t>
          </a:r>
          <a:endParaRPr lang="ru-RU" dirty="0"/>
        </a:p>
      </dgm:t>
    </dgm:pt>
    <dgm:pt modelId="{0B9C6CC8-CF28-4040-8DA5-282B26A74B79}" type="parTrans" cxnId="{97BB537D-0F31-4973-AA84-20C7E280BB42}">
      <dgm:prSet/>
      <dgm:spPr/>
      <dgm:t>
        <a:bodyPr/>
        <a:lstStyle/>
        <a:p>
          <a:endParaRPr lang="ru-RU"/>
        </a:p>
      </dgm:t>
    </dgm:pt>
    <dgm:pt modelId="{D137AEE6-934D-4480-9D6C-A989C5BEBF4D}" type="sibTrans" cxnId="{97BB537D-0F31-4973-AA84-20C7E280BB42}">
      <dgm:prSet/>
      <dgm:spPr/>
      <dgm:t>
        <a:bodyPr/>
        <a:lstStyle/>
        <a:p>
          <a:endParaRPr lang="ru-RU"/>
        </a:p>
      </dgm:t>
    </dgm:pt>
    <dgm:pt modelId="{7DEC56CB-C357-43DE-9F5B-894A7572434A}">
      <dgm:prSet phldrT="[Текст]"/>
      <dgm:spPr/>
      <dgm:t>
        <a:bodyPr/>
        <a:lstStyle/>
        <a:p>
          <a:r>
            <a:rPr lang="uk-UA" dirty="0" smtClean="0"/>
            <a:t>18 лютого 1982 року</a:t>
          </a:r>
          <a:endParaRPr lang="ru-RU" dirty="0"/>
        </a:p>
      </dgm:t>
    </dgm:pt>
    <dgm:pt modelId="{5F71845E-0F34-4B29-88AD-96724B22DAB7}" type="parTrans" cxnId="{B2705B9F-F202-496B-AB15-E11FE052B6D3}">
      <dgm:prSet/>
      <dgm:spPr/>
      <dgm:t>
        <a:bodyPr/>
        <a:lstStyle/>
        <a:p>
          <a:endParaRPr lang="ru-RU"/>
        </a:p>
      </dgm:t>
    </dgm:pt>
    <dgm:pt modelId="{BE56DAC2-1264-4055-B7B0-C34169CDEFD6}" type="sibTrans" cxnId="{B2705B9F-F202-496B-AB15-E11FE052B6D3}">
      <dgm:prSet/>
      <dgm:spPr/>
      <dgm:t>
        <a:bodyPr/>
        <a:lstStyle/>
        <a:p>
          <a:endParaRPr lang="ru-RU"/>
        </a:p>
      </dgm:t>
    </dgm:pt>
    <dgm:pt modelId="{D403DD47-A145-4974-97FC-1063AA8DDCC9}">
      <dgm:prSet phldrT="[Текст]"/>
      <dgm:spPr/>
      <dgm:t>
        <a:bodyPr/>
        <a:lstStyle/>
        <a:p>
          <a:r>
            <a:rPr lang="uk-UA" dirty="0" smtClean="0"/>
            <a:t>Освіта </a:t>
          </a:r>
          <a:endParaRPr lang="ru-RU" dirty="0"/>
        </a:p>
      </dgm:t>
    </dgm:pt>
    <dgm:pt modelId="{14819F3D-29E0-4D97-94B6-AB7752D6CC11}" type="parTrans" cxnId="{4AFC6064-9036-43BF-B168-245DA4715520}">
      <dgm:prSet/>
      <dgm:spPr/>
      <dgm:t>
        <a:bodyPr/>
        <a:lstStyle/>
        <a:p>
          <a:endParaRPr lang="ru-RU"/>
        </a:p>
      </dgm:t>
    </dgm:pt>
    <dgm:pt modelId="{0967E296-C0E6-449C-A118-29621494877A}" type="sibTrans" cxnId="{4AFC6064-9036-43BF-B168-245DA4715520}">
      <dgm:prSet/>
      <dgm:spPr/>
      <dgm:t>
        <a:bodyPr/>
        <a:lstStyle/>
        <a:p>
          <a:endParaRPr lang="ru-RU"/>
        </a:p>
      </dgm:t>
    </dgm:pt>
    <dgm:pt modelId="{2795192C-C742-4927-AAEB-07459E7C7B02}">
      <dgm:prSet phldrT="[Текст]"/>
      <dgm:spPr/>
      <dgm:t>
        <a:bodyPr/>
        <a:lstStyle/>
        <a:p>
          <a:r>
            <a:rPr lang="uk-UA" dirty="0" smtClean="0"/>
            <a:t>вища</a:t>
          </a:r>
          <a:endParaRPr lang="ru-RU" dirty="0"/>
        </a:p>
      </dgm:t>
    </dgm:pt>
    <dgm:pt modelId="{2688EB86-937D-41D5-A4A6-4860ADFE67DC}" type="parTrans" cxnId="{DB253550-4AAA-41C2-9C3C-09FC54B4D73F}">
      <dgm:prSet/>
      <dgm:spPr/>
      <dgm:t>
        <a:bodyPr/>
        <a:lstStyle/>
        <a:p>
          <a:endParaRPr lang="ru-RU"/>
        </a:p>
      </dgm:t>
    </dgm:pt>
    <dgm:pt modelId="{97648783-3014-4101-82CA-B7CA753CE36C}" type="sibTrans" cxnId="{DB253550-4AAA-41C2-9C3C-09FC54B4D73F}">
      <dgm:prSet/>
      <dgm:spPr/>
      <dgm:t>
        <a:bodyPr/>
        <a:lstStyle/>
        <a:p>
          <a:endParaRPr lang="ru-RU"/>
        </a:p>
      </dgm:t>
    </dgm:pt>
    <dgm:pt modelId="{E46722A9-930B-44ED-A767-C4368B4C070F}">
      <dgm:prSet phldrT="[Текст]"/>
      <dgm:spPr/>
      <dgm:t>
        <a:bodyPr/>
        <a:lstStyle/>
        <a:p>
          <a:r>
            <a:rPr lang="uk-UA" dirty="0" smtClean="0"/>
            <a:t>Рівненський державний гуманітарний унівеситет</a:t>
          </a:r>
          <a:endParaRPr lang="ru-RU" dirty="0"/>
        </a:p>
      </dgm:t>
    </dgm:pt>
    <dgm:pt modelId="{44CE5226-6EB2-491E-9CA8-8D6B9A66F813}" type="parTrans" cxnId="{20FF9BF4-B4B7-476A-AE6D-E557A8C7FB0B}">
      <dgm:prSet/>
      <dgm:spPr/>
      <dgm:t>
        <a:bodyPr/>
        <a:lstStyle/>
        <a:p>
          <a:endParaRPr lang="ru-RU"/>
        </a:p>
      </dgm:t>
    </dgm:pt>
    <dgm:pt modelId="{122334FD-2058-4DB2-8D18-542668DEFF95}" type="sibTrans" cxnId="{20FF9BF4-B4B7-476A-AE6D-E557A8C7FB0B}">
      <dgm:prSet/>
      <dgm:spPr/>
      <dgm:t>
        <a:bodyPr/>
        <a:lstStyle/>
        <a:p>
          <a:endParaRPr lang="ru-RU"/>
        </a:p>
      </dgm:t>
    </dgm:pt>
    <dgm:pt modelId="{25EA56D9-B3C9-4625-AEE0-5461027E55C6}">
      <dgm:prSet phldrT="[Текст]"/>
      <dgm:spPr/>
      <dgm:t>
        <a:bodyPr/>
        <a:lstStyle/>
        <a:p>
          <a:r>
            <a:rPr lang="uk-UA" dirty="0" smtClean="0"/>
            <a:t>Посада </a:t>
          </a:r>
          <a:endParaRPr lang="ru-RU" dirty="0"/>
        </a:p>
      </dgm:t>
    </dgm:pt>
    <dgm:pt modelId="{C73E9C80-AFAD-45FB-A18C-2C4AD2CDA36D}" type="parTrans" cxnId="{E39653B5-877C-4522-9919-7BA826F116E9}">
      <dgm:prSet/>
      <dgm:spPr/>
      <dgm:t>
        <a:bodyPr/>
        <a:lstStyle/>
        <a:p>
          <a:endParaRPr lang="ru-RU"/>
        </a:p>
      </dgm:t>
    </dgm:pt>
    <dgm:pt modelId="{C4929A97-139C-41FF-9FF1-D2A9FEE676DF}" type="sibTrans" cxnId="{E39653B5-877C-4522-9919-7BA826F116E9}">
      <dgm:prSet/>
      <dgm:spPr/>
      <dgm:t>
        <a:bodyPr/>
        <a:lstStyle/>
        <a:p>
          <a:endParaRPr lang="ru-RU"/>
        </a:p>
      </dgm:t>
    </dgm:pt>
    <dgm:pt modelId="{15662C8E-AA79-4ED5-8001-9D6ABEC1C9C4}">
      <dgm:prSet phldrT="[Текст]"/>
      <dgm:spPr/>
      <dgm:t>
        <a:bodyPr/>
        <a:lstStyle/>
        <a:p>
          <a:r>
            <a:rPr lang="uk-UA" dirty="0" smtClean="0"/>
            <a:t>Вчитель </a:t>
          </a:r>
          <a:endParaRPr lang="ru-RU" dirty="0"/>
        </a:p>
      </dgm:t>
    </dgm:pt>
    <dgm:pt modelId="{52C39E50-78A4-427F-9DDA-FD95CB8FD526}" type="parTrans" cxnId="{86DA1677-C2CE-4699-9D6F-7AE8DE4D7E69}">
      <dgm:prSet/>
      <dgm:spPr/>
      <dgm:t>
        <a:bodyPr/>
        <a:lstStyle/>
        <a:p>
          <a:endParaRPr lang="ru-RU"/>
        </a:p>
      </dgm:t>
    </dgm:pt>
    <dgm:pt modelId="{B7E97090-8EF5-4D2A-BD1B-FE8F73BE38A8}" type="sibTrans" cxnId="{86DA1677-C2CE-4699-9D6F-7AE8DE4D7E69}">
      <dgm:prSet/>
      <dgm:spPr/>
      <dgm:t>
        <a:bodyPr/>
        <a:lstStyle/>
        <a:p>
          <a:endParaRPr lang="ru-RU"/>
        </a:p>
      </dgm:t>
    </dgm:pt>
    <dgm:pt modelId="{950444FC-551D-4096-8F7A-7A47DC3EB5EB}">
      <dgm:prSet phldrT="[Текст]"/>
      <dgm:spPr/>
      <dgm:t>
        <a:bodyPr/>
        <a:lstStyle/>
        <a:p>
          <a:r>
            <a:rPr lang="uk-UA" dirty="0" smtClean="0"/>
            <a:t>14 років</a:t>
          </a:r>
          <a:endParaRPr lang="ru-RU" dirty="0"/>
        </a:p>
      </dgm:t>
    </dgm:pt>
    <dgm:pt modelId="{D43F1DD6-D81F-4A2D-9F85-3BB9DDE0BDE2}" type="parTrans" cxnId="{CFEF0B11-1566-48BC-A596-999C3208A613}">
      <dgm:prSet/>
      <dgm:spPr/>
      <dgm:t>
        <a:bodyPr/>
        <a:lstStyle/>
        <a:p>
          <a:endParaRPr lang="ru-RU"/>
        </a:p>
      </dgm:t>
    </dgm:pt>
    <dgm:pt modelId="{86A0C735-765A-4716-94AF-43EDBF8B6CBF}" type="sibTrans" cxnId="{CFEF0B11-1566-48BC-A596-999C3208A613}">
      <dgm:prSet/>
      <dgm:spPr/>
      <dgm:t>
        <a:bodyPr/>
        <a:lstStyle/>
        <a:p>
          <a:endParaRPr lang="ru-RU"/>
        </a:p>
      </dgm:t>
    </dgm:pt>
    <dgm:pt modelId="{86961177-6014-466B-AC56-BD2850F3D8BC}">
      <dgm:prSet phldrT="[Текст]"/>
      <dgm:spPr/>
      <dgm:t>
        <a:bodyPr/>
        <a:lstStyle/>
        <a:p>
          <a:r>
            <a:rPr lang="uk-UA" dirty="0" smtClean="0"/>
            <a:t>Спеціальність по диплому</a:t>
          </a:r>
          <a:endParaRPr lang="ru-RU" dirty="0"/>
        </a:p>
      </dgm:t>
    </dgm:pt>
    <dgm:pt modelId="{57A09364-92E7-4FCC-89D9-C38C9C417DD6}" type="parTrans" cxnId="{5174525E-6470-4BF8-9359-B120B8985505}">
      <dgm:prSet/>
      <dgm:spPr/>
      <dgm:t>
        <a:bodyPr/>
        <a:lstStyle/>
        <a:p>
          <a:endParaRPr lang="ru-RU"/>
        </a:p>
      </dgm:t>
    </dgm:pt>
    <dgm:pt modelId="{CD13028A-055E-48BB-B641-AE9A1561056A}" type="sibTrans" cxnId="{5174525E-6470-4BF8-9359-B120B8985505}">
      <dgm:prSet/>
      <dgm:spPr/>
      <dgm:t>
        <a:bodyPr/>
        <a:lstStyle/>
        <a:p>
          <a:endParaRPr lang="ru-RU"/>
        </a:p>
      </dgm:t>
    </dgm:pt>
    <dgm:pt modelId="{278E61F3-8E84-4285-801B-0E87EE14DC63}">
      <dgm:prSet phldrT="[Текст]"/>
      <dgm:spPr/>
      <dgm:t>
        <a:bodyPr/>
        <a:lstStyle/>
        <a:p>
          <a:r>
            <a:rPr lang="uk-UA" dirty="0" smtClean="0"/>
            <a:t>Вчитель математики, </a:t>
          </a:r>
          <a:r>
            <a:rPr lang="uk-UA" dirty="0" smtClean="0"/>
            <a:t>фізики</a:t>
          </a:r>
          <a:endParaRPr lang="ru-RU" dirty="0"/>
        </a:p>
      </dgm:t>
    </dgm:pt>
    <dgm:pt modelId="{150906DF-D6CF-432F-90F6-187CC70D8729}" type="parTrans" cxnId="{77B97474-F851-420D-90A8-92FAA4CE1314}">
      <dgm:prSet/>
      <dgm:spPr/>
      <dgm:t>
        <a:bodyPr/>
        <a:lstStyle/>
        <a:p>
          <a:endParaRPr lang="ru-RU"/>
        </a:p>
      </dgm:t>
    </dgm:pt>
    <dgm:pt modelId="{2B4A2ECF-7EDC-473F-A4F9-FF9B7F88C033}" type="sibTrans" cxnId="{77B97474-F851-420D-90A8-92FAA4CE1314}">
      <dgm:prSet/>
      <dgm:spPr/>
      <dgm:t>
        <a:bodyPr/>
        <a:lstStyle/>
        <a:p>
          <a:endParaRPr lang="ru-RU"/>
        </a:p>
      </dgm:t>
    </dgm:pt>
    <dgm:pt modelId="{241B6E07-1A7C-4F03-B8E6-BC5D513213F1}">
      <dgm:prSet phldrT="[Текст]"/>
      <dgm:spPr/>
      <dgm:t>
        <a:bodyPr/>
        <a:lstStyle/>
        <a:p>
          <a:r>
            <a:rPr lang="uk-UA" dirty="0" smtClean="0"/>
            <a:t>Курси підвищення кваліфікації</a:t>
          </a:r>
          <a:endParaRPr lang="ru-RU" dirty="0"/>
        </a:p>
      </dgm:t>
    </dgm:pt>
    <dgm:pt modelId="{E034265F-CE44-4078-BFD0-C876E0E7C53A}" type="parTrans" cxnId="{28A248D2-3976-48F2-A0A8-A82A2FA83EFD}">
      <dgm:prSet/>
      <dgm:spPr/>
      <dgm:t>
        <a:bodyPr/>
        <a:lstStyle/>
        <a:p>
          <a:endParaRPr lang="ru-RU"/>
        </a:p>
      </dgm:t>
    </dgm:pt>
    <dgm:pt modelId="{2156D366-8B04-4437-9B7B-001BBB4F1F5C}" type="sibTrans" cxnId="{28A248D2-3976-48F2-A0A8-A82A2FA83EFD}">
      <dgm:prSet/>
      <dgm:spPr/>
      <dgm:t>
        <a:bodyPr/>
        <a:lstStyle/>
        <a:p>
          <a:endParaRPr lang="ru-RU"/>
        </a:p>
      </dgm:t>
    </dgm:pt>
    <dgm:pt modelId="{2D21589D-869E-4327-BF56-73A5B2F78DF4}">
      <dgm:prSet phldrT="[Текст]"/>
      <dgm:spPr/>
      <dgm:t>
        <a:bodyPr/>
        <a:lstStyle/>
        <a:p>
          <a:r>
            <a:rPr lang="uk-UA" dirty="0" smtClean="0"/>
            <a:t>2016р.</a:t>
          </a:r>
          <a:endParaRPr lang="ru-RU" dirty="0"/>
        </a:p>
      </dgm:t>
    </dgm:pt>
    <dgm:pt modelId="{27D56C64-9B2A-4C80-A36A-AD9FE974C7C6}" type="parTrans" cxnId="{637789F3-BCC6-48A1-8D64-F6BD8BDF0F6D}">
      <dgm:prSet/>
      <dgm:spPr/>
      <dgm:t>
        <a:bodyPr/>
        <a:lstStyle/>
        <a:p>
          <a:endParaRPr lang="ru-RU"/>
        </a:p>
      </dgm:t>
    </dgm:pt>
    <dgm:pt modelId="{A7AC14CE-3C02-44AA-9288-24C03409D5F1}" type="sibTrans" cxnId="{637789F3-BCC6-48A1-8D64-F6BD8BDF0F6D}">
      <dgm:prSet/>
      <dgm:spPr/>
      <dgm:t>
        <a:bodyPr/>
        <a:lstStyle/>
        <a:p>
          <a:endParaRPr lang="ru-RU"/>
        </a:p>
      </dgm:t>
    </dgm:pt>
    <dgm:pt modelId="{66CFE0C8-158E-45CA-9893-A077D68A19DD}">
      <dgm:prSet phldrT="[Текст]"/>
      <dgm:spPr/>
      <dgm:t>
        <a:bodyPr/>
        <a:lstStyle/>
        <a:p>
          <a:r>
            <a:rPr lang="uk-UA" dirty="0" smtClean="0"/>
            <a:t>Категорія  </a:t>
          </a:r>
          <a:endParaRPr lang="ru-RU" dirty="0"/>
        </a:p>
      </dgm:t>
    </dgm:pt>
    <dgm:pt modelId="{B83ECBD7-6853-4A3A-9E5D-7860219555A6}" type="parTrans" cxnId="{F636B46B-8F70-41DA-BE1C-EE2E9E89DBA8}">
      <dgm:prSet/>
      <dgm:spPr/>
      <dgm:t>
        <a:bodyPr/>
        <a:lstStyle/>
        <a:p>
          <a:endParaRPr lang="ru-RU"/>
        </a:p>
      </dgm:t>
    </dgm:pt>
    <dgm:pt modelId="{788EDF2B-A991-4447-A1B8-DD32292A26E2}" type="sibTrans" cxnId="{F636B46B-8F70-41DA-BE1C-EE2E9E89DBA8}">
      <dgm:prSet/>
      <dgm:spPr/>
      <dgm:t>
        <a:bodyPr/>
        <a:lstStyle/>
        <a:p>
          <a:endParaRPr lang="ru-RU"/>
        </a:p>
      </dgm:t>
    </dgm:pt>
    <dgm:pt modelId="{CB772D91-0D3B-41F6-A773-0E98DADC0CE0}">
      <dgm:prSet phldrT="[Текст]"/>
      <dgm:spPr/>
      <dgm:t>
        <a:bodyPr/>
        <a:lstStyle/>
        <a:p>
          <a:r>
            <a:rPr lang="uk-UA" altLang="ru-RU" dirty="0" smtClean="0">
              <a:latin typeface="Sylfaen" pitchFamily="18" charset="0"/>
            </a:rPr>
            <a:t>спеціаліст вищої кваліфікаційної категорії</a:t>
          </a:r>
          <a:endParaRPr lang="ru-RU" dirty="0"/>
        </a:p>
      </dgm:t>
    </dgm:pt>
    <dgm:pt modelId="{1615DBFB-6945-465C-BB65-58CD3C774CB3}" type="parTrans" cxnId="{B88C9EC2-2A91-4F82-808C-23FA8A6C71CF}">
      <dgm:prSet/>
      <dgm:spPr/>
      <dgm:t>
        <a:bodyPr/>
        <a:lstStyle/>
        <a:p>
          <a:endParaRPr lang="ru-RU"/>
        </a:p>
      </dgm:t>
    </dgm:pt>
    <dgm:pt modelId="{A8DA7A93-C692-477C-9C4C-E0ADE7ADE776}" type="sibTrans" cxnId="{B88C9EC2-2A91-4F82-808C-23FA8A6C71CF}">
      <dgm:prSet/>
      <dgm:spPr/>
      <dgm:t>
        <a:bodyPr/>
        <a:lstStyle/>
        <a:p>
          <a:endParaRPr lang="ru-RU"/>
        </a:p>
      </dgm:t>
    </dgm:pt>
    <dgm:pt modelId="{32E57787-032D-415E-B8DF-32DE9F29395A}">
      <dgm:prSet phldrT="[Текст]"/>
      <dgm:spPr/>
      <dgm:t>
        <a:bodyPr/>
        <a:lstStyle/>
        <a:p>
          <a:r>
            <a:rPr lang="uk-UA" dirty="0" smtClean="0"/>
            <a:t>Стаж</a:t>
          </a:r>
          <a:endParaRPr lang="ru-RU" dirty="0"/>
        </a:p>
      </dgm:t>
    </dgm:pt>
    <dgm:pt modelId="{F44B1523-117A-4BDD-A7B9-7152B5C85DED}" type="sibTrans" cxnId="{BCD3C9EF-6468-484F-9718-C41ACC5B53A6}">
      <dgm:prSet/>
      <dgm:spPr/>
      <dgm:t>
        <a:bodyPr/>
        <a:lstStyle/>
        <a:p>
          <a:endParaRPr lang="ru-RU"/>
        </a:p>
      </dgm:t>
    </dgm:pt>
    <dgm:pt modelId="{BB6A9A7F-4E04-4788-81A8-C48D4C1DC77C}" type="parTrans" cxnId="{BCD3C9EF-6468-484F-9718-C41ACC5B53A6}">
      <dgm:prSet/>
      <dgm:spPr/>
      <dgm:t>
        <a:bodyPr/>
        <a:lstStyle/>
        <a:p>
          <a:endParaRPr lang="ru-RU"/>
        </a:p>
      </dgm:t>
    </dgm:pt>
    <dgm:pt modelId="{6D9D639D-D00B-4FF6-A274-12CB953A82D2}" type="pres">
      <dgm:prSet presAssocID="{AACA7003-29EE-465C-916F-59B636D925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E3D71-3A81-47FD-AC52-D0D3A4A0BCF3}" type="pres">
      <dgm:prSet presAssocID="{A3430785-1AA1-43A9-B9A5-2CB92372035D}" presName="linNode" presStyleCnt="0"/>
      <dgm:spPr/>
    </dgm:pt>
    <dgm:pt modelId="{7E49067E-5ECB-4EDD-A99E-A149B06D5846}" type="pres">
      <dgm:prSet presAssocID="{A3430785-1AA1-43A9-B9A5-2CB92372035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B5684-B5C1-4811-A6EF-01A694F1CB45}" type="pres">
      <dgm:prSet presAssocID="{A3430785-1AA1-43A9-B9A5-2CB92372035D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3F3ED-1749-4239-87BC-96362EF6EDB7}" type="pres">
      <dgm:prSet presAssocID="{D137AEE6-934D-4480-9D6C-A989C5BEBF4D}" presName="sp" presStyleCnt="0"/>
      <dgm:spPr/>
    </dgm:pt>
    <dgm:pt modelId="{9D2148FD-959A-4498-9785-2FE3740F27C6}" type="pres">
      <dgm:prSet presAssocID="{D403DD47-A145-4974-97FC-1063AA8DDCC9}" presName="linNode" presStyleCnt="0"/>
      <dgm:spPr/>
    </dgm:pt>
    <dgm:pt modelId="{F60B4090-BE42-410F-AB54-82F22F1D6077}" type="pres">
      <dgm:prSet presAssocID="{D403DD47-A145-4974-97FC-1063AA8DDCC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AC028-112F-442F-AF68-D0C30526C6C7}" type="pres">
      <dgm:prSet presAssocID="{D403DD47-A145-4974-97FC-1063AA8DDCC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5578E-52EF-4592-858E-BF8F2B6BB42E}" type="pres">
      <dgm:prSet presAssocID="{0967E296-C0E6-449C-A118-29621494877A}" presName="sp" presStyleCnt="0"/>
      <dgm:spPr/>
    </dgm:pt>
    <dgm:pt modelId="{90654F7E-6743-4BBA-8F64-299B92028FDC}" type="pres">
      <dgm:prSet presAssocID="{25EA56D9-B3C9-4625-AEE0-5461027E55C6}" presName="linNode" presStyleCnt="0"/>
      <dgm:spPr/>
    </dgm:pt>
    <dgm:pt modelId="{46DD99AE-B59F-4004-A6A0-1F294DF2C147}" type="pres">
      <dgm:prSet presAssocID="{25EA56D9-B3C9-4625-AEE0-5461027E55C6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D1F3E-9BA0-4C19-974B-C96A3514405F}" type="pres">
      <dgm:prSet presAssocID="{25EA56D9-B3C9-4625-AEE0-5461027E55C6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F4891-1A82-407B-B987-0C799D9EE074}" type="pres">
      <dgm:prSet presAssocID="{C4929A97-139C-41FF-9FF1-D2A9FEE676DF}" presName="sp" presStyleCnt="0"/>
      <dgm:spPr/>
    </dgm:pt>
    <dgm:pt modelId="{7486DEB7-B5A6-42BE-8D7D-354BD31FF696}" type="pres">
      <dgm:prSet presAssocID="{32E57787-032D-415E-B8DF-32DE9F29395A}" presName="linNode" presStyleCnt="0"/>
      <dgm:spPr/>
    </dgm:pt>
    <dgm:pt modelId="{EE26F5BF-4DFA-4AC7-A795-C611E580EC5D}" type="pres">
      <dgm:prSet presAssocID="{32E57787-032D-415E-B8DF-32DE9F29395A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50BC4-62A1-4CBB-885A-5E726C3D1CB7}" type="pres">
      <dgm:prSet presAssocID="{32E57787-032D-415E-B8DF-32DE9F29395A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F1E61-F8BB-4DD9-8A2E-F8A50AF21513}" type="pres">
      <dgm:prSet presAssocID="{F44B1523-117A-4BDD-A7B9-7152B5C85DED}" presName="sp" presStyleCnt="0"/>
      <dgm:spPr/>
    </dgm:pt>
    <dgm:pt modelId="{8A7FB51F-438C-4070-BA89-39068E09B346}" type="pres">
      <dgm:prSet presAssocID="{86961177-6014-466B-AC56-BD2850F3D8BC}" presName="linNode" presStyleCnt="0"/>
      <dgm:spPr/>
    </dgm:pt>
    <dgm:pt modelId="{1E67D470-9F6D-4BFC-A0E3-D643131731A8}" type="pres">
      <dgm:prSet presAssocID="{86961177-6014-466B-AC56-BD2850F3D8B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EDD9E-421D-451D-A492-A1BAF5976569}" type="pres">
      <dgm:prSet presAssocID="{86961177-6014-466B-AC56-BD2850F3D8B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EDBA2-F806-4687-90A5-B4B5A3AB824B}" type="pres">
      <dgm:prSet presAssocID="{CD13028A-055E-48BB-B641-AE9A1561056A}" presName="sp" presStyleCnt="0"/>
      <dgm:spPr/>
    </dgm:pt>
    <dgm:pt modelId="{0980CFE2-96E8-45CC-BECE-BBC3D950DCA8}" type="pres">
      <dgm:prSet presAssocID="{241B6E07-1A7C-4F03-B8E6-BC5D513213F1}" presName="linNode" presStyleCnt="0"/>
      <dgm:spPr/>
    </dgm:pt>
    <dgm:pt modelId="{2A0E3620-E565-4E2C-9CB2-6F67EAD6C1E6}" type="pres">
      <dgm:prSet presAssocID="{241B6E07-1A7C-4F03-B8E6-BC5D513213F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EA259-B699-41CE-A50E-2CB7BF8FD0C0}" type="pres">
      <dgm:prSet presAssocID="{241B6E07-1A7C-4F03-B8E6-BC5D513213F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D4ED-C650-46D4-87DE-C00425655521}" type="pres">
      <dgm:prSet presAssocID="{2156D366-8B04-4437-9B7B-001BBB4F1F5C}" presName="sp" presStyleCnt="0"/>
      <dgm:spPr/>
    </dgm:pt>
    <dgm:pt modelId="{B736BD5C-2D98-47C0-B8A2-C08AE5C8A7ED}" type="pres">
      <dgm:prSet presAssocID="{66CFE0C8-158E-45CA-9893-A077D68A19DD}" presName="linNode" presStyleCnt="0"/>
      <dgm:spPr/>
    </dgm:pt>
    <dgm:pt modelId="{48EC8324-48BB-43AD-8847-CEE3481AFB66}" type="pres">
      <dgm:prSet presAssocID="{66CFE0C8-158E-45CA-9893-A077D68A19D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545A1-D7EB-413C-92E9-F37AC03EAA75}" type="pres">
      <dgm:prSet presAssocID="{66CFE0C8-158E-45CA-9893-A077D68A19D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1F995-EE2B-4C38-B31C-AAD357F27681}" type="presOf" srcId="{D403DD47-A145-4974-97FC-1063AA8DDCC9}" destId="{F60B4090-BE42-410F-AB54-82F22F1D6077}" srcOrd="0" destOrd="0" presId="urn:microsoft.com/office/officeart/2005/8/layout/vList5"/>
    <dgm:cxn modelId="{E812FBC1-2070-446C-9474-1001F7715AE0}" type="presOf" srcId="{15662C8E-AA79-4ED5-8001-9D6ABEC1C9C4}" destId="{77FD1F3E-9BA0-4C19-974B-C96A3514405F}" srcOrd="0" destOrd="0" presId="urn:microsoft.com/office/officeart/2005/8/layout/vList5"/>
    <dgm:cxn modelId="{5174525E-6470-4BF8-9359-B120B8985505}" srcId="{AACA7003-29EE-465C-916F-59B636D925A0}" destId="{86961177-6014-466B-AC56-BD2850F3D8BC}" srcOrd="4" destOrd="0" parTransId="{57A09364-92E7-4FCC-89D9-C38C9C417DD6}" sibTransId="{CD13028A-055E-48BB-B641-AE9A1561056A}"/>
    <dgm:cxn modelId="{28A248D2-3976-48F2-A0A8-A82A2FA83EFD}" srcId="{AACA7003-29EE-465C-916F-59B636D925A0}" destId="{241B6E07-1A7C-4F03-B8E6-BC5D513213F1}" srcOrd="5" destOrd="0" parTransId="{E034265F-CE44-4078-BFD0-C876E0E7C53A}" sibTransId="{2156D366-8B04-4437-9B7B-001BBB4F1F5C}"/>
    <dgm:cxn modelId="{CFEF0B11-1566-48BC-A596-999C3208A613}" srcId="{32E57787-032D-415E-B8DF-32DE9F29395A}" destId="{950444FC-551D-4096-8F7A-7A47DC3EB5EB}" srcOrd="0" destOrd="0" parTransId="{D43F1DD6-D81F-4A2D-9F85-3BB9DDE0BDE2}" sibTransId="{86A0C735-765A-4716-94AF-43EDBF8B6CBF}"/>
    <dgm:cxn modelId="{2BE496FC-04D5-4468-BD6A-3F85BCFB9867}" type="presOf" srcId="{7DEC56CB-C357-43DE-9F5B-894A7572434A}" destId="{721B5684-B5C1-4811-A6EF-01A694F1CB45}" srcOrd="0" destOrd="0" presId="urn:microsoft.com/office/officeart/2005/8/layout/vList5"/>
    <dgm:cxn modelId="{20FF9BF4-B4B7-476A-AE6D-E557A8C7FB0B}" srcId="{D403DD47-A145-4974-97FC-1063AA8DDCC9}" destId="{E46722A9-930B-44ED-A767-C4368B4C070F}" srcOrd="1" destOrd="0" parTransId="{44CE5226-6EB2-491E-9CA8-8D6B9A66F813}" sibTransId="{122334FD-2058-4DB2-8D18-542668DEFF95}"/>
    <dgm:cxn modelId="{F7989110-6908-4828-A233-2062649CE9EC}" type="presOf" srcId="{E46722A9-930B-44ED-A767-C4368B4C070F}" destId="{F21AC028-112F-442F-AF68-D0C30526C6C7}" srcOrd="0" destOrd="1" presId="urn:microsoft.com/office/officeart/2005/8/layout/vList5"/>
    <dgm:cxn modelId="{C1A1A1EA-B808-430F-AFBD-E53D605DB6B5}" type="presOf" srcId="{950444FC-551D-4096-8F7A-7A47DC3EB5EB}" destId="{FFD50BC4-62A1-4CBB-885A-5E726C3D1CB7}" srcOrd="0" destOrd="0" presId="urn:microsoft.com/office/officeart/2005/8/layout/vList5"/>
    <dgm:cxn modelId="{97BB537D-0F31-4973-AA84-20C7E280BB42}" srcId="{AACA7003-29EE-465C-916F-59B636D925A0}" destId="{A3430785-1AA1-43A9-B9A5-2CB92372035D}" srcOrd="0" destOrd="0" parTransId="{0B9C6CC8-CF28-4040-8DA5-282B26A74B79}" sibTransId="{D137AEE6-934D-4480-9D6C-A989C5BEBF4D}"/>
    <dgm:cxn modelId="{CFE0DCF7-BF00-4D6A-A202-E95C2C2F55DC}" type="presOf" srcId="{AACA7003-29EE-465C-916F-59B636D925A0}" destId="{6D9D639D-D00B-4FF6-A274-12CB953A82D2}" srcOrd="0" destOrd="0" presId="urn:microsoft.com/office/officeart/2005/8/layout/vList5"/>
    <dgm:cxn modelId="{637789F3-BCC6-48A1-8D64-F6BD8BDF0F6D}" srcId="{241B6E07-1A7C-4F03-B8E6-BC5D513213F1}" destId="{2D21589D-869E-4327-BF56-73A5B2F78DF4}" srcOrd="0" destOrd="0" parTransId="{27D56C64-9B2A-4C80-A36A-AD9FE974C7C6}" sibTransId="{A7AC14CE-3C02-44AA-9288-24C03409D5F1}"/>
    <dgm:cxn modelId="{3BAE52DC-1DE7-4307-A848-772CE56CFD74}" type="presOf" srcId="{241B6E07-1A7C-4F03-B8E6-BC5D513213F1}" destId="{2A0E3620-E565-4E2C-9CB2-6F67EAD6C1E6}" srcOrd="0" destOrd="0" presId="urn:microsoft.com/office/officeart/2005/8/layout/vList5"/>
    <dgm:cxn modelId="{82AAD970-317D-476D-8A41-54D77220EDF3}" type="presOf" srcId="{278E61F3-8E84-4285-801B-0E87EE14DC63}" destId="{D35EDD9E-421D-451D-A492-A1BAF5976569}" srcOrd="0" destOrd="0" presId="urn:microsoft.com/office/officeart/2005/8/layout/vList5"/>
    <dgm:cxn modelId="{D73407ED-6025-4EAD-8993-123F0DD2BE94}" type="presOf" srcId="{66CFE0C8-158E-45CA-9893-A077D68A19DD}" destId="{48EC8324-48BB-43AD-8847-CEE3481AFB66}" srcOrd="0" destOrd="0" presId="urn:microsoft.com/office/officeart/2005/8/layout/vList5"/>
    <dgm:cxn modelId="{B2705B9F-F202-496B-AB15-E11FE052B6D3}" srcId="{A3430785-1AA1-43A9-B9A5-2CB92372035D}" destId="{7DEC56CB-C357-43DE-9F5B-894A7572434A}" srcOrd="0" destOrd="0" parTransId="{5F71845E-0F34-4B29-88AD-96724B22DAB7}" sibTransId="{BE56DAC2-1264-4055-B7B0-C34169CDEFD6}"/>
    <dgm:cxn modelId="{148071ED-2019-4791-A770-C3BF9E415494}" type="presOf" srcId="{2D21589D-869E-4327-BF56-73A5B2F78DF4}" destId="{05AEA259-B699-41CE-A50E-2CB7BF8FD0C0}" srcOrd="0" destOrd="0" presId="urn:microsoft.com/office/officeart/2005/8/layout/vList5"/>
    <dgm:cxn modelId="{E39653B5-877C-4522-9919-7BA826F116E9}" srcId="{AACA7003-29EE-465C-916F-59B636D925A0}" destId="{25EA56D9-B3C9-4625-AEE0-5461027E55C6}" srcOrd="2" destOrd="0" parTransId="{C73E9C80-AFAD-45FB-A18C-2C4AD2CDA36D}" sibTransId="{C4929A97-139C-41FF-9FF1-D2A9FEE676DF}"/>
    <dgm:cxn modelId="{BCD3C9EF-6468-484F-9718-C41ACC5B53A6}" srcId="{AACA7003-29EE-465C-916F-59B636D925A0}" destId="{32E57787-032D-415E-B8DF-32DE9F29395A}" srcOrd="3" destOrd="0" parTransId="{BB6A9A7F-4E04-4788-81A8-C48D4C1DC77C}" sibTransId="{F44B1523-117A-4BDD-A7B9-7152B5C85DED}"/>
    <dgm:cxn modelId="{3BEDF5D6-1D2D-4BAE-85A0-AF00E756B0C7}" type="presOf" srcId="{A3430785-1AA1-43A9-B9A5-2CB92372035D}" destId="{7E49067E-5ECB-4EDD-A99E-A149B06D5846}" srcOrd="0" destOrd="0" presId="urn:microsoft.com/office/officeart/2005/8/layout/vList5"/>
    <dgm:cxn modelId="{4AFC6064-9036-43BF-B168-245DA4715520}" srcId="{AACA7003-29EE-465C-916F-59B636D925A0}" destId="{D403DD47-A145-4974-97FC-1063AA8DDCC9}" srcOrd="1" destOrd="0" parTransId="{14819F3D-29E0-4D97-94B6-AB7752D6CC11}" sibTransId="{0967E296-C0E6-449C-A118-29621494877A}"/>
    <dgm:cxn modelId="{B88C9EC2-2A91-4F82-808C-23FA8A6C71CF}" srcId="{66CFE0C8-158E-45CA-9893-A077D68A19DD}" destId="{CB772D91-0D3B-41F6-A773-0E98DADC0CE0}" srcOrd="0" destOrd="0" parTransId="{1615DBFB-6945-465C-BB65-58CD3C774CB3}" sibTransId="{A8DA7A93-C692-477C-9C4C-E0ADE7ADE776}"/>
    <dgm:cxn modelId="{475F2DF1-4353-4ECD-A6BF-27A28AE84B37}" type="presOf" srcId="{32E57787-032D-415E-B8DF-32DE9F29395A}" destId="{EE26F5BF-4DFA-4AC7-A795-C611E580EC5D}" srcOrd="0" destOrd="0" presId="urn:microsoft.com/office/officeart/2005/8/layout/vList5"/>
    <dgm:cxn modelId="{86DA1677-C2CE-4699-9D6F-7AE8DE4D7E69}" srcId="{25EA56D9-B3C9-4625-AEE0-5461027E55C6}" destId="{15662C8E-AA79-4ED5-8001-9D6ABEC1C9C4}" srcOrd="0" destOrd="0" parTransId="{52C39E50-78A4-427F-9DDA-FD95CB8FD526}" sibTransId="{B7E97090-8EF5-4D2A-BD1B-FE8F73BE38A8}"/>
    <dgm:cxn modelId="{0BB45190-8BD3-4EF3-8045-6177CABA42DE}" type="presOf" srcId="{2795192C-C742-4927-AAEB-07459E7C7B02}" destId="{F21AC028-112F-442F-AF68-D0C30526C6C7}" srcOrd="0" destOrd="0" presId="urn:microsoft.com/office/officeart/2005/8/layout/vList5"/>
    <dgm:cxn modelId="{DB253550-4AAA-41C2-9C3C-09FC54B4D73F}" srcId="{D403DD47-A145-4974-97FC-1063AA8DDCC9}" destId="{2795192C-C742-4927-AAEB-07459E7C7B02}" srcOrd="0" destOrd="0" parTransId="{2688EB86-937D-41D5-A4A6-4860ADFE67DC}" sibTransId="{97648783-3014-4101-82CA-B7CA753CE36C}"/>
    <dgm:cxn modelId="{F636B46B-8F70-41DA-BE1C-EE2E9E89DBA8}" srcId="{AACA7003-29EE-465C-916F-59B636D925A0}" destId="{66CFE0C8-158E-45CA-9893-A077D68A19DD}" srcOrd="6" destOrd="0" parTransId="{B83ECBD7-6853-4A3A-9E5D-7860219555A6}" sibTransId="{788EDF2B-A991-4447-A1B8-DD32292A26E2}"/>
    <dgm:cxn modelId="{1E9E7CF8-973C-4CDB-812E-61AB876B34C6}" type="presOf" srcId="{CB772D91-0D3B-41F6-A773-0E98DADC0CE0}" destId="{26D545A1-D7EB-413C-92E9-F37AC03EAA75}" srcOrd="0" destOrd="0" presId="urn:microsoft.com/office/officeart/2005/8/layout/vList5"/>
    <dgm:cxn modelId="{7F9E14A6-070E-4E5A-AC3D-6900E970C483}" type="presOf" srcId="{25EA56D9-B3C9-4625-AEE0-5461027E55C6}" destId="{46DD99AE-B59F-4004-A6A0-1F294DF2C147}" srcOrd="0" destOrd="0" presId="urn:microsoft.com/office/officeart/2005/8/layout/vList5"/>
    <dgm:cxn modelId="{99901787-B315-42D2-A7A1-88437A584C31}" type="presOf" srcId="{86961177-6014-466B-AC56-BD2850F3D8BC}" destId="{1E67D470-9F6D-4BFC-A0E3-D643131731A8}" srcOrd="0" destOrd="0" presId="urn:microsoft.com/office/officeart/2005/8/layout/vList5"/>
    <dgm:cxn modelId="{77B97474-F851-420D-90A8-92FAA4CE1314}" srcId="{86961177-6014-466B-AC56-BD2850F3D8BC}" destId="{278E61F3-8E84-4285-801B-0E87EE14DC63}" srcOrd="0" destOrd="0" parTransId="{150906DF-D6CF-432F-90F6-187CC70D8729}" sibTransId="{2B4A2ECF-7EDC-473F-A4F9-FF9B7F88C033}"/>
    <dgm:cxn modelId="{C92CC315-FAB4-4A57-B0EF-A2720D20B2EF}" type="presParOf" srcId="{6D9D639D-D00B-4FF6-A274-12CB953A82D2}" destId="{A96E3D71-3A81-47FD-AC52-D0D3A4A0BCF3}" srcOrd="0" destOrd="0" presId="urn:microsoft.com/office/officeart/2005/8/layout/vList5"/>
    <dgm:cxn modelId="{F014478C-C069-46DB-955F-CA6572BAB552}" type="presParOf" srcId="{A96E3D71-3A81-47FD-AC52-D0D3A4A0BCF3}" destId="{7E49067E-5ECB-4EDD-A99E-A149B06D5846}" srcOrd="0" destOrd="0" presId="urn:microsoft.com/office/officeart/2005/8/layout/vList5"/>
    <dgm:cxn modelId="{01BA2FCE-F5E5-4E46-961D-ADBE6F2A58DE}" type="presParOf" srcId="{A96E3D71-3A81-47FD-AC52-D0D3A4A0BCF3}" destId="{721B5684-B5C1-4811-A6EF-01A694F1CB45}" srcOrd="1" destOrd="0" presId="urn:microsoft.com/office/officeart/2005/8/layout/vList5"/>
    <dgm:cxn modelId="{6C2D8195-4BEF-4914-9238-D88A48F5CC00}" type="presParOf" srcId="{6D9D639D-D00B-4FF6-A274-12CB953A82D2}" destId="{E0A3F3ED-1749-4239-87BC-96362EF6EDB7}" srcOrd="1" destOrd="0" presId="urn:microsoft.com/office/officeart/2005/8/layout/vList5"/>
    <dgm:cxn modelId="{869FB6C4-D064-49FD-A6B3-471B19755684}" type="presParOf" srcId="{6D9D639D-D00B-4FF6-A274-12CB953A82D2}" destId="{9D2148FD-959A-4498-9785-2FE3740F27C6}" srcOrd="2" destOrd="0" presId="urn:microsoft.com/office/officeart/2005/8/layout/vList5"/>
    <dgm:cxn modelId="{CA7DE51D-37A0-4A00-93D9-07E020126FAA}" type="presParOf" srcId="{9D2148FD-959A-4498-9785-2FE3740F27C6}" destId="{F60B4090-BE42-410F-AB54-82F22F1D6077}" srcOrd="0" destOrd="0" presId="urn:microsoft.com/office/officeart/2005/8/layout/vList5"/>
    <dgm:cxn modelId="{0B2681B1-552F-4A0A-91F7-682E301D5910}" type="presParOf" srcId="{9D2148FD-959A-4498-9785-2FE3740F27C6}" destId="{F21AC028-112F-442F-AF68-D0C30526C6C7}" srcOrd="1" destOrd="0" presId="urn:microsoft.com/office/officeart/2005/8/layout/vList5"/>
    <dgm:cxn modelId="{CBEC7595-73C8-425A-B575-4FC3453728DC}" type="presParOf" srcId="{6D9D639D-D00B-4FF6-A274-12CB953A82D2}" destId="{2765578E-52EF-4592-858E-BF8F2B6BB42E}" srcOrd="3" destOrd="0" presId="urn:microsoft.com/office/officeart/2005/8/layout/vList5"/>
    <dgm:cxn modelId="{09A23D91-EB70-4041-9D5E-849923451D5E}" type="presParOf" srcId="{6D9D639D-D00B-4FF6-A274-12CB953A82D2}" destId="{90654F7E-6743-4BBA-8F64-299B92028FDC}" srcOrd="4" destOrd="0" presId="urn:microsoft.com/office/officeart/2005/8/layout/vList5"/>
    <dgm:cxn modelId="{C3108AB7-6BE2-4B38-AB2A-DE0121D61F55}" type="presParOf" srcId="{90654F7E-6743-4BBA-8F64-299B92028FDC}" destId="{46DD99AE-B59F-4004-A6A0-1F294DF2C147}" srcOrd="0" destOrd="0" presId="urn:microsoft.com/office/officeart/2005/8/layout/vList5"/>
    <dgm:cxn modelId="{85CB7A7F-8324-4B3B-B3FA-F4F08231C16E}" type="presParOf" srcId="{90654F7E-6743-4BBA-8F64-299B92028FDC}" destId="{77FD1F3E-9BA0-4C19-974B-C96A3514405F}" srcOrd="1" destOrd="0" presId="urn:microsoft.com/office/officeart/2005/8/layout/vList5"/>
    <dgm:cxn modelId="{CFF030C3-1221-4F25-B825-8E44B6C40E0D}" type="presParOf" srcId="{6D9D639D-D00B-4FF6-A274-12CB953A82D2}" destId="{D62F4891-1A82-407B-B987-0C799D9EE074}" srcOrd="5" destOrd="0" presId="urn:microsoft.com/office/officeart/2005/8/layout/vList5"/>
    <dgm:cxn modelId="{B73D0E67-517D-4A3A-BAEB-E9334E139617}" type="presParOf" srcId="{6D9D639D-D00B-4FF6-A274-12CB953A82D2}" destId="{7486DEB7-B5A6-42BE-8D7D-354BD31FF696}" srcOrd="6" destOrd="0" presId="urn:microsoft.com/office/officeart/2005/8/layout/vList5"/>
    <dgm:cxn modelId="{CAA30578-5D5C-4B93-A356-B6657D32320A}" type="presParOf" srcId="{7486DEB7-B5A6-42BE-8D7D-354BD31FF696}" destId="{EE26F5BF-4DFA-4AC7-A795-C611E580EC5D}" srcOrd="0" destOrd="0" presId="urn:microsoft.com/office/officeart/2005/8/layout/vList5"/>
    <dgm:cxn modelId="{3F3F05AD-256B-4841-A413-5B7781033128}" type="presParOf" srcId="{7486DEB7-B5A6-42BE-8D7D-354BD31FF696}" destId="{FFD50BC4-62A1-4CBB-885A-5E726C3D1CB7}" srcOrd="1" destOrd="0" presId="urn:microsoft.com/office/officeart/2005/8/layout/vList5"/>
    <dgm:cxn modelId="{15A6E06D-24BA-4EED-BBBE-B33C09B204AA}" type="presParOf" srcId="{6D9D639D-D00B-4FF6-A274-12CB953A82D2}" destId="{AABF1E61-F8BB-4DD9-8A2E-F8A50AF21513}" srcOrd="7" destOrd="0" presId="urn:microsoft.com/office/officeart/2005/8/layout/vList5"/>
    <dgm:cxn modelId="{D524BBCE-752B-47B6-ACFC-303F1B8121DF}" type="presParOf" srcId="{6D9D639D-D00B-4FF6-A274-12CB953A82D2}" destId="{8A7FB51F-438C-4070-BA89-39068E09B346}" srcOrd="8" destOrd="0" presId="urn:microsoft.com/office/officeart/2005/8/layout/vList5"/>
    <dgm:cxn modelId="{78CF87C9-272C-41AD-BAEA-D9F342564EE4}" type="presParOf" srcId="{8A7FB51F-438C-4070-BA89-39068E09B346}" destId="{1E67D470-9F6D-4BFC-A0E3-D643131731A8}" srcOrd="0" destOrd="0" presId="urn:microsoft.com/office/officeart/2005/8/layout/vList5"/>
    <dgm:cxn modelId="{F733945B-96B2-4C76-87CF-F5F0312DAB0B}" type="presParOf" srcId="{8A7FB51F-438C-4070-BA89-39068E09B346}" destId="{D35EDD9E-421D-451D-A492-A1BAF5976569}" srcOrd="1" destOrd="0" presId="urn:microsoft.com/office/officeart/2005/8/layout/vList5"/>
    <dgm:cxn modelId="{011838BE-503C-4A20-B0DF-984BFED8814A}" type="presParOf" srcId="{6D9D639D-D00B-4FF6-A274-12CB953A82D2}" destId="{B0BEDBA2-F806-4687-90A5-B4B5A3AB824B}" srcOrd="9" destOrd="0" presId="urn:microsoft.com/office/officeart/2005/8/layout/vList5"/>
    <dgm:cxn modelId="{C1076153-53CE-4FA2-AE10-528F59E0A034}" type="presParOf" srcId="{6D9D639D-D00B-4FF6-A274-12CB953A82D2}" destId="{0980CFE2-96E8-45CC-BECE-BBC3D950DCA8}" srcOrd="10" destOrd="0" presId="urn:microsoft.com/office/officeart/2005/8/layout/vList5"/>
    <dgm:cxn modelId="{6A92E7E3-49A7-4F59-BB02-0ABE94BED3B2}" type="presParOf" srcId="{0980CFE2-96E8-45CC-BECE-BBC3D950DCA8}" destId="{2A0E3620-E565-4E2C-9CB2-6F67EAD6C1E6}" srcOrd="0" destOrd="0" presId="urn:microsoft.com/office/officeart/2005/8/layout/vList5"/>
    <dgm:cxn modelId="{3ECD3F93-1B0C-429B-9FA3-A5F08138DD03}" type="presParOf" srcId="{0980CFE2-96E8-45CC-BECE-BBC3D950DCA8}" destId="{05AEA259-B699-41CE-A50E-2CB7BF8FD0C0}" srcOrd="1" destOrd="0" presId="urn:microsoft.com/office/officeart/2005/8/layout/vList5"/>
    <dgm:cxn modelId="{A19FC538-FA79-498C-BF9E-1761F214A813}" type="presParOf" srcId="{6D9D639D-D00B-4FF6-A274-12CB953A82D2}" destId="{2AC1D4ED-C650-46D4-87DE-C00425655521}" srcOrd="11" destOrd="0" presId="urn:microsoft.com/office/officeart/2005/8/layout/vList5"/>
    <dgm:cxn modelId="{06DACD54-3867-4FAF-A027-6DF55DEF181E}" type="presParOf" srcId="{6D9D639D-D00B-4FF6-A274-12CB953A82D2}" destId="{B736BD5C-2D98-47C0-B8A2-C08AE5C8A7ED}" srcOrd="12" destOrd="0" presId="urn:microsoft.com/office/officeart/2005/8/layout/vList5"/>
    <dgm:cxn modelId="{F86A7374-702F-4CB2-8F93-F8E285F75FB3}" type="presParOf" srcId="{B736BD5C-2D98-47C0-B8A2-C08AE5C8A7ED}" destId="{48EC8324-48BB-43AD-8847-CEE3481AFB66}" srcOrd="0" destOrd="0" presId="urn:microsoft.com/office/officeart/2005/8/layout/vList5"/>
    <dgm:cxn modelId="{A889F4C6-0899-4959-B737-1FAAE9FA8F73}" type="presParOf" srcId="{B736BD5C-2D98-47C0-B8A2-C08AE5C8A7ED}" destId="{26D545A1-D7EB-413C-92E9-F37AC03EAA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F7C322-B059-496A-84FE-B9E946D16054}" type="doc">
      <dgm:prSet loTypeId="urn:microsoft.com/office/officeart/2005/8/layout/h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2D8741-C243-46F1-BB38-5D8C81783E36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rgbClr val="0070C0"/>
              </a:solidFill>
            </a:rPr>
            <a:t>2015-1016 </a:t>
          </a:r>
          <a:r>
            <a:rPr lang="uk-UA" sz="1600" dirty="0" err="1" smtClean="0">
              <a:solidFill>
                <a:srgbClr val="0070C0"/>
              </a:solidFill>
            </a:rPr>
            <a:t>н.р.р</a:t>
          </a:r>
          <a:endParaRPr lang="ru-RU" sz="1600" dirty="0">
            <a:solidFill>
              <a:srgbClr val="0070C0"/>
            </a:solidFill>
          </a:endParaRPr>
        </a:p>
      </dgm:t>
    </dgm:pt>
    <dgm:pt modelId="{C4E087BC-CCE6-4D74-BD0F-BED3B98C9B4D}" type="parTrans" cxnId="{B158B903-6D83-43B5-9EE3-049F56547131}">
      <dgm:prSet/>
      <dgm:spPr/>
      <dgm:t>
        <a:bodyPr/>
        <a:lstStyle/>
        <a:p>
          <a:endParaRPr lang="ru-RU"/>
        </a:p>
      </dgm:t>
    </dgm:pt>
    <dgm:pt modelId="{8539238E-EAA3-4893-8214-C18F5A057E2F}" type="sibTrans" cxnId="{B158B903-6D83-43B5-9EE3-049F56547131}">
      <dgm:prSet/>
      <dgm:spPr/>
      <dgm:t>
        <a:bodyPr/>
        <a:lstStyle/>
        <a:p>
          <a:endParaRPr lang="ru-RU"/>
        </a:p>
      </dgm:t>
    </dgm:pt>
    <dgm:pt modelId="{5781CCF3-095B-417E-A56F-EEB552F52FA8}">
      <dgm:prSet phldrT="[Текст]"/>
      <dgm:spPr/>
      <dgm:t>
        <a:bodyPr/>
        <a:lstStyle/>
        <a:p>
          <a:r>
            <a:rPr lang="uk-UA" dirty="0" smtClean="0"/>
            <a:t>Кондратюк Н.І. ІІІ місце (ІІ етап  Всеукраїнської олімпіади з  фізики)</a:t>
          </a:r>
          <a:endParaRPr lang="ru-RU" dirty="0"/>
        </a:p>
      </dgm:t>
    </dgm:pt>
    <dgm:pt modelId="{B445182A-7DB0-45E3-A616-C21381E008CA}" type="parTrans" cxnId="{4D81BB8A-BE55-43C3-B95D-DBE640477A89}">
      <dgm:prSet/>
      <dgm:spPr/>
      <dgm:t>
        <a:bodyPr/>
        <a:lstStyle/>
        <a:p>
          <a:endParaRPr lang="ru-RU"/>
        </a:p>
      </dgm:t>
    </dgm:pt>
    <dgm:pt modelId="{313F8FE5-7DEF-41BE-A543-A48DD16DD1CF}" type="sibTrans" cxnId="{4D81BB8A-BE55-43C3-B95D-DBE640477A89}">
      <dgm:prSet/>
      <dgm:spPr/>
      <dgm:t>
        <a:bodyPr/>
        <a:lstStyle/>
        <a:p>
          <a:endParaRPr lang="ru-RU"/>
        </a:p>
      </dgm:t>
    </dgm:pt>
    <dgm:pt modelId="{54B789E9-45EF-4C7E-8130-98881F036FF4}">
      <dgm:prSet phldrT="[Текст]"/>
      <dgm:spPr/>
      <dgm:t>
        <a:bodyPr/>
        <a:lstStyle/>
        <a:p>
          <a:r>
            <a:rPr lang="uk-UA" dirty="0" err="1" smtClean="0"/>
            <a:t>Сторожков</a:t>
          </a:r>
          <a:r>
            <a:rPr lang="uk-UA" dirty="0" smtClean="0"/>
            <a:t> О.В ІІ місце (ІІ етап Всеукраїнської олімпіади з математики) </a:t>
          </a:r>
          <a:endParaRPr lang="ru-RU" dirty="0"/>
        </a:p>
      </dgm:t>
    </dgm:pt>
    <dgm:pt modelId="{63D7D766-85F4-4DD2-B737-967B493F8CD3}" type="parTrans" cxnId="{D32DC5B5-5C6A-4637-A3D0-B3B70302674E}">
      <dgm:prSet/>
      <dgm:spPr/>
      <dgm:t>
        <a:bodyPr/>
        <a:lstStyle/>
        <a:p>
          <a:endParaRPr lang="ru-RU"/>
        </a:p>
      </dgm:t>
    </dgm:pt>
    <dgm:pt modelId="{DE6FD995-1E4E-4B2C-B547-9A36548DF86D}" type="sibTrans" cxnId="{D32DC5B5-5C6A-4637-A3D0-B3B70302674E}">
      <dgm:prSet/>
      <dgm:spPr/>
      <dgm:t>
        <a:bodyPr/>
        <a:lstStyle/>
        <a:p>
          <a:endParaRPr lang="ru-RU"/>
        </a:p>
      </dgm:t>
    </dgm:pt>
    <dgm:pt modelId="{B380FF52-D3DA-40AD-BE5B-0CD61CE83DCF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rgbClr val="0070C0"/>
              </a:solidFill>
            </a:rPr>
            <a:t>2016-1017н.р.р.</a:t>
          </a:r>
          <a:endParaRPr lang="ru-RU" sz="1600" dirty="0">
            <a:solidFill>
              <a:srgbClr val="0070C0"/>
            </a:solidFill>
          </a:endParaRPr>
        </a:p>
      </dgm:t>
    </dgm:pt>
    <dgm:pt modelId="{792AD875-A6E3-49E4-AD80-5E513594568C}" type="parTrans" cxnId="{EA5E183B-82FE-47F9-83C4-D2EB13C80F36}">
      <dgm:prSet/>
      <dgm:spPr/>
      <dgm:t>
        <a:bodyPr/>
        <a:lstStyle/>
        <a:p>
          <a:endParaRPr lang="ru-RU"/>
        </a:p>
      </dgm:t>
    </dgm:pt>
    <dgm:pt modelId="{FD08A670-8451-41A8-8187-12E771B9E50F}" type="sibTrans" cxnId="{EA5E183B-82FE-47F9-83C4-D2EB13C80F36}">
      <dgm:prSet/>
      <dgm:spPr/>
      <dgm:t>
        <a:bodyPr/>
        <a:lstStyle/>
        <a:p>
          <a:endParaRPr lang="ru-RU"/>
        </a:p>
      </dgm:t>
    </dgm:pt>
    <dgm:pt modelId="{50A91EAA-1F92-48C3-9707-74A3375E1DA4}">
      <dgm:prSet phldrT="[Текст]"/>
      <dgm:spPr/>
      <dgm:t>
        <a:bodyPr/>
        <a:lstStyle/>
        <a:p>
          <a:r>
            <a:rPr lang="uk-UA" dirty="0" smtClean="0"/>
            <a:t>Сторожко О.В </a:t>
          </a:r>
          <a:r>
            <a:rPr lang="uk-UA" dirty="0" smtClean="0">
              <a:solidFill>
                <a:schemeClr val="tx1"/>
              </a:solidFill>
            </a:rPr>
            <a:t>ІІІ місце (ІІ етап </a:t>
          </a:r>
          <a:r>
            <a:rPr lang="ru-RU" dirty="0" err="1" smtClean="0">
              <a:solidFill>
                <a:schemeClr val="tx1"/>
              </a:solidFill>
            </a:rPr>
            <a:t>Всеукраїнської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олімпіади</a:t>
          </a:r>
          <a:r>
            <a:rPr lang="ru-RU" dirty="0" smtClean="0">
              <a:solidFill>
                <a:schemeClr val="tx1"/>
              </a:solidFill>
            </a:rPr>
            <a:t> з математики)</a:t>
          </a:r>
          <a:endParaRPr lang="ru-RU" dirty="0"/>
        </a:p>
      </dgm:t>
    </dgm:pt>
    <dgm:pt modelId="{49169054-F174-4587-8A7F-A339D9E77BD2}" type="parTrans" cxnId="{A0DAABC0-146A-43F4-84B7-08F60FFAA6B7}">
      <dgm:prSet/>
      <dgm:spPr/>
      <dgm:t>
        <a:bodyPr/>
        <a:lstStyle/>
        <a:p>
          <a:endParaRPr lang="ru-RU"/>
        </a:p>
      </dgm:t>
    </dgm:pt>
    <dgm:pt modelId="{8377F816-7A25-4FB9-B6B1-AA50F22EECB7}" type="sibTrans" cxnId="{A0DAABC0-146A-43F4-84B7-08F60FFAA6B7}">
      <dgm:prSet/>
      <dgm:spPr/>
      <dgm:t>
        <a:bodyPr/>
        <a:lstStyle/>
        <a:p>
          <a:endParaRPr lang="ru-RU"/>
        </a:p>
      </dgm:t>
    </dgm:pt>
    <dgm:pt modelId="{71EA875F-B029-41B5-A725-8C4D680D2984}">
      <dgm:prSet phldrT="[Текст]"/>
      <dgm:spPr/>
      <dgm:t>
        <a:bodyPr/>
        <a:lstStyle/>
        <a:p>
          <a:r>
            <a:rPr lang="uk-UA" dirty="0" err="1" smtClean="0"/>
            <a:t>Саюк</a:t>
          </a:r>
          <a:r>
            <a:rPr lang="uk-UA" dirty="0" smtClean="0"/>
            <a:t> Д.М (</a:t>
          </a:r>
          <a:r>
            <a:rPr lang="uk-UA" dirty="0" err="1" smtClean="0"/>
            <a:t>ІІІмісце</a:t>
          </a:r>
          <a:r>
            <a:rPr lang="uk-UA" dirty="0" smtClean="0"/>
            <a:t> (ІІ етап Всеукраїнської олімпіади з математики)</a:t>
          </a:r>
          <a:endParaRPr lang="ru-RU" dirty="0"/>
        </a:p>
      </dgm:t>
    </dgm:pt>
    <dgm:pt modelId="{0C155327-A13B-4648-82A8-B5F6A0E24B4D}" type="parTrans" cxnId="{FB843BD7-7E94-47B3-9035-FFC36356C931}">
      <dgm:prSet/>
      <dgm:spPr/>
      <dgm:t>
        <a:bodyPr/>
        <a:lstStyle/>
        <a:p>
          <a:endParaRPr lang="ru-RU"/>
        </a:p>
      </dgm:t>
    </dgm:pt>
    <dgm:pt modelId="{A50FE8A7-9F92-4BC2-AE2D-F807D88ED6DC}" type="sibTrans" cxnId="{FB843BD7-7E94-47B3-9035-FFC36356C931}">
      <dgm:prSet/>
      <dgm:spPr/>
      <dgm:t>
        <a:bodyPr/>
        <a:lstStyle/>
        <a:p>
          <a:endParaRPr lang="ru-RU"/>
        </a:p>
      </dgm:t>
    </dgm:pt>
    <dgm:pt modelId="{CB43A875-0C1B-4AC5-A682-0B819D3971D3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rgbClr val="0070C0"/>
              </a:solidFill>
            </a:rPr>
            <a:t>2018-2019н.р.р.</a:t>
          </a:r>
          <a:endParaRPr lang="ru-RU" dirty="0">
            <a:solidFill>
              <a:srgbClr val="0070C0"/>
            </a:solidFill>
          </a:endParaRPr>
        </a:p>
      </dgm:t>
    </dgm:pt>
    <dgm:pt modelId="{C4B76B92-0E98-473F-ABC2-71AB34B8CEFD}" type="parTrans" cxnId="{D7584D61-FEAA-490C-B43A-23CE8262BB94}">
      <dgm:prSet/>
      <dgm:spPr/>
      <dgm:t>
        <a:bodyPr/>
        <a:lstStyle/>
        <a:p>
          <a:endParaRPr lang="ru-RU"/>
        </a:p>
      </dgm:t>
    </dgm:pt>
    <dgm:pt modelId="{A538F972-2673-4F12-9321-EA05FF9A08C9}" type="sibTrans" cxnId="{D7584D61-FEAA-490C-B43A-23CE8262BB94}">
      <dgm:prSet/>
      <dgm:spPr/>
      <dgm:t>
        <a:bodyPr/>
        <a:lstStyle/>
        <a:p>
          <a:endParaRPr lang="ru-RU"/>
        </a:p>
      </dgm:t>
    </dgm:pt>
    <dgm:pt modelId="{2AF79576-56F9-4B76-A74A-BA3E836463CC}">
      <dgm:prSet phldrT="[Текст]"/>
      <dgm:spPr/>
      <dgm:t>
        <a:bodyPr/>
        <a:lstStyle/>
        <a:p>
          <a:pPr algn="ctr"/>
          <a:r>
            <a:rPr lang="uk-UA" dirty="0" err="1" smtClean="0">
              <a:solidFill>
                <a:schemeClr val="tx1"/>
              </a:solidFill>
            </a:rPr>
            <a:t>Пуцуак</a:t>
          </a:r>
          <a:r>
            <a:rPr lang="uk-UA" dirty="0" smtClean="0">
              <a:solidFill>
                <a:schemeClr val="tx1"/>
              </a:solidFill>
            </a:rPr>
            <a:t> А.М. ІІ місце (ІІ етап Всеукраїнської олімпіади з фізики )</a:t>
          </a:r>
          <a:endParaRPr lang="ru-RU" dirty="0">
            <a:solidFill>
              <a:schemeClr val="tx1"/>
            </a:solidFill>
          </a:endParaRPr>
        </a:p>
      </dgm:t>
    </dgm:pt>
    <dgm:pt modelId="{0A9A06CF-81B1-4E8D-886C-15952E5C39C1}" type="parTrans" cxnId="{832E1AF2-56B2-4224-9A04-E3427253E8E1}">
      <dgm:prSet/>
      <dgm:spPr/>
      <dgm:t>
        <a:bodyPr/>
        <a:lstStyle/>
        <a:p>
          <a:endParaRPr lang="ru-RU"/>
        </a:p>
      </dgm:t>
    </dgm:pt>
    <dgm:pt modelId="{E5DFB7B5-1F9E-46CD-BFF4-387DB101B658}" type="sibTrans" cxnId="{832E1AF2-56B2-4224-9A04-E3427253E8E1}">
      <dgm:prSet/>
      <dgm:spPr/>
      <dgm:t>
        <a:bodyPr/>
        <a:lstStyle/>
        <a:p>
          <a:endParaRPr lang="ru-RU"/>
        </a:p>
      </dgm:t>
    </dgm:pt>
    <dgm:pt modelId="{72004E34-4063-44DB-A30E-CDDEC82D2B0B}">
      <dgm:prSet phldrT="[Текст]"/>
      <dgm:spPr/>
      <dgm:t>
        <a:bodyPr/>
        <a:lstStyle/>
        <a:p>
          <a:pPr algn="ctr"/>
          <a:r>
            <a:rPr lang="uk-UA" dirty="0" err="1" smtClean="0">
              <a:solidFill>
                <a:schemeClr val="tx1"/>
              </a:solidFill>
            </a:rPr>
            <a:t>Лавренюк</a:t>
          </a:r>
          <a:r>
            <a:rPr lang="uk-UA" dirty="0" smtClean="0">
              <a:solidFill>
                <a:schemeClr val="tx1"/>
              </a:solidFill>
            </a:rPr>
            <a:t> О.С. ІІІ місце (ІІ етап </a:t>
          </a:r>
          <a:r>
            <a:rPr lang="ru-RU" dirty="0" err="1" smtClean="0">
              <a:solidFill>
                <a:schemeClr val="tx1"/>
              </a:solidFill>
            </a:rPr>
            <a:t>Всеукраїнської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олімпіади</a:t>
          </a:r>
          <a:r>
            <a:rPr lang="ru-RU" dirty="0" smtClean="0">
              <a:solidFill>
                <a:schemeClr val="tx1"/>
              </a:solidFill>
            </a:rPr>
            <a:t> з математики)</a:t>
          </a:r>
          <a:endParaRPr lang="ru-RU" dirty="0">
            <a:solidFill>
              <a:schemeClr val="tx1"/>
            </a:solidFill>
          </a:endParaRPr>
        </a:p>
      </dgm:t>
    </dgm:pt>
    <dgm:pt modelId="{1717EF39-58F5-44DF-BBF7-200A549244F4}" type="parTrans" cxnId="{F04B4A59-31B7-4EFE-9DA3-57A355A2503F}">
      <dgm:prSet/>
      <dgm:spPr/>
      <dgm:t>
        <a:bodyPr/>
        <a:lstStyle/>
        <a:p>
          <a:endParaRPr lang="ru-RU"/>
        </a:p>
      </dgm:t>
    </dgm:pt>
    <dgm:pt modelId="{7F3D17D1-EB58-43AB-9FB6-119520AE557D}" type="sibTrans" cxnId="{F04B4A59-31B7-4EFE-9DA3-57A355A2503F}">
      <dgm:prSet/>
      <dgm:spPr/>
      <dgm:t>
        <a:bodyPr/>
        <a:lstStyle/>
        <a:p>
          <a:endParaRPr lang="ru-RU"/>
        </a:p>
      </dgm:t>
    </dgm:pt>
    <dgm:pt modelId="{3D113DD8-E3D8-4C6E-9DC3-8B47F93E224C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rgbClr val="0070C0"/>
              </a:solidFill>
            </a:rPr>
            <a:t>2017-2018н.р.р.</a:t>
          </a:r>
          <a:endParaRPr lang="ru-RU" sz="1600" dirty="0">
            <a:solidFill>
              <a:srgbClr val="0070C0"/>
            </a:solidFill>
          </a:endParaRPr>
        </a:p>
      </dgm:t>
    </dgm:pt>
    <dgm:pt modelId="{3829D9DA-FB99-45FF-AD2E-78EB92B05EE5}" type="parTrans" cxnId="{74527B12-3C9D-4EE3-8D11-FB98527F0795}">
      <dgm:prSet/>
      <dgm:spPr/>
      <dgm:t>
        <a:bodyPr/>
        <a:lstStyle/>
        <a:p>
          <a:endParaRPr lang="ru-RU"/>
        </a:p>
      </dgm:t>
    </dgm:pt>
    <dgm:pt modelId="{37FEB7FD-EE8F-4B22-8304-A76DBB941DA7}" type="sibTrans" cxnId="{74527B12-3C9D-4EE3-8D11-FB98527F0795}">
      <dgm:prSet/>
      <dgm:spPr/>
      <dgm:t>
        <a:bodyPr/>
        <a:lstStyle/>
        <a:p>
          <a:endParaRPr lang="ru-RU"/>
        </a:p>
      </dgm:t>
    </dgm:pt>
    <dgm:pt modelId="{6A5B1797-1B3D-4760-8ECE-51BEDE61CFD4}">
      <dgm:prSet/>
      <dgm:spPr/>
      <dgm:t>
        <a:bodyPr/>
        <a:lstStyle/>
        <a:p>
          <a:r>
            <a:rPr lang="uk-UA" dirty="0" err="1" smtClean="0"/>
            <a:t>Кисілюк</a:t>
          </a:r>
          <a:r>
            <a:rPr lang="uk-UA" dirty="0" smtClean="0"/>
            <a:t> Д. ІІІі місце (ІІ етап Всеукраїнської </a:t>
          </a:r>
          <a:r>
            <a:rPr lang="uk-UA" dirty="0" err="1" smtClean="0"/>
            <a:t>олівмпіади</a:t>
          </a:r>
          <a:r>
            <a:rPr lang="uk-UA" dirty="0" smtClean="0"/>
            <a:t> з фізики)</a:t>
          </a:r>
          <a:endParaRPr lang="ru-RU" dirty="0"/>
        </a:p>
      </dgm:t>
    </dgm:pt>
    <dgm:pt modelId="{7CF560B6-6CFF-4003-AAD6-5FA28DF10974}" type="parTrans" cxnId="{3F1597D7-126E-43C9-8705-E896160F1F14}">
      <dgm:prSet/>
      <dgm:spPr/>
      <dgm:t>
        <a:bodyPr/>
        <a:lstStyle/>
        <a:p>
          <a:endParaRPr lang="ru-RU"/>
        </a:p>
      </dgm:t>
    </dgm:pt>
    <dgm:pt modelId="{71DB0CC9-9FFB-4B88-8610-0CF94E902FF5}" type="sibTrans" cxnId="{3F1597D7-126E-43C9-8705-E896160F1F14}">
      <dgm:prSet/>
      <dgm:spPr/>
      <dgm:t>
        <a:bodyPr/>
        <a:lstStyle/>
        <a:p>
          <a:endParaRPr lang="ru-RU"/>
        </a:p>
      </dgm:t>
    </dgm:pt>
    <dgm:pt modelId="{38107B31-7B58-47A4-949D-B967ABEA7533}" type="pres">
      <dgm:prSet presAssocID="{2CF7C322-B059-496A-84FE-B9E946D16054}" presName="linearFlow" presStyleCnt="0">
        <dgm:presLayoutVars>
          <dgm:dir/>
          <dgm:animLvl val="lvl"/>
          <dgm:resizeHandles/>
        </dgm:presLayoutVars>
      </dgm:prSet>
      <dgm:spPr/>
    </dgm:pt>
    <dgm:pt modelId="{823F7054-488B-4BE0-9398-D238C9568C39}" type="pres">
      <dgm:prSet presAssocID="{C42D8741-C243-46F1-BB38-5D8C81783E36}" presName="compositeNode" presStyleCnt="0">
        <dgm:presLayoutVars>
          <dgm:bulletEnabled val="1"/>
        </dgm:presLayoutVars>
      </dgm:prSet>
      <dgm:spPr/>
    </dgm:pt>
    <dgm:pt modelId="{3DDBBD80-74D2-428B-9282-35A838B1A2BC}" type="pres">
      <dgm:prSet presAssocID="{C42D8741-C243-46F1-BB38-5D8C81783E36}" presName="imag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FB97B0F-18BE-423A-9D4D-9614F4BB8D72}" type="pres">
      <dgm:prSet presAssocID="{C42D8741-C243-46F1-BB38-5D8C81783E3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5EE63-50E6-40B8-BD41-EA8711FC6594}" type="pres">
      <dgm:prSet presAssocID="{C42D8741-C243-46F1-BB38-5D8C81783E36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6FBBC-E53F-4A18-8375-536C2C7B71A7}" type="pres">
      <dgm:prSet presAssocID="{8539238E-EAA3-4893-8214-C18F5A057E2F}" presName="sibTrans" presStyleCnt="0"/>
      <dgm:spPr/>
    </dgm:pt>
    <dgm:pt modelId="{FAC86BCF-8456-4BDD-BD77-E19A0ECEEC8E}" type="pres">
      <dgm:prSet presAssocID="{B380FF52-D3DA-40AD-BE5B-0CD61CE83DCF}" presName="compositeNode" presStyleCnt="0">
        <dgm:presLayoutVars>
          <dgm:bulletEnabled val="1"/>
        </dgm:presLayoutVars>
      </dgm:prSet>
      <dgm:spPr/>
    </dgm:pt>
    <dgm:pt modelId="{EF5D856C-A955-4881-8B13-AE595FB9B523}" type="pres">
      <dgm:prSet presAssocID="{B380FF52-D3DA-40AD-BE5B-0CD61CE83DCF}" presName="image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0717A34-E3BA-47BD-8ED0-EAB5F627F2FC}" type="pres">
      <dgm:prSet presAssocID="{B380FF52-D3DA-40AD-BE5B-0CD61CE83DC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39AB-B943-423F-90DA-BA8999617855}" type="pres">
      <dgm:prSet presAssocID="{B380FF52-D3DA-40AD-BE5B-0CD61CE83DCF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8844FCDF-310A-4B23-913E-675B76508E0C}" type="pres">
      <dgm:prSet presAssocID="{FD08A670-8451-41A8-8187-12E771B9E50F}" presName="sibTrans" presStyleCnt="0"/>
      <dgm:spPr/>
    </dgm:pt>
    <dgm:pt modelId="{0A17ED63-E432-47E4-9023-3EC0B0A5EE36}" type="pres">
      <dgm:prSet presAssocID="{3D113DD8-E3D8-4C6E-9DC3-8B47F93E224C}" presName="compositeNode" presStyleCnt="0">
        <dgm:presLayoutVars>
          <dgm:bulletEnabled val="1"/>
        </dgm:presLayoutVars>
      </dgm:prSet>
      <dgm:spPr/>
    </dgm:pt>
    <dgm:pt modelId="{A1C912E5-1FCD-42EF-AA4D-FB9E96FFE080}" type="pres">
      <dgm:prSet presAssocID="{3D113DD8-E3D8-4C6E-9DC3-8B47F93E224C}" presName="image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9F9DCCFC-3A1F-4906-8AF9-7D2495ACCADB}" type="pres">
      <dgm:prSet presAssocID="{3D113DD8-E3D8-4C6E-9DC3-8B47F93E224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20EB0-970E-48BA-95EF-F41B61F60C94}" type="pres">
      <dgm:prSet presAssocID="{3D113DD8-E3D8-4C6E-9DC3-8B47F93E224C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A678640D-1487-4F09-BCC8-5F9B59A13E31}" type="pres">
      <dgm:prSet presAssocID="{37FEB7FD-EE8F-4B22-8304-A76DBB941DA7}" presName="sibTrans" presStyleCnt="0"/>
      <dgm:spPr/>
    </dgm:pt>
    <dgm:pt modelId="{42404E77-ABF1-4FEA-9AF6-16BE979D68AD}" type="pres">
      <dgm:prSet presAssocID="{CB43A875-0C1B-4AC5-A682-0B819D3971D3}" presName="compositeNode" presStyleCnt="0">
        <dgm:presLayoutVars>
          <dgm:bulletEnabled val="1"/>
        </dgm:presLayoutVars>
      </dgm:prSet>
      <dgm:spPr/>
    </dgm:pt>
    <dgm:pt modelId="{4D36AD92-36B6-4F76-971B-CA3B3C8B4558}" type="pres">
      <dgm:prSet presAssocID="{CB43A875-0C1B-4AC5-A682-0B819D3971D3}" presName="image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12479790-F8E8-4610-8BB0-6C37E5171843}" type="pres">
      <dgm:prSet presAssocID="{CB43A875-0C1B-4AC5-A682-0B819D3971D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92EE3-8142-4D56-8D35-FED807F8D2AF}" type="pres">
      <dgm:prSet presAssocID="{CB43A875-0C1B-4AC5-A682-0B819D3971D3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9D61F-422E-41FC-A88C-C1FE0BC4A6DA}" type="presOf" srcId="{3D113DD8-E3D8-4C6E-9DC3-8B47F93E224C}" destId="{35220EB0-970E-48BA-95EF-F41B61F60C94}" srcOrd="0" destOrd="0" presId="urn:microsoft.com/office/officeart/2005/8/layout/hList2"/>
    <dgm:cxn modelId="{832E1AF2-56B2-4224-9A04-E3427253E8E1}" srcId="{CB43A875-0C1B-4AC5-A682-0B819D3971D3}" destId="{2AF79576-56F9-4B76-A74A-BA3E836463CC}" srcOrd="0" destOrd="0" parTransId="{0A9A06CF-81B1-4E8D-886C-15952E5C39C1}" sibTransId="{E5DFB7B5-1F9E-46CD-BFF4-387DB101B658}"/>
    <dgm:cxn modelId="{77B17146-D841-4463-8106-B037E8F3BE64}" type="presOf" srcId="{B380FF52-D3DA-40AD-BE5B-0CD61CE83DCF}" destId="{486239AB-B943-423F-90DA-BA8999617855}" srcOrd="0" destOrd="0" presId="urn:microsoft.com/office/officeart/2005/8/layout/hList2"/>
    <dgm:cxn modelId="{D32DC5B5-5C6A-4637-A3D0-B3B70302674E}" srcId="{C42D8741-C243-46F1-BB38-5D8C81783E36}" destId="{54B789E9-45EF-4C7E-8130-98881F036FF4}" srcOrd="1" destOrd="0" parTransId="{63D7D766-85F4-4DD2-B737-967B493F8CD3}" sibTransId="{DE6FD995-1E4E-4B2C-B547-9A36548DF86D}"/>
    <dgm:cxn modelId="{A0DAABC0-146A-43F4-84B7-08F60FFAA6B7}" srcId="{3D113DD8-E3D8-4C6E-9DC3-8B47F93E224C}" destId="{50A91EAA-1F92-48C3-9707-74A3375E1DA4}" srcOrd="0" destOrd="0" parTransId="{49169054-F174-4587-8A7F-A339D9E77BD2}" sibTransId="{8377F816-7A25-4FB9-B6B1-AA50F22EECB7}"/>
    <dgm:cxn modelId="{08A9D9E1-5767-4910-AC6D-5F3EECAB2EA9}" type="presOf" srcId="{72004E34-4063-44DB-A30E-CDDEC82D2B0B}" destId="{12479790-F8E8-4610-8BB0-6C37E5171843}" srcOrd="0" destOrd="1" presId="urn:microsoft.com/office/officeart/2005/8/layout/hList2"/>
    <dgm:cxn modelId="{F04B4A59-31B7-4EFE-9DA3-57A355A2503F}" srcId="{CB43A875-0C1B-4AC5-A682-0B819D3971D3}" destId="{72004E34-4063-44DB-A30E-CDDEC82D2B0B}" srcOrd="1" destOrd="0" parTransId="{1717EF39-58F5-44DF-BBF7-200A549244F4}" sibTransId="{7F3D17D1-EB58-43AB-9FB6-119520AE557D}"/>
    <dgm:cxn modelId="{D7584D61-FEAA-490C-B43A-23CE8262BB94}" srcId="{2CF7C322-B059-496A-84FE-B9E946D16054}" destId="{CB43A875-0C1B-4AC5-A682-0B819D3971D3}" srcOrd="3" destOrd="0" parTransId="{C4B76B92-0E98-473F-ABC2-71AB34B8CEFD}" sibTransId="{A538F972-2673-4F12-9321-EA05FF9A08C9}"/>
    <dgm:cxn modelId="{FB843BD7-7E94-47B3-9035-FFC36356C931}" srcId="{3D113DD8-E3D8-4C6E-9DC3-8B47F93E224C}" destId="{71EA875F-B029-41B5-A725-8C4D680D2984}" srcOrd="1" destOrd="0" parTransId="{0C155327-A13B-4648-82A8-B5F6A0E24B4D}" sibTransId="{A50FE8A7-9F92-4BC2-AE2D-F807D88ED6DC}"/>
    <dgm:cxn modelId="{5BCFA5F0-C1E0-4172-80FE-56703EAFF1CD}" type="presOf" srcId="{2CF7C322-B059-496A-84FE-B9E946D16054}" destId="{38107B31-7B58-47A4-949D-B967ABEA7533}" srcOrd="0" destOrd="0" presId="urn:microsoft.com/office/officeart/2005/8/layout/hList2"/>
    <dgm:cxn modelId="{B158B903-6D83-43B5-9EE3-049F56547131}" srcId="{2CF7C322-B059-496A-84FE-B9E946D16054}" destId="{C42D8741-C243-46F1-BB38-5D8C81783E36}" srcOrd="0" destOrd="0" parTransId="{C4E087BC-CCE6-4D74-BD0F-BED3B98C9B4D}" sibTransId="{8539238E-EAA3-4893-8214-C18F5A057E2F}"/>
    <dgm:cxn modelId="{6C1F1D19-FA21-4082-9D77-4990BF8DCDD4}" type="presOf" srcId="{50A91EAA-1F92-48C3-9707-74A3375E1DA4}" destId="{9F9DCCFC-3A1F-4906-8AF9-7D2495ACCADB}" srcOrd="0" destOrd="0" presId="urn:microsoft.com/office/officeart/2005/8/layout/hList2"/>
    <dgm:cxn modelId="{EA5E183B-82FE-47F9-83C4-D2EB13C80F36}" srcId="{2CF7C322-B059-496A-84FE-B9E946D16054}" destId="{B380FF52-D3DA-40AD-BE5B-0CD61CE83DCF}" srcOrd="1" destOrd="0" parTransId="{792AD875-A6E3-49E4-AD80-5E513594568C}" sibTransId="{FD08A670-8451-41A8-8187-12E771B9E50F}"/>
    <dgm:cxn modelId="{4D81BB8A-BE55-43C3-B95D-DBE640477A89}" srcId="{C42D8741-C243-46F1-BB38-5D8C81783E36}" destId="{5781CCF3-095B-417E-A56F-EEB552F52FA8}" srcOrd="0" destOrd="0" parTransId="{B445182A-7DB0-45E3-A616-C21381E008CA}" sibTransId="{313F8FE5-7DEF-41BE-A543-A48DD16DD1CF}"/>
    <dgm:cxn modelId="{28E9786A-FE9E-4124-8BBB-3CA0CF0C234F}" type="presOf" srcId="{71EA875F-B029-41B5-A725-8C4D680D2984}" destId="{9F9DCCFC-3A1F-4906-8AF9-7D2495ACCADB}" srcOrd="0" destOrd="1" presId="urn:microsoft.com/office/officeart/2005/8/layout/hList2"/>
    <dgm:cxn modelId="{2700B24B-E38D-4328-963D-D96161CE04E6}" type="presOf" srcId="{6A5B1797-1B3D-4760-8ECE-51BEDE61CFD4}" destId="{E0717A34-E3BA-47BD-8ED0-EAB5F627F2FC}" srcOrd="0" destOrd="0" presId="urn:microsoft.com/office/officeart/2005/8/layout/hList2"/>
    <dgm:cxn modelId="{E335EBC6-A77B-4CEF-AF26-95FF8BF0B3D6}" type="presOf" srcId="{2AF79576-56F9-4B76-A74A-BA3E836463CC}" destId="{12479790-F8E8-4610-8BB0-6C37E5171843}" srcOrd="0" destOrd="0" presId="urn:microsoft.com/office/officeart/2005/8/layout/hList2"/>
    <dgm:cxn modelId="{6F07F98F-9AE4-4CD6-BED0-1369251CE105}" type="presOf" srcId="{54B789E9-45EF-4C7E-8130-98881F036FF4}" destId="{EFB97B0F-18BE-423A-9D4D-9614F4BB8D72}" srcOrd="0" destOrd="1" presId="urn:microsoft.com/office/officeart/2005/8/layout/hList2"/>
    <dgm:cxn modelId="{3F1597D7-126E-43C9-8705-E896160F1F14}" srcId="{B380FF52-D3DA-40AD-BE5B-0CD61CE83DCF}" destId="{6A5B1797-1B3D-4760-8ECE-51BEDE61CFD4}" srcOrd="0" destOrd="0" parTransId="{7CF560B6-6CFF-4003-AAD6-5FA28DF10974}" sibTransId="{71DB0CC9-9FFB-4B88-8610-0CF94E902FF5}"/>
    <dgm:cxn modelId="{3A45D5FE-AEA9-462F-95F2-2FB7BA5FDEDF}" type="presOf" srcId="{5781CCF3-095B-417E-A56F-EEB552F52FA8}" destId="{EFB97B0F-18BE-423A-9D4D-9614F4BB8D72}" srcOrd="0" destOrd="0" presId="urn:microsoft.com/office/officeart/2005/8/layout/hList2"/>
    <dgm:cxn modelId="{5B3DDBA6-996E-4754-8393-E38EAE942C48}" type="presOf" srcId="{C42D8741-C243-46F1-BB38-5D8C81783E36}" destId="{DAE5EE63-50E6-40B8-BD41-EA8711FC6594}" srcOrd="0" destOrd="0" presId="urn:microsoft.com/office/officeart/2005/8/layout/hList2"/>
    <dgm:cxn modelId="{B343D46B-A09B-42A1-9992-FC9A7A39BA79}" type="presOf" srcId="{CB43A875-0C1B-4AC5-A682-0B819D3971D3}" destId="{90592EE3-8142-4D56-8D35-FED807F8D2AF}" srcOrd="0" destOrd="0" presId="urn:microsoft.com/office/officeart/2005/8/layout/hList2"/>
    <dgm:cxn modelId="{74527B12-3C9D-4EE3-8D11-FB98527F0795}" srcId="{2CF7C322-B059-496A-84FE-B9E946D16054}" destId="{3D113DD8-E3D8-4C6E-9DC3-8B47F93E224C}" srcOrd="2" destOrd="0" parTransId="{3829D9DA-FB99-45FF-AD2E-78EB92B05EE5}" sibTransId="{37FEB7FD-EE8F-4B22-8304-A76DBB941DA7}"/>
    <dgm:cxn modelId="{632AF578-CC5E-400D-9946-E5A8F4BB1B08}" type="presParOf" srcId="{38107B31-7B58-47A4-949D-B967ABEA7533}" destId="{823F7054-488B-4BE0-9398-D238C9568C39}" srcOrd="0" destOrd="0" presId="urn:microsoft.com/office/officeart/2005/8/layout/hList2"/>
    <dgm:cxn modelId="{75307B91-79DE-4608-9E32-86208100B0DC}" type="presParOf" srcId="{823F7054-488B-4BE0-9398-D238C9568C39}" destId="{3DDBBD80-74D2-428B-9282-35A838B1A2BC}" srcOrd="0" destOrd="0" presId="urn:microsoft.com/office/officeart/2005/8/layout/hList2"/>
    <dgm:cxn modelId="{44067440-8155-45BE-908B-0E79E027F828}" type="presParOf" srcId="{823F7054-488B-4BE0-9398-D238C9568C39}" destId="{EFB97B0F-18BE-423A-9D4D-9614F4BB8D72}" srcOrd="1" destOrd="0" presId="urn:microsoft.com/office/officeart/2005/8/layout/hList2"/>
    <dgm:cxn modelId="{FD43A537-4BBA-4E02-ADD7-6FF35BAF45A3}" type="presParOf" srcId="{823F7054-488B-4BE0-9398-D238C9568C39}" destId="{DAE5EE63-50E6-40B8-BD41-EA8711FC6594}" srcOrd="2" destOrd="0" presId="urn:microsoft.com/office/officeart/2005/8/layout/hList2"/>
    <dgm:cxn modelId="{F780A2C2-FF3F-4D3F-B893-ECB0ED43B3E6}" type="presParOf" srcId="{38107B31-7B58-47A4-949D-B967ABEA7533}" destId="{8746FBBC-E53F-4A18-8375-536C2C7B71A7}" srcOrd="1" destOrd="0" presId="urn:microsoft.com/office/officeart/2005/8/layout/hList2"/>
    <dgm:cxn modelId="{510F67D8-FABB-4A19-82F1-0AC1E702EFC1}" type="presParOf" srcId="{38107B31-7B58-47A4-949D-B967ABEA7533}" destId="{FAC86BCF-8456-4BDD-BD77-E19A0ECEEC8E}" srcOrd="2" destOrd="0" presId="urn:microsoft.com/office/officeart/2005/8/layout/hList2"/>
    <dgm:cxn modelId="{D0774A66-3161-4AEB-A35B-EE3AC91FBEB6}" type="presParOf" srcId="{FAC86BCF-8456-4BDD-BD77-E19A0ECEEC8E}" destId="{EF5D856C-A955-4881-8B13-AE595FB9B523}" srcOrd="0" destOrd="0" presId="urn:microsoft.com/office/officeart/2005/8/layout/hList2"/>
    <dgm:cxn modelId="{931236CA-65F7-4E6D-B149-DB79F86A4EDC}" type="presParOf" srcId="{FAC86BCF-8456-4BDD-BD77-E19A0ECEEC8E}" destId="{E0717A34-E3BA-47BD-8ED0-EAB5F627F2FC}" srcOrd="1" destOrd="0" presId="urn:microsoft.com/office/officeart/2005/8/layout/hList2"/>
    <dgm:cxn modelId="{48B9F74C-007A-4A7E-89E7-106EC01DE604}" type="presParOf" srcId="{FAC86BCF-8456-4BDD-BD77-E19A0ECEEC8E}" destId="{486239AB-B943-423F-90DA-BA8999617855}" srcOrd="2" destOrd="0" presId="urn:microsoft.com/office/officeart/2005/8/layout/hList2"/>
    <dgm:cxn modelId="{A5F06417-78D2-4E2A-A5D3-9DF76D76D0E3}" type="presParOf" srcId="{38107B31-7B58-47A4-949D-B967ABEA7533}" destId="{8844FCDF-310A-4B23-913E-675B76508E0C}" srcOrd="3" destOrd="0" presId="urn:microsoft.com/office/officeart/2005/8/layout/hList2"/>
    <dgm:cxn modelId="{DE4E6093-4950-48CE-A8F7-66F9E378817C}" type="presParOf" srcId="{38107B31-7B58-47A4-949D-B967ABEA7533}" destId="{0A17ED63-E432-47E4-9023-3EC0B0A5EE36}" srcOrd="4" destOrd="0" presId="urn:microsoft.com/office/officeart/2005/8/layout/hList2"/>
    <dgm:cxn modelId="{DF4C833F-FD82-445C-9AE0-4CEE18DEFAE1}" type="presParOf" srcId="{0A17ED63-E432-47E4-9023-3EC0B0A5EE36}" destId="{A1C912E5-1FCD-42EF-AA4D-FB9E96FFE080}" srcOrd="0" destOrd="0" presId="urn:microsoft.com/office/officeart/2005/8/layout/hList2"/>
    <dgm:cxn modelId="{11A5C0A7-DE41-4690-9EF5-FE32292C146E}" type="presParOf" srcId="{0A17ED63-E432-47E4-9023-3EC0B0A5EE36}" destId="{9F9DCCFC-3A1F-4906-8AF9-7D2495ACCADB}" srcOrd="1" destOrd="0" presId="urn:microsoft.com/office/officeart/2005/8/layout/hList2"/>
    <dgm:cxn modelId="{4AA1D813-935E-49AD-98DB-944995135EF9}" type="presParOf" srcId="{0A17ED63-E432-47E4-9023-3EC0B0A5EE36}" destId="{35220EB0-970E-48BA-95EF-F41B61F60C94}" srcOrd="2" destOrd="0" presId="urn:microsoft.com/office/officeart/2005/8/layout/hList2"/>
    <dgm:cxn modelId="{3855BACD-F91F-412E-954E-C19E3B4737C6}" type="presParOf" srcId="{38107B31-7B58-47A4-949D-B967ABEA7533}" destId="{A678640D-1487-4F09-BCC8-5F9B59A13E31}" srcOrd="5" destOrd="0" presId="urn:microsoft.com/office/officeart/2005/8/layout/hList2"/>
    <dgm:cxn modelId="{26381B70-B241-4560-8068-14E789BA36DE}" type="presParOf" srcId="{38107B31-7B58-47A4-949D-B967ABEA7533}" destId="{42404E77-ABF1-4FEA-9AF6-16BE979D68AD}" srcOrd="6" destOrd="0" presId="urn:microsoft.com/office/officeart/2005/8/layout/hList2"/>
    <dgm:cxn modelId="{730F9458-A3B0-4175-95D9-D8C676913AA4}" type="presParOf" srcId="{42404E77-ABF1-4FEA-9AF6-16BE979D68AD}" destId="{4D36AD92-36B6-4F76-971B-CA3B3C8B4558}" srcOrd="0" destOrd="0" presId="urn:microsoft.com/office/officeart/2005/8/layout/hList2"/>
    <dgm:cxn modelId="{49781EE4-1D59-42F2-A88B-0837B5B89514}" type="presParOf" srcId="{42404E77-ABF1-4FEA-9AF6-16BE979D68AD}" destId="{12479790-F8E8-4610-8BB0-6C37E5171843}" srcOrd="1" destOrd="0" presId="urn:microsoft.com/office/officeart/2005/8/layout/hList2"/>
    <dgm:cxn modelId="{21802DC1-B797-492A-AAA5-10D2F613821D}" type="presParOf" srcId="{42404E77-ABF1-4FEA-9AF6-16BE979D68AD}" destId="{90592EE3-8142-4D56-8D35-FED807F8D2A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CBF34-3A97-4C27-B4CE-20DFBBE14BB6}" type="doc">
      <dgm:prSet loTypeId="urn:microsoft.com/office/officeart/2005/8/layout/radial6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CCF4423-C91C-4D03-80CD-639DFC884CD1}">
      <dgm:prSet phldrT="[Текст]"/>
      <dgm:spPr>
        <a:solidFill>
          <a:srgbClr val="66FF99"/>
        </a:solidFill>
      </dgm:spPr>
      <dgm:t>
        <a:bodyPr/>
        <a:lstStyle/>
        <a:p>
          <a:r>
            <a:rPr lang="uk-UA" b="1" dirty="0" smtClean="0">
              <a:solidFill>
                <a:srgbClr val="003399"/>
              </a:solidFill>
            </a:rPr>
            <a:t>Творчий</a:t>
          </a:r>
        </a:p>
        <a:p>
          <a:r>
            <a:rPr lang="uk-UA" b="1" dirty="0" smtClean="0">
              <a:solidFill>
                <a:srgbClr val="003399"/>
              </a:solidFill>
            </a:rPr>
            <a:t>Успішний</a:t>
          </a:r>
        </a:p>
        <a:p>
          <a:r>
            <a:rPr lang="uk-UA" b="1" dirty="0" smtClean="0">
              <a:solidFill>
                <a:srgbClr val="003399"/>
              </a:solidFill>
            </a:rPr>
            <a:t>Думаючий</a:t>
          </a:r>
        </a:p>
        <a:p>
          <a:r>
            <a:rPr lang="uk-UA" b="1" dirty="0" smtClean="0">
              <a:solidFill>
                <a:srgbClr val="003399"/>
              </a:solidFill>
            </a:rPr>
            <a:t>учень</a:t>
          </a:r>
          <a:endParaRPr lang="ru-RU" b="1" dirty="0">
            <a:solidFill>
              <a:srgbClr val="003399"/>
            </a:solidFill>
          </a:endParaRPr>
        </a:p>
      </dgm:t>
    </dgm:pt>
    <dgm:pt modelId="{66B68420-FF0B-440A-AF58-D1DD4633F800}" type="parTrans" cxnId="{6802A06D-C1DF-458D-8FE6-CEA3FB250459}">
      <dgm:prSet/>
      <dgm:spPr/>
      <dgm:t>
        <a:bodyPr/>
        <a:lstStyle/>
        <a:p>
          <a:endParaRPr lang="ru-RU"/>
        </a:p>
      </dgm:t>
    </dgm:pt>
    <dgm:pt modelId="{8009552D-3F2E-4886-B8F6-C38E23C9176F}" type="sibTrans" cxnId="{6802A06D-C1DF-458D-8FE6-CEA3FB250459}">
      <dgm:prSet/>
      <dgm:spPr/>
      <dgm:t>
        <a:bodyPr/>
        <a:lstStyle/>
        <a:p>
          <a:endParaRPr lang="ru-RU"/>
        </a:p>
      </dgm:t>
    </dgm:pt>
    <dgm:pt modelId="{F600C056-7510-4DC4-8012-72063F7F1937}">
      <dgm:prSet phldrT="[Текст]"/>
      <dgm:spPr/>
      <dgm:t>
        <a:bodyPr/>
        <a:lstStyle/>
        <a:p>
          <a:r>
            <a:rPr lang="uk-UA" b="1" dirty="0" smtClean="0">
              <a:solidFill>
                <a:srgbClr val="003399"/>
              </a:solidFill>
            </a:rPr>
            <a:t>Новітні технології</a:t>
          </a:r>
          <a:endParaRPr lang="ru-RU" b="1" dirty="0">
            <a:solidFill>
              <a:srgbClr val="003399"/>
            </a:solidFill>
          </a:endParaRPr>
        </a:p>
      </dgm:t>
    </dgm:pt>
    <dgm:pt modelId="{FAFF3109-AEAC-4B89-BCC9-5AFE0CAFF0A0}" type="parTrans" cxnId="{F92F9A15-FD76-4F3B-99D3-ACAFDC626F63}">
      <dgm:prSet/>
      <dgm:spPr/>
      <dgm:t>
        <a:bodyPr/>
        <a:lstStyle/>
        <a:p>
          <a:endParaRPr lang="ru-RU"/>
        </a:p>
      </dgm:t>
    </dgm:pt>
    <dgm:pt modelId="{0085206C-EC49-4407-BE76-74F4F9702483}" type="sibTrans" cxnId="{F92F9A15-FD76-4F3B-99D3-ACAFDC626F63}">
      <dgm:prSet/>
      <dgm:spPr/>
      <dgm:t>
        <a:bodyPr/>
        <a:lstStyle/>
        <a:p>
          <a:endParaRPr lang="ru-RU"/>
        </a:p>
      </dgm:t>
    </dgm:pt>
    <dgm:pt modelId="{E112437E-5283-467D-B8F0-E28FD04E1B8D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3399"/>
              </a:solidFill>
            </a:rPr>
            <a:t>Ефективний урок</a:t>
          </a:r>
          <a:endParaRPr lang="ru-RU" sz="1600" b="1" dirty="0">
            <a:solidFill>
              <a:srgbClr val="003399"/>
            </a:solidFill>
          </a:endParaRPr>
        </a:p>
      </dgm:t>
    </dgm:pt>
    <dgm:pt modelId="{38821D5A-2888-4FEF-9F94-36C51D14CDD2}" type="parTrans" cxnId="{9B4E3173-5036-4D14-AE61-2A067A5906AE}">
      <dgm:prSet/>
      <dgm:spPr/>
      <dgm:t>
        <a:bodyPr/>
        <a:lstStyle/>
        <a:p>
          <a:endParaRPr lang="ru-RU"/>
        </a:p>
      </dgm:t>
    </dgm:pt>
    <dgm:pt modelId="{D41F3891-C383-4464-A77B-A6256EBD3A7B}" type="sibTrans" cxnId="{9B4E3173-5036-4D14-AE61-2A067A5906AE}">
      <dgm:prSet/>
      <dgm:spPr/>
      <dgm:t>
        <a:bodyPr/>
        <a:lstStyle/>
        <a:p>
          <a:endParaRPr lang="ru-RU"/>
        </a:p>
      </dgm:t>
    </dgm:pt>
    <dgm:pt modelId="{647E5CEC-8AF4-4749-9368-E13779BD38F7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uk-UA" sz="1600" b="1" dirty="0" smtClean="0">
              <a:solidFill>
                <a:srgbClr val="003399"/>
              </a:solidFill>
            </a:rPr>
            <a:t>Самоосвіта</a:t>
          </a:r>
        </a:p>
        <a:p>
          <a:r>
            <a:rPr lang="uk-UA" sz="1600" b="1" dirty="0" smtClean="0">
              <a:solidFill>
                <a:srgbClr val="003399"/>
              </a:solidFill>
            </a:rPr>
            <a:t>вчителя</a:t>
          </a:r>
          <a:endParaRPr lang="ru-RU" sz="1600" b="1" dirty="0">
            <a:solidFill>
              <a:srgbClr val="003399"/>
            </a:solidFill>
          </a:endParaRPr>
        </a:p>
      </dgm:t>
    </dgm:pt>
    <dgm:pt modelId="{D63431AB-B623-484D-AC3C-90C68167A81D}" type="parTrans" cxnId="{AB3E0380-6330-4505-B0F2-0554793D7BA5}">
      <dgm:prSet/>
      <dgm:spPr/>
      <dgm:t>
        <a:bodyPr/>
        <a:lstStyle/>
        <a:p>
          <a:endParaRPr lang="ru-RU"/>
        </a:p>
      </dgm:t>
    </dgm:pt>
    <dgm:pt modelId="{E65E6906-AA0F-4B82-9FD0-619427F5D0C5}" type="sibTrans" cxnId="{AB3E0380-6330-4505-B0F2-0554793D7BA5}">
      <dgm:prSet/>
      <dgm:spPr/>
      <dgm:t>
        <a:bodyPr/>
        <a:lstStyle/>
        <a:p>
          <a:endParaRPr lang="ru-RU"/>
        </a:p>
      </dgm:t>
    </dgm:pt>
    <dgm:pt modelId="{A0DB84B2-CFC4-47D9-9DF5-012BAE593FCF}" type="pres">
      <dgm:prSet presAssocID="{671CBF34-3A97-4C27-B4CE-20DFBBE14B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7B5F17-7D48-44D0-94CE-AF37EFA208CF}" type="pres">
      <dgm:prSet presAssocID="{2CCF4423-C91C-4D03-80CD-639DFC884CD1}" presName="centerShape" presStyleLbl="node0" presStyleIdx="0" presStyleCnt="1"/>
      <dgm:spPr/>
    </dgm:pt>
    <dgm:pt modelId="{57BEA9C4-EB18-4F15-98DC-FBD177710339}" type="pres">
      <dgm:prSet presAssocID="{F600C056-7510-4DC4-8012-72063F7F1937}" presName="node" presStyleLbl="node1" presStyleIdx="0" presStyleCnt="3" custScaleX="133693">
        <dgm:presLayoutVars>
          <dgm:bulletEnabled val="1"/>
        </dgm:presLayoutVars>
      </dgm:prSet>
      <dgm:spPr/>
    </dgm:pt>
    <dgm:pt modelId="{4F6BCFA9-0560-409F-9B7F-E26B80106026}" type="pres">
      <dgm:prSet presAssocID="{F600C056-7510-4DC4-8012-72063F7F1937}" presName="dummy" presStyleCnt="0"/>
      <dgm:spPr/>
    </dgm:pt>
    <dgm:pt modelId="{EA483253-8EB0-45CF-B265-39C76DE1B06F}" type="pres">
      <dgm:prSet presAssocID="{0085206C-EC49-4407-BE76-74F4F9702483}" presName="sibTrans" presStyleLbl="sibTrans2D1" presStyleIdx="0" presStyleCnt="3"/>
      <dgm:spPr/>
    </dgm:pt>
    <dgm:pt modelId="{5E8D91A5-5AEA-4DB8-A227-36DCFB8BD6E9}" type="pres">
      <dgm:prSet presAssocID="{E112437E-5283-467D-B8F0-E28FD04E1B8D}" presName="node" presStyleLbl="node1" presStyleIdx="1" presStyleCnt="3" custScaleX="154857">
        <dgm:presLayoutVars>
          <dgm:bulletEnabled val="1"/>
        </dgm:presLayoutVars>
      </dgm:prSet>
      <dgm:spPr/>
    </dgm:pt>
    <dgm:pt modelId="{A9D58FC1-1C76-4D0F-BAA9-2EF4F23D91B7}" type="pres">
      <dgm:prSet presAssocID="{E112437E-5283-467D-B8F0-E28FD04E1B8D}" presName="dummy" presStyleCnt="0"/>
      <dgm:spPr/>
    </dgm:pt>
    <dgm:pt modelId="{FD9A93F0-BB1F-4990-B948-E689E5DD994C}" type="pres">
      <dgm:prSet presAssocID="{D41F3891-C383-4464-A77B-A6256EBD3A7B}" presName="sibTrans" presStyleLbl="sibTrans2D1" presStyleIdx="1" presStyleCnt="3"/>
      <dgm:spPr/>
    </dgm:pt>
    <dgm:pt modelId="{9D43D71C-9307-4EB3-BBEB-6B38DD463AAB}" type="pres">
      <dgm:prSet presAssocID="{647E5CEC-8AF4-4749-9368-E13779BD38F7}" presName="node" presStyleLbl="node1" presStyleIdx="2" presStyleCnt="3" custScaleX="136772">
        <dgm:presLayoutVars>
          <dgm:bulletEnabled val="1"/>
        </dgm:presLayoutVars>
      </dgm:prSet>
      <dgm:spPr/>
    </dgm:pt>
    <dgm:pt modelId="{F18759B1-1179-4D68-9EBE-2DC1103434AC}" type="pres">
      <dgm:prSet presAssocID="{647E5CEC-8AF4-4749-9368-E13779BD38F7}" presName="dummy" presStyleCnt="0"/>
      <dgm:spPr/>
    </dgm:pt>
    <dgm:pt modelId="{6A51B144-1C33-4DC6-8BE4-CAD70C5A482E}" type="pres">
      <dgm:prSet presAssocID="{E65E6906-AA0F-4B82-9FD0-619427F5D0C5}" presName="sibTrans" presStyleLbl="sibTrans2D1" presStyleIdx="2" presStyleCnt="3"/>
      <dgm:spPr/>
    </dgm:pt>
  </dgm:ptLst>
  <dgm:cxnLst>
    <dgm:cxn modelId="{7D9500EC-4510-407A-B89A-31056FE9803E}" type="presOf" srcId="{D41F3891-C383-4464-A77B-A6256EBD3A7B}" destId="{FD9A93F0-BB1F-4990-B948-E689E5DD994C}" srcOrd="0" destOrd="0" presId="urn:microsoft.com/office/officeart/2005/8/layout/radial6"/>
    <dgm:cxn modelId="{2E6F9997-72B9-4CB8-BC01-A0434CABDE8B}" type="presOf" srcId="{2CCF4423-C91C-4D03-80CD-639DFC884CD1}" destId="{FC7B5F17-7D48-44D0-94CE-AF37EFA208CF}" srcOrd="0" destOrd="0" presId="urn:microsoft.com/office/officeart/2005/8/layout/radial6"/>
    <dgm:cxn modelId="{F92F9A15-FD76-4F3B-99D3-ACAFDC626F63}" srcId="{2CCF4423-C91C-4D03-80CD-639DFC884CD1}" destId="{F600C056-7510-4DC4-8012-72063F7F1937}" srcOrd="0" destOrd="0" parTransId="{FAFF3109-AEAC-4B89-BCC9-5AFE0CAFF0A0}" sibTransId="{0085206C-EC49-4407-BE76-74F4F9702483}"/>
    <dgm:cxn modelId="{BB413CFE-782E-4F50-8DAE-4E6D728CFE88}" type="presOf" srcId="{F600C056-7510-4DC4-8012-72063F7F1937}" destId="{57BEA9C4-EB18-4F15-98DC-FBD177710339}" srcOrd="0" destOrd="0" presId="urn:microsoft.com/office/officeart/2005/8/layout/radial6"/>
    <dgm:cxn modelId="{4B72208F-257D-4F7F-B776-86397E540A0A}" type="presOf" srcId="{671CBF34-3A97-4C27-B4CE-20DFBBE14BB6}" destId="{A0DB84B2-CFC4-47D9-9DF5-012BAE593FCF}" srcOrd="0" destOrd="0" presId="urn:microsoft.com/office/officeart/2005/8/layout/radial6"/>
    <dgm:cxn modelId="{BCFFF5DF-E3A0-4FD8-956D-6F0995F09BA6}" type="presOf" srcId="{647E5CEC-8AF4-4749-9368-E13779BD38F7}" destId="{9D43D71C-9307-4EB3-BBEB-6B38DD463AAB}" srcOrd="0" destOrd="0" presId="urn:microsoft.com/office/officeart/2005/8/layout/radial6"/>
    <dgm:cxn modelId="{7C6BAD75-E3B3-459A-A088-700BBE65DD21}" type="presOf" srcId="{0085206C-EC49-4407-BE76-74F4F9702483}" destId="{EA483253-8EB0-45CF-B265-39C76DE1B06F}" srcOrd="0" destOrd="0" presId="urn:microsoft.com/office/officeart/2005/8/layout/radial6"/>
    <dgm:cxn modelId="{C0DE9A50-47A4-4334-99FC-9D2FED6717AD}" type="presOf" srcId="{E112437E-5283-467D-B8F0-E28FD04E1B8D}" destId="{5E8D91A5-5AEA-4DB8-A227-36DCFB8BD6E9}" srcOrd="0" destOrd="0" presId="urn:microsoft.com/office/officeart/2005/8/layout/radial6"/>
    <dgm:cxn modelId="{6F94C2F4-095A-4FD9-9F77-AB0FC94355EF}" type="presOf" srcId="{E65E6906-AA0F-4B82-9FD0-619427F5D0C5}" destId="{6A51B144-1C33-4DC6-8BE4-CAD70C5A482E}" srcOrd="0" destOrd="0" presId="urn:microsoft.com/office/officeart/2005/8/layout/radial6"/>
    <dgm:cxn modelId="{AB3E0380-6330-4505-B0F2-0554793D7BA5}" srcId="{2CCF4423-C91C-4D03-80CD-639DFC884CD1}" destId="{647E5CEC-8AF4-4749-9368-E13779BD38F7}" srcOrd="2" destOrd="0" parTransId="{D63431AB-B623-484D-AC3C-90C68167A81D}" sibTransId="{E65E6906-AA0F-4B82-9FD0-619427F5D0C5}"/>
    <dgm:cxn modelId="{9B4E3173-5036-4D14-AE61-2A067A5906AE}" srcId="{2CCF4423-C91C-4D03-80CD-639DFC884CD1}" destId="{E112437E-5283-467D-B8F0-E28FD04E1B8D}" srcOrd="1" destOrd="0" parTransId="{38821D5A-2888-4FEF-9F94-36C51D14CDD2}" sibTransId="{D41F3891-C383-4464-A77B-A6256EBD3A7B}"/>
    <dgm:cxn modelId="{6802A06D-C1DF-458D-8FE6-CEA3FB250459}" srcId="{671CBF34-3A97-4C27-B4CE-20DFBBE14BB6}" destId="{2CCF4423-C91C-4D03-80CD-639DFC884CD1}" srcOrd="0" destOrd="0" parTransId="{66B68420-FF0B-440A-AF58-D1DD4633F800}" sibTransId="{8009552D-3F2E-4886-B8F6-C38E23C9176F}"/>
    <dgm:cxn modelId="{676A6CEB-A289-4BEA-8FC0-F6C123F77107}" type="presParOf" srcId="{A0DB84B2-CFC4-47D9-9DF5-012BAE593FCF}" destId="{FC7B5F17-7D48-44D0-94CE-AF37EFA208CF}" srcOrd="0" destOrd="0" presId="urn:microsoft.com/office/officeart/2005/8/layout/radial6"/>
    <dgm:cxn modelId="{D97DFF0F-8698-4794-BB55-21AA3D73EFC4}" type="presParOf" srcId="{A0DB84B2-CFC4-47D9-9DF5-012BAE593FCF}" destId="{57BEA9C4-EB18-4F15-98DC-FBD177710339}" srcOrd="1" destOrd="0" presId="urn:microsoft.com/office/officeart/2005/8/layout/radial6"/>
    <dgm:cxn modelId="{D1399FD2-5626-4052-B52B-B0B537AAC650}" type="presParOf" srcId="{A0DB84B2-CFC4-47D9-9DF5-012BAE593FCF}" destId="{4F6BCFA9-0560-409F-9B7F-E26B80106026}" srcOrd="2" destOrd="0" presId="urn:microsoft.com/office/officeart/2005/8/layout/radial6"/>
    <dgm:cxn modelId="{3D7B8481-1D98-4F51-A5AA-0D6F6FA7E4B2}" type="presParOf" srcId="{A0DB84B2-CFC4-47D9-9DF5-012BAE593FCF}" destId="{EA483253-8EB0-45CF-B265-39C76DE1B06F}" srcOrd="3" destOrd="0" presId="urn:microsoft.com/office/officeart/2005/8/layout/radial6"/>
    <dgm:cxn modelId="{5580FFB3-C475-4D1C-A164-7A85E4947DDE}" type="presParOf" srcId="{A0DB84B2-CFC4-47D9-9DF5-012BAE593FCF}" destId="{5E8D91A5-5AEA-4DB8-A227-36DCFB8BD6E9}" srcOrd="4" destOrd="0" presId="urn:microsoft.com/office/officeart/2005/8/layout/radial6"/>
    <dgm:cxn modelId="{B23C0AF9-0E9C-4FEE-81D9-DAB2F9CABCEC}" type="presParOf" srcId="{A0DB84B2-CFC4-47D9-9DF5-012BAE593FCF}" destId="{A9D58FC1-1C76-4D0F-BAA9-2EF4F23D91B7}" srcOrd="5" destOrd="0" presId="urn:microsoft.com/office/officeart/2005/8/layout/radial6"/>
    <dgm:cxn modelId="{921F8F0F-E30A-4399-8FE8-9F3A1672091B}" type="presParOf" srcId="{A0DB84B2-CFC4-47D9-9DF5-012BAE593FCF}" destId="{FD9A93F0-BB1F-4990-B948-E689E5DD994C}" srcOrd="6" destOrd="0" presId="urn:microsoft.com/office/officeart/2005/8/layout/radial6"/>
    <dgm:cxn modelId="{25D5F2B6-315E-4235-9E45-D935E8B98B2F}" type="presParOf" srcId="{A0DB84B2-CFC4-47D9-9DF5-012BAE593FCF}" destId="{9D43D71C-9307-4EB3-BBEB-6B38DD463AAB}" srcOrd="7" destOrd="0" presId="urn:microsoft.com/office/officeart/2005/8/layout/radial6"/>
    <dgm:cxn modelId="{D0D111D7-5F1A-4B6B-A5C1-5A2FFE2F80B8}" type="presParOf" srcId="{A0DB84B2-CFC4-47D9-9DF5-012BAE593FCF}" destId="{F18759B1-1179-4D68-9EBE-2DC1103434AC}" srcOrd="8" destOrd="0" presId="urn:microsoft.com/office/officeart/2005/8/layout/radial6"/>
    <dgm:cxn modelId="{7592CDB7-2355-4C69-BD94-C462C48A61D3}" type="presParOf" srcId="{A0DB84B2-CFC4-47D9-9DF5-012BAE593FCF}" destId="{6A51B144-1C33-4DC6-8BE4-CAD70C5A482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7189D-8BF3-4C1C-921F-AE1106A45114}" type="doc">
      <dgm:prSet loTypeId="urn:microsoft.com/office/officeart/2005/8/layout/list1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7C238C-8866-4A33-89B8-790EABCB5792}">
      <dgm:prSet phldrT="[Текст]"/>
      <dgm:spPr/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Організаційна частина  (3хв.)</a:t>
          </a:r>
          <a:endParaRPr lang="ru-RU" dirty="0">
            <a:solidFill>
              <a:srgbClr val="003399"/>
            </a:solidFill>
          </a:endParaRPr>
        </a:p>
      </dgm:t>
    </dgm:pt>
    <dgm:pt modelId="{12761334-0FFC-41DD-9AA4-A8915BBAA02D}" type="parTrans" cxnId="{04332859-3443-47A2-BECA-D1ECDD856557}">
      <dgm:prSet/>
      <dgm:spPr/>
      <dgm:t>
        <a:bodyPr/>
        <a:lstStyle/>
        <a:p>
          <a:endParaRPr lang="ru-RU"/>
        </a:p>
      </dgm:t>
    </dgm:pt>
    <dgm:pt modelId="{989216CC-72D7-4E60-BE3A-019A6AA3ED0C}" type="sibTrans" cxnId="{04332859-3443-47A2-BECA-D1ECDD856557}">
      <dgm:prSet/>
      <dgm:spPr/>
      <dgm:t>
        <a:bodyPr/>
        <a:lstStyle/>
        <a:p>
          <a:endParaRPr lang="ru-RU"/>
        </a:p>
      </dgm:t>
    </dgm:pt>
    <dgm:pt modelId="{C99D45D6-E02A-4C95-AB50-577BFD49A3A4}">
      <dgm:prSet phldrT="[Текст]"/>
      <dgm:spPr/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Перевірка знань і вмінь (10хв.)</a:t>
          </a:r>
          <a:endParaRPr lang="ru-RU" dirty="0">
            <a:solidFill>
              <a:srgbClr val="003399"/>
            </a:solidFill>
          </a:endParaRPr>
        </a:p>
      </dgm:t>
    </dgm:pt>
    <dgm:pt modelId="{57B447C3-DEA1-470A-9EB4-B8361E168D22}" type="parTrans" cxnId="{4BB89BCC-4D25-46FD-89AC-FA221C9F5254}">
      <dgm:prSet/>
      <dgm:spPr/>
      <dgm:t>
        <a:bodyPr/>
        <a:lstStyle/>
        <a:p>
          <a:endParaRPr lang="ru-RU"/>
        </a:p>
      </dgm:t>
    </dgm:pt>
    <dgm:pt modelId="{FA42A656-CCBC-4BF6-B6CC-130D9AA20583}" type="sibTrans" cxnId="{4BB89BCC-4D25-46FD-89AC-FA221C9F5254}">
      <dgm:prSet/>
      <dgm:spPr/>
      <dgm:t>
        <a:bodyPr/>
        <a:lstStyle/>
        <a:p>
          <a:endParaRPr lang="ru-RU"/>
        </a:p>
      </dgm:t>
    </dgm:pt>
    <dgm:pt modelId="{4020A507-7F91-4970-A007-AB5FE7E4FE54}">
      <dgm:prSet phldrT="[Текст]"/>
      <dgm:spPr/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Пояснення нового матеріалу (15хв.)</a:t>
          </a:r>
          <a:endParaRPr lang="ru-RU" dirty="0">
            <a:solidFill>
              <a:srgbClr val="003399"/>
            </a:solidFill>
          </a:endParaRPr>
        </a:p>
      </dgm:t>
    </dgm:pt>
    <dgm:pt modelId="{BDFA2AAD-222F-47C8-82C3-061BEF3CC5F3}" type="parTrans" cxnId="{C321F1E1-342A-40DC-AE38-968FE98DE250}">
      <dgm:prSet/>
      <dgm:spPr/>
      <dgm:t>
        <a:bodyPr/>
        <a:lstStyle/>
        <a:p>
          <a:endParaRPr lang="ru-RU"/>
        </a:p>
      </dgm:t>
    </dgm:pt>
    <dgm:pt modelId="{071CA34B-3FC8-4652-964D-5B5275F1BDD8}" type="sibTrans" cxnId="{C321F1E1-342A-40DC-AE38-968FE98DE250}">
      <dgm:prSet/>
      <dgm:spPr/>
      <dgm:t>
        <a:bodyPr/>
        <a:lstStyle/>
        <a:p>
          <a:endParaRPr lang="ru-RU"/>
        </a:p>
      </dgm:t>
    </dgm:pt>
    <dgm:pt modelId="{3A2E86DC-4FFD-4A66-BF66-AA2BDF3C54B8}">
      <dgm:prSet phldrT="[Текст]"/>
      <dgm:spPr/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Підсумок (2хв)</a:t>
          </a:r>
          <a:endParaRPr lang="ru-RU" dirty="0">
            <a:solidFill>
              <a:srgbClr val="003399"/>
            </a:solidFill>
          </a:endParaRPr>
        </a:p>
      </dgm:t>
    </dgm:pt>
    <dgm:pt modelId="{1C027FDA-FB7E-4D0D-AF2C-CC5E25F4B67A}" type="parTrans" cxnId="{D311574D-B396-4208-9A5B-C4860CE07EBE}">
      <dgm:prSet/>
      <dgm:spPr/>
      <dgm:t>
        <a:bodyPr/>
        <a:lstStyle/>
        <a:p>
          <a:endParaRPr lang="ru-RU"/>
        </a:p>
      </dgm:t>
    </dgm:pt>
    <dgm:pt modelId="{B4FDEF20-A5FC-49BB-975D-BAF9079C1CB7}" type="sibTrans" cxnId="{D311574D-B396-4208-9A5B-C4860CE07EBE}">
      <dgm:prSet/>
      <dgm:spPr/>
      <dgm:t>
        <a:bodyPr/>
        <a:lstStyle/>
        <a:p>
          <a:endParaRPr lang="ru-RU"/>
        </a:p>
      </dgm:t>
    </dgm:pt>
    <dgm:pt modelId="{53880502-E0B6-4392-B14D-BD900AA943B0}">
      <dgm:prSet phldrT="[Текст]"/>
      <dgm:spPr/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Практична робота (15хв.)</a:t>
          </a:r>
          <a:endParaRPr lang="ru-RU" dirty="0">
            <a:solidFill>
              <a:srgbClr val="003399"/>
            </a:solidFill>
          </a:endParaRPr>
        </a:p>
      </dgm:t>
    </dgm:pt>
    <dgm:pt modelId="{72D782AC-488D-4163-9F8D-21EE7BF03553}" type="parTrans" cxnId="{B94AB553-F928-4302-A487-DBDAB849B866}">
      <dgm:prSet/>
      <dgm:spPr/>
      <dgm:t>
        <a:bodyPr/>
        <a:lstStyle/>
        <a:p>
          <a:endParaRPr lang="ru-RU"/>
        </a:p>
      </dgm:t>
    </dgm:pt>
    <dgm:pt modelId="{6B12088E-E135-43D9-83F8-467B8E560832}" type="sibTrans" cxnId="{B94AB553-F928-4302-A487-DBDAB849B866}">
      <dgm:prSet/>
      <dgm:spPr/>
      <dgm:t>
        <a:bodyPr/>
        <a:lstStyle/>
        <a:p>
          <a:endParaRPr lang="ru-RU"/>
        </a:p>
      </dgm:t>
    </dgm:pt>
    <dgm:pt modelId="{4C578379-F07C-456A-82A2-DCC2E60A23F2}" type="pres">
      <dgm:prSet presAssocID="{FBA7189D-8BF3-4C1C-921F-AE1106A45114}" presName="linear" presStyleCnt="0">
        <dgm:presLayoutVars>
          <dgm:dir/>
          <dgm:animLvl val="lvl"/>
          <dgm:resizeHandles val="exact"/>
        </dgm:presLayoutVars>
      </dgm:prSet>
      <dgm:spPr/>
    </dgm:pt>
    <dgm:pt modelId="{DCD69F94-6B77-454B-AF4A-CC61DFFC726F}" type="pres">
      <dgm:prSet presAssocID="{407C238C-8866-4A33-89B8-790EABCB5792}" presName="parentLin" presStyleCnt="0"/>
      <dgm:spPr/>
    </dgm:pt>
    <dgm:pt modelId="{218557BA-AEEE-4A86-A541-9C44CF0A39CC}" type="pres">
      <dgm:prSet presAssocID="{407C238C-8866-4A33-89B8-790EABCB5792}" presName="parentLeftMargin" presStyleLbl="node1" presStyleIdx="0" presStyleCnt="5"/>
      <dgm:spPr/>
    </dgm:pt>
    <dgm:pt modelId="{7F25C9EC-92EC-4137-A42C-F935A2BEF35E}" type="pres">
      <dgm:prSet presAssocID="{407C238C-8866-4A33-89B8-790EABCB57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4A0A8C-1673-4529-9969-0FF5F051F251}" type="pres">
      <dgm:prSet presAssocID="{407C238C-8866-4A33-89B8-790EABCB5792}" presName="negativeSpace" presStyleCnt="0"/>
      <dgm:spPr/>
    </dgm:pt>
    <dgm:pt modelId="{F5E5AAC7-C1C5-44A1-9A70-DE9CD4EA5479}" type="pres">
      <dgm:prSet presAssocID="{407C238C-8866-4A33-89B8-790EABCB5792}" presName="childText" presStyleLbl="conFgAcc1" presStyleIdx="0" presStyleCnt="5">
        <dgm:presLayoutVars>
          <dgm:bulletEnabled val="1"/>
        </dgm:presLayoutVars>
      </dgm:prSet>
      <dgm:spPr/>
    </dgm:pt>
    <dgm:pt modelId="{1F2A80F2-0335-420E-B9A1-B4EE68AA3672}" type="pres">
      <dgm:prSet presAssocID="{989216CC-72D7-4E60-BE3A-019A6AA3ED0C}" presName="spaceBetweenRectangles" presStyleCnt="0"/>
      <dgm:spPr/>
    </dgm:pt>
    <dgm:pt modelId="{80E25B20-EF15-49F2-B942-0517904A034A}" type="pres">
      <dgm:prSet presAssocID="{C99D45D6-E02A-4C95-AB50-577BFD49A3A4}" presName="parentLin" presStyleCnt="0"/>
      <dgm:spPr/>
    </dgm:pt>
    <dgm:pt modelId="{F8FA3F4B-2A5C-4DE4-B5F7-AA6DB8BFA426}" type="pres">
      <dgm:prSet presAssocID="{C99D45D6-E02A-4C95-AB50-577BFD49A3A4}" presName="parentLeftMargin" presStyleLbl="node1" presStyleIdx="0" presStyleCnt="5"/>
      <dgm:spPr/>
    </dgm:pt>
    <dgm:pt modelId="{DF9239D7-9F44-473A-87D4-FA95A85A7D39}" type="pres">
      <dgm:prSet presAssocID="{C99D45D6-E02A-4C95-AB50-577BFD49A3A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7EB6BEE-56D7-4124-8CB8-F0D587E3EE7F}" type="pres">
      <dgm:prSet presAssocID="{C99D45D6-E02A-4C95-AB50-577BFD49A3A4}" presName="negativeSpace" presStyleCnt="0"/>
      <dgm:spPr/>
    </dgm:pt>
    <dgm:pt modelId="{C1583EF7-6D70-4459-B5C7-5F477835AD9F}" type="pres">
      <dgm:prSet presAssocID="{C99D45D6-E02A-4C95-AB50-577BFD49A3A4}" presName="childText" presStyleLbl="conFgAcc1" presStyleIdx="1" presStyleCnt="5">
        <dgm:presLayoutVars>
          <dgm:bulletEnabled val="1"/>
        </dgm:presLayoutVars>
      </dgm:prSet>
      <dgm:spPr/>
    </dgm:pt>
    <dgm:pt modelId="{486B288A-7E37-4599-A186-C50054B421C1}" type="pres">
      <dgm:prSet presAssocID="{FA42A656-CCBC-4BF6-B6CC-130D9AA20583}" presName="spaceBetweenRectangles" presStyleCnt="0"/>
      <dgm:spPr/>
    </dgm:pt>
    <dgm:pt modelId="{85711C8E-C570-4138-9843-EBE286B02582}" type="pres">
      <dgm:prSet presAssocID="{4020A507-7F91-4970-A007-AB5FE7E4FE54}" presName="parentLin" presStyleCnt="0"/>
      <dgm:spPr/>
    </dgm:pt>
    <dgm:pt modelId="{2066F6C6-9BE2-4A53-8DF9-0DFDE7C8970B}" type="pres">
      <dgm:prSet presAssocID="{4020A507-7F91-4970-A007-AB5FE7E4FE54}" presName="parentLeftMargin" presStyleLbl="node1" presStyleIdx="1" presStyleCnt="5"/>
      <dgm:spPr/>
    </dgm:pt>
    <dgm:pt modelId="{F8A4970A-C1D8-4C2F-9C70-56BA2954F1C4}" type="pres">
      <dgm:prSet presAssocID="{4020A507-7F91-4970-A007-AB5FE7E4FE5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D419E-B4AC-4A11-9F89-DD46EAD0FADC}" type="pres">
      <dgm:prSet presAssocID="{4020A507-7F91-4970-A007-AB5FE7E4FE54}" presName="negativeSpace" presStyleCnt="0"/>
      <dgm:spPr/>
    </dgm:pt>
    <dgm:pt modelId="{16A32219-48EE-4A69-891C-4A48A7DB9711}" type="pres">
      <dgm:prSet presAssocID="{4020A507-7F91-4970-A007-AB5FE7E4FE54}" presName="childText" presStyleLbl="conFgAcc1" presStyleIdx="2" presStyleCnt="5">
        <dgm:presLayoutVars>
          <dgm:bulletEnabled val="1"/>
        </dgm:presLayoutVars>
      </dgm:prSet>
      <dgm:spPr/>
    </dgm:pt>
    <dgm:pt modelId="{09F7DD0B-3BDD-4742-90A7-33EB3E2C04D9}" type="pres">
      <dgm:prSet presAssocID="{071CA34B-3FC8-4652-964D-5B5275F1BDD8}" presName="spaceBetweenRectangles" presStyleCnt="0"/>
      <dgm:spPr/>
    </dgm:pt>
    <dgm:pt modelId="{C532ADEA-D68A-4E66-A45D-CEDAB6ADC7B4}" type="pres">
      <dgm:prSet presAssocID="{53880502-E0B6-4392-B14D-BD900AA943B0}" presName="parentLin" presStyleCnt="0"/>
      <dgm:spPr/>
    </dgm:pt>
    <dgm:pt modelId="{8AEF8E07-D6A7-4CBC-93D7-8F39157AF6C3}" type="pres">
      <dgm:prSet presAssocID="{53880502-E0B6-4392-B14D-BD900AA943B0}" presName="parentLeftMargin" presStyleLbl="node1" presStyleIdx="2" presStyleCnt="5"/>
      <dgm:spPr/>
    </dgm:pt>
    <dgm:pt modelId="{0A3C01B3-6CA0-4EC0-BC62-39B835B6E362}" type="pres">
      <dgm:prSet presAssocID="{53880502-E0B6-4392-B14D-BD900AA943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865D184-BB08-42F3-80BD-9909353FCCF3}" type="pres">
      <dgm:prSet presAssocID="{53880502-E0B6-4392-B14D-BD900AA943B0}" presName="negativeSpace" presStyleCnt="0"/>
      <dgm:spPr/>
    </dgm:pt>
    <dgm:pt modelId="{04B6EF2A-B9B3-4523-AF88-AE3258F896A7}" type="pres">
      <dgm:prSet presAssocID="{53880502-E0B6-4392-B14D-BD900AA943B0}" presName="childText" presStyleLbl="conFgAcc1" presStyleIdx="3" presStyleCnt="5">
        <dgm:presLayoutVars>
          <dgm:bulletEnabled val="1"/>
        </dgm:presLayoutVars>
      </dgm:prSet>
      <dgm:spPr/>
    </dgm:pt>
    <dgm:pt modelId="{C357BB10-4A09-4936-BBC7-0F1D0FC9F1BE}" type="pres">
      <dgm:prSet presAssocID="{6B12088E-E135-43D9-83F8-467B8E560832}" presName="spaceBetweenRectangles" presStyleCnt="0"/>
      <dgm:spPr/>
    </dgm:pt>
    <dgm:pt modelId="{8030F6B1-0EBD-42A5-9A4F-B9F2183A30C3}" type="pres">
      <dgm:prSet presAssocID="{3A2E86DC-4FFD-4A66-BF66-AA2BDF3C54B8}" presName="parentLin" presStyleCnt="0"/>
      <dgm:spPr/>
    </dgm:pt>
    <dgm:pt modelId="{38F3854A-CD26-47C1-8685-A09885282177}" type="pres">
      <dgm:prSet presAssocID="{3A2E86DC-4FFD-4A66-BF66-AA2BDF3C54B8}" presName="parentLeftMargin" presStyleLbl="node1" presStyleIdx="3" presStyleCnt="5"/>
      <dgm:spPr/>
    </dgm:pt>
    <dgm:pt modelId="{A7F5BC56-00EA-47BA-AAE8-EC8205703F29}" type="pres">
      <dgm:prSet presAssocID="{3A2E86DC-4FFD-4A66-BF66-AA2BDF3C54B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4A8F2C4-2212-4C8F-BA4A-8E9E671C8B2E}" type="pres">
      <dgm:prSet presAssocID="{3A2E86DC-4FFD-4A66-BF66-AA2BDF3C54B8}" presName="negativeSpace" presStyleCnt="0"/>
      <dgm:spPr/>
    </dgm:pt>
    <dgm:pt modelId="{197B393F-E1FF-4510-BDDE-A67BD990656D}" type="pres">
      <dgm:prSet presAssocID="{3A2E86DC-4FFD-4A66-BF66-AA2BDF3C54B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7E9047-3B9B-4154-80E0-EE46052BA002}" type="presOf" srcId="{407C238C-8866-4A33-89B8-790EABCB5792}" destId="{7F25C9EC-92EC-4137-A42C-F935A2BEF35E}" srcOrd="1" destOrd="0" presId="urn:microsoft.com/office/officeart/2005/8/layout/list1"/>
    <dgm:cxn modelId="{B94AB553-F928-4302-A487-DBDAB849B866}" srcId="{FBA7189D-8BF3-4C1C-921F-AE1106A45114}" destId="{53880502-E0B6-4392-B14D-BD900AA943B0}" srcOrd="3" destOrd="0" parTransId="{72D782AC-488D-4163-9F8D-21EE7BF03553}" sibTransId="{6B12088E-E135-43D9-83F8-467B8E560832}"/>
    <dgm:cxn modelId="{98B7F0C8-9598-4A44-9E66-388A72E8DB09}" type="presOf" srcId="{53880502-E0B6-4392-B14D-BD900AA943B0}" destId="{0A3C01B3-6CA0-4EC0-BC62-39B835B6E362}" srcOrd="1" destOrd="0" presId="urn:microsoft.com/office/officeart/2005/8/layout/list1"/>
    <dgm:cxn modelId="{D715C710-3A37-474E-B0EF-ED76018EC8F7}" type="presOf" srcId="{C99D45D6-E02A-4C95-AB50-577BFD49A3A4}" destId="{F8FA3F4B-2A5C-4DE4-B5F7-AA6DB8BFA426}" srcOrd="0" destOrd="0" presId="urn:microsoft.com/office/officeart/2005/8/layout/list1"/>
    <dgm:cxn modelId="{D5E01A07-21BB-4631-9672-7DD077EA3789}" type="presOf" srcId="{C99D45D6-E02A-4C95-AB50-577BFD49A3A4}" destId="{DF9239D7-9F44-473A-87D4-FA95A85A7D39}" srcOrd="1" destOrd="0" presId="urn:microsoft.com/office/officeart/2005/8/layout/list1"/>
    <dgm:cxn modelId="{D4D5F7FB-ABD3-405C-8D45-764BE2E4A545}" type="presOf" srcId="{4020A507-7F91-4970-A007-AB5FE7E4FE54}" destId="{2066F6C6-9BE2-4A53-8DF9-0DFDE7C8970B}" srcOrd="0" destOrd="0" presId="urn:microsoft.com/office/officeart/2005/8/layout/list1"/>
    <dgm:cxn modelId="{2768AB28-AF5C-4A37-82D9-3CA2AB48B382}" type="presOf" srcId="{4020A507-7F91-4970-A007-AB5FE7E4FE54}" destId="{F8A4970A-C1D8-4C2F-9C70-56BA2954F1C4}" srcOrd="1" destOrd="0" presId="urn:microsoft.com/office/officeart/2005/8/layout/list1"/>
    <dgm:cxn modelId="{2B58F1B8-9E12-4AD4-BC4B-79F8D1FB39E9}" type="presOf" srcId="{3A2E86DC-4FFD-4A66-BF66-AA2BDF3C54B8}" destId="{A7F5BC56-00EA-47BA-AAE8-EC8205703F29}" srcOrd="1" destOrd="0" presId="urn:microsoft.com/office/officeart/2005/8/layout/list1"/>
    <dgm:cxn modelId="{59B01BDB-6C49-4FB9-B038-E5FEF2B97798}" type="presOf" srcId="{3A2E86DC-4FFD-4A66-BF66-AA2BDF3C54B8}" destId="{38F3854A-CD26-47C1-8685-A09885282177}" srcOrd="0" destOrd="0" presId="urn:microsoft.com/office/officeart/2005/8/layout/list1"/>
    <dgm:cxn modelId="{E452907F-8F9E-4FB0-AE1E-78F06293A54B}" type="presOf" srcId="{FBA7189D-8BF3-4C1C-921F-AE1106A45114}" destId="{4C578379-F07C-456A-82A2-DCC2E60A23F2}" srcOrd="0" destOrd="0" presId="urn:microsoft.com/office/officeart/2005/8/layout/list1"/>
    <dgm:cxn modelId="{06640E97-851D-4FEA-9EA1-CA94C686CDBC}" type="presOf" srcId="{53880502-E0B6-4392-B14D-BD900AA943B0}" destId="{8AEF8E07-D6A7-4CBC-93D7-8F39157AF6C3}" srcOrd="0" destOrd="0" presId="urn:microsoft.com/office/officeart/2005/8/layout/list1"/>
    <dgm:cxn modelId="{04FF7585-B604-49ED-9467-2EC440569D56}" type="presOf" srcId="{407C238C-8866-4A33-89B8-790EABCB5792}" destId="{218557BA-AEEE-4A86-A541-9C44CF0A39CC}" srcOrd="0" destOrd="0" presId="urn:microsoft.com/office/officeart/2005/8/layout/list1"/>
    <dgm:cxn modelId="{4BB89BCC-4D25-46FD-89AC-FA221C9F5254}" srcId="{FBA7189D-8BF3-4C1C-921F-AE1106A45114}" destId="{C99D45D6-E02A-4C95-AB50-577BFD49A3A4}" srcOrd="1" destOrd="0" parTransId="{57B447C3-DEA1-470A-9EB4-B8361E168D22}" sibTransId="{FA42A656-CCBC-4BF6-B6CC-130D9AA20583}"/>
    <dgm:cxn modelId="{C321F1E1-342A-40DC-AE38-968FE98DE250}" srcId="{FBA7189D-8BF3-4C1C-921F-AE1106A45114}" destId="{4020A507-7F91-4970-A007-AB5FE7E4FE54}" srcOrd="2" destOrd="0" parTransId="{BDFA2AAD-222F-47C8-82C3-061BEF3CC5F3}" sibTransId="{071CA34B-3FC8-4652-964D-5B5275F1BDD8}"/>
    <dgm:cxn modelId="{D311574D-B396-4208-9A5B-C4860CE07EBE}" srcId="{FBA7189D-8BF3-4C1C-921F-AE1106A45114}" destId="{3A2E86DC-4FFD-4A66-BF66-AA2BDF3C54B8}" srcOrd="4" destOrd="0" parTransId="{1C027FDA-FB7E-4D0D-AF2C-CC5E25F4B67A}" sibTransId="{B4FDEF20-A5FC-49BB-975D-BAF9079C1CB7}"/>
    <dgm:cxn modelId="{04332859-3443-47A2-BECA-D1ECDD856557}" srcId="{FBA7189D-8BF3-4C1C-921F-AE1106A45114}" destId="{407C238C-8866-4A33-89B8-790EABCB5792}" srcOrd="0" destOrd="0" parTransId="{12761334-0FFC-41DD-9AA4-A8915BBAA02D}" sibTransId="{989216CC-72D7-4E60-BE3A-019A6AA3ED0C}"/>
    <dgm:cxn modelId="{5B82FFC1-C9EE-4D19-BB05-C3732EFC4188}" type="presParOf" srcId="{4C578379-F07C-456A-82A2-DCC2E60A23F2}" destId="{DCD69F94-6B77-454B-AF4A-CC61DFFC726F}" srcOrd="0" destOrd="0" presId="urn:microsoft.com/office/officeart/2005/8/layout/list1"/>
    <dgm:cxn modelId="{9A2A2221-929D-45DF-A7E6-13453CF03F2F}" type="presParOf" srcId="{DCD69F94-6B77-454B-AF4A-CC61DFFC726F}" destId="{218557BA-AEEE-4A86-A541-9C44CF0A39CC}" srcOrd="0" destOrd="0" presId="urn:microsoft.com/office/officeart/2005/8/layout/list1"/>
    <dgm:cxn modelId="{773FCD14-DB85-433C-8E18-942605BA491B}" type="presParOf" srcId="{DCD69F94-6B77-454B-AF4A-CC61DFFC726F}" destId="{7F25C9EC-92EC-4137-A42C-F935A2BEF35E}" srcOrd="1" destOrd="0" presId="urn:microsoft.com/office/officeart/2005/8/layout/list1"/>
    <dgm:cxn modelId="{FEBEA008-8958-439B-A425-9D04C30CEF34}" type="presParOf" srcId="{4C578379-F07C-456A-82A2-DCC2E60A23F2}" destId="{D04A0A8C-1673-4529-9969-0FF5F051F251}" srcOrd="1" destOrd="0" presId="urn:microsoft.com/office/officeart/2005/8/layout/list1"/>
    <dgm:cxn modelId="{26619B59-3846-470A-811D-8CD24C1FD66E}" type="presParOf" srcId="{4C578379-F07C-456A-82A2-DCC2E60A23F2}" destId="{F5E5AAC7-C1C5-44A1-9A70-DE9CD4EA5479}" srcOrd="2" destOrd="0" presId="urn:microsoft.com/office/officeart/2005/8/layout/list1"/>
    <dgm:cxn modelId="{86BA851F-A5B3-4E95-ADCF-3EDE2BA47381}" type="presParOf" srcId="{4C578379-F07C-456A-82A2-DCC2E60A23F2}" destId="{1F2A80F2-0335-420E-B9A1-B4EE68AA3672}" srcOrd="3" destOrd="0" presId="urn:microsoft.com/office/officeart/2005/8/layout/list1"/>
    <dgm:cxn modelId="{2BAF04FC-F702-4536-ACF1-860EAEA2EE7F}" type="presParOf" srcId="{4C578379-F07C-456A-82A2-DCC2E60A23F2}" destId="{80E25B20-EF15-49F2-B942-0517904A034A}" srcOrd="4" destOrd="0" presId="urn:microsoft.com/office/officeart/2005/8/layout/list1"/>
    <dgm:cxn modelId="{A5C67324-65D1-4EF9-AC75-B67B9E8A6094}" type="presParOf" srcId="{80E25B20-EF15-49F2-B942-0517904A034A}" destId="{F8FA3F4B-2A5C-4DE4-B5F7-AA6DB8BFA426}" srcOrd="0" destOrd="0" presId="urn:microsoft.com/office/officeart/2005/8/layout/list1"/>
    <dgm:cxn modelId="{DC7D48E4-1D53-4B53-80CC-B9D8D5D498EE}" type="presParOf" srcId="{80E25B20-EF15-49F2-B942-0517904A034A}" destId="{DF9239D7-9F44-473A-87D4-FA95A85A7D39}" srcOrd="1" destOrd="0" presId="urn:microsoft.com/office/officeart/2005/8/layout/list1"/>
    <dgm:cxn modelId="{AFDDB574-D79B-4D11-9BB4-B083412B6D74}" type="presParOf" srcId="{4C578379-F07C-456A-82A2-DCC2E60A23F2}" destId="{77EB6BEE-56D7-4124-8CB8-F0D587E3EE7F}" srcOrd="5" destOrd="0" presId="urn:microsoft.com/office/officeart/2005/8/layout/list1"/>
    <dgm:cxn modelId="{9189C910-42E2-4C44-BF97-69ABA5C391A2}" type="presParOf" srcId="{4C578379-F07C-456A-82A2-DCC2E60A23F2}" destId="{C1583EF7-6D70-4459-B5C7-5F477835AD9F}" srcOrd="6" destOrd="0" presId="urn:microsoft.com/office/officeart/2005/8/layout/list1"/>
    <dgm:cxn modelId="{D05779BB-D58C-41C8-AE41-007AE6A11F0E}" type="presParOf" srcId="{4C578379-F07C-456A-82A2-DCC2E60A23F2}" destId="{486B288A-7E37-4599-A186-C50054B421C1}" srcOrd="7" destOrd="0" presId="urn:microsoft.com/office/officeart/2005/8/layout/list1"/>
    <dgm:cxn modelId="{84029259-54D5-4349-B0A6-E93BE2A0BEFD}" type="presParOf" srcId="{4C578379-F07C-456A-82A2-DCC2E60A23F2}" destId="{85711C8E-C570-4138-9843-EBE286B02582}" srcOrd="8" destOrd="0" presId="urn:microsoft.com/office/officeart/2005/8/layout/list1"/>
    <dgm:cxn modelId="{7FEC50AB-660B-428F-ACD5-8E3088411A98}" type="presParOf" srcId="{85711C8E-C570-4138-9843-EBE286B02582}" destId="{2066F6C6-9BE2-4A53-8DF9-0DFDE7C8970B}" srcOrd="0" destOrd="0" presId="urn:microsoft.com/office/officeart/2005/8/layout/list1"/>
    <dgm:cxn modelId="{C925321D-2B36-467C-936B-C89AAB4FFD3A}" type="presParOf" srcId="{85711C8E-C570-4138-9843-EBE286B02582}" destId="{F8A4970A-C1D8-4C2F-9C70-56BA2954F1C4}" srcOrd="1" destOrd="0" presId="urn:microsoft.com/office/officeart/2005/8/layout/list1"/>
    <dgm:cxn modelId="{FD6E1FDD-5D87-4AC7-A641-A2629EB08826}" type="presParOf" srcId="{4C578379-F07C-456A-82A2-DCC2E60A23F2}" destId="{4CFD419E-B4AC-4A11-9F89-DD46EAD0FADC}" srcOrd="9" destOrd="0" presId="urn:microsoft.com/office/officeart/2005/8/layout/list1"/>
    <dgm:cxn modelId="{46C4D88C-A4CF-4BF0-8080-79E7EEC23915}" type="presParOf" srcId="{4C578379-F07C-456A-82A2-DCC2E60A23F2}" destId="{16A32219-48EE-4A69-891C-4A48A7DB9711}" srcOrd="10" destOrd="0" presId="urn:microsoft.com/office/officeart/2005/8/layout/list1"/>
    <dgm:cxn modelId="{EF74EE55-A2CF-42F0-9936-83CD745E6786}" type="presParOf" srcId="{4C578379-F07C-456A-82A2-DCC2E60A23F2}" destId="{09F7DD0B-3BDD-4742-90A7-33EB3E2C04D9}" srcOrd="11" destOrd="0" presId="urn:microsoft.com/office/officeart/2005/8/layout/list1"/>
    <dgm:cxn modelId="{7916EFC1-77F1-4281-8313-88187A767BAF}" type="presParOf" srcId="{4C578379-F07C-456A-82A2-DCC2E60A23F2}" destId="{C532ADEA-D68A-4E66-A45D-CEDAB6ADC7B4}" srcOrd="12" destOrd="0" presId="urn:microsoft.com/office/officeart/2005/8/layout/list1"/>
    <dgm:cxn modelId="{3400B9F0-0686-4CA6-9CEA-5AD4C5A96E8F}" type="presParOf" srcId="{C532ADEA-D68A-4E66-A45D-CEDAB6ADC7B4}" destId="{8AEF8E07-D6A7-4CBC-93D7-8F39157AF6C3}" srcOrd="0" destOrd="0" presId="urn:microsoft.com/office/officeart/2005/8/layout/list1"/>
    <dgm:cxn modelId="{F030BDA3-7483-4118-8B69-DE4B405EC8A7}" type="presParOf" srcId="{C532ADEA-D68A-4E66-A45D-CEDAB6ADC7B4}" destId="{0A3C01B3-6CA0-4EC0-BC62-39B835B6E362}" srcOrd="1" destOrd="0" presId="urn:microsoft.com/office/officeart/2005/8/layout/list1"/>
    <dgm:cxn modelId="{F2173382-E72A-4CE9-917F-CC18865AD95A}" type="presParOf" srcId="{4C578379-F07C-456A-82A2-DCC2E60A23F2}" destId="{2865D184-BB08-42F3-80BD-9909353FCCF3}" srcOrd="13" destOrd="0" presId="urn:microsoft.com/office/officeart/2005/8/layout/list1"/>
    <dgm:cxn modelId="{B17C4FF6-18A2-458D-8C9C-E838844306C9}" type="presParOf" srcId="{4C578379-F07C-456A-82A2-DCC2E60A23F2}" destId="{04B6EF2A-B9B3-4523-AF88-AE3258F896A7}" srcOrd="14" destOrd="0" presId="urn:microsoft.com/office/officeart/2005/8/layout/list1"/>
    <dgm:cxn modelId="{72D7BA35-FED9-406C-A9CE-20A23779EA76}" type="presParOf" srcId="{4C578379-F07C-456A-82A2-DCC2E60A23F2}" destId="{C357BB10-4A09-4936-BBC7-0F1D0FC9F1BE}" srcOrd="15" destOrd="0" presId="urn:microsoft.com/office/officeart/2005/8/layout/list1"/>
    <dgm:cxn modelId="{EACE6744-3BD9-437D-BF38-B9C1A3813563}" type="presParOf" srcId="{4C578379-F07C-456A-82A2-DCC2E60A23F2}" destId="{8030F6B1-0EBD-42A5-9A4F-B9F2183A30C3}" srcOrd="16" destOrd="0" presId="urn:microsoft.com/office/officeart/2005/8/layout/list1"/>
    <dgm:cxn modelId="{DD03B372-38C0-4418-A60C-985B6588973B}" type="presParOf" srcId="{8030F6B1-0EBD-42A5-9A4F-B9F2183A30C3}" destId="{38F3854A-CD26-47C1-8685-A09885282177}" srcOrd="0" destOrd="0" presId="urn:microsoft.com/office/officeart/2005/8/layout/list1"/>
    <dgm:cxn modelId="{801A0F61-F571-4ECA-997C-6C66CDB37683}" type="presParOf" srcId="{8030F6B1-0EBD-42A5-9A4F-B9F2183A30C3}" destId="{A7F5BC56-00EA-47BA-AAE8-EC8205703F29}" srcOrd="1" destOrd="0" presId="urn:microsoft.com/office/officeart/2005/8/layout/list1"/>
    <dgm:cxn modelId="{EC0F4492-95C5-41CD-841C-343596CFEC7C}" type="presParOf" srcId="{4C578379-F07C-456A-82A2-DCC2E60A23F2}" destId="{94A8F2C4-2212-4C8F-BA4A-8E9E671C8B2E}" srcOrd="17" destOrd="0" presId="urn:microsoft.com/office/officeart/2005/8/layout/list1"/>
    <dgm:cxn modelId="{CE10239B-63BC-4EF7-9E55-ACA2CCA94D06}" type="presParOf" srcId="{4C578379-F07C-456A-82A2-DCC2E60A23F2}" destId="{197B393F-E1FF-4510-BDDE-A67BD990656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19BE3F-5D9C-44EB-8A45-EDBFE23CC0DA}" type="doc">
      <dgm:prSet loTypeId="urn:microsoft.com/office/officeart/2005/8/layout/equation1" loCatId="process" qsTypeId="urn:microsoft.com/office/officeart/2005/8/quickstyle/3d4" qsCatId="3D" csTypeId="urn:microsoft.com/office/officeart/2005/8/colors/colorful3" csCatId="colorful" phldr="1"/>
      <dgm:spPr/>
    </dgm:pt>
    <dgm:pt modelId="{372FBE36-4A15-4477-8D78-07E43B16C014}">
      <dgm:prSet phldrT="[Текст]"/>
      <dgm:spPr/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Досягнення ІТ та </a:t>
          </a:r>
        </a:p>
        <a:p>
          <a:r>
            <a:rPr lang="uk-UA" dirty="0" smtClean="0">
              <a:solidFill>
                <a:srgbClr val="003399"/>
              </a:solidFill>
            </a:rPr>
            <a:t>Педагогічної науки</a:t>
          </a:r>
          <a:endParaRPr lang="ru-RU" dirty="0">
            <a:solidFill>
              <a:srgbClr val="003399"/>
            </a:solidFill>
          </a:endParaRPr>
        </a:p>
      </dgm:t>
    </dgm:pt>
    <dgm:pt modelId="{C61DC153-74E9-4474-B24F-4CC3F9D14664}" type="parTrans" cxnId="{85BC2BB6-1374-46E1-8EE7-B809F0F1152C}">
      <dgm:prSet/>
      <dgm:spPr/>
      <dgm:t>
        <a:bodyPr/>
        <a:lstStyle/>
        <a:p>
          <a:endParaRPr lang="ru-RU"/>
        </a:p>
      </dgm:t>
    </dgm:pt>
    <dgm:pt modelId="{8A007ED1-CD92-4542-9FD7-B127D358B792}" type="sibTrans" cxnId="{85BC2BB6-1374-46E1-8EE7-B809F0F1152C}">
      <dgm:prSet/>
      <dgm:spPr/>
      <dgm:t>
        <a:bodyPr/>
        <a:lstStyle/>
        <a:p>
          <a:endParaRPr lang="ru-RU"/>
        </a:p>
      </dgm:t>
    </dgm:pt>
    <dgm:pt modelId="{4E858C38-7B2A-4903-BAEB-01FAA9E086EF}">
      <dgm:prSet phldrT="[Текст]"/>
      <dgm:spPr/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Педагогічна майстерність та система навчання</a:t>
          </a:r>
          <a:endParaRPr lang="ru-RU" dirty="0">
            <a:solidFill>
              <a:srgbClr val="003399"/>
            </a:solidFill>
          </a:endParaRPr>
        </a:p>
      </dgm:t>
    </dgm:pt>
    <dgm:pt modelId="{43B84643-79DC-4092-812D-309C3C86508A}" type="parTrans" cxnId="{51EF0F65-9770-43B7-8D8E-5BF105DD582B}">
      <dgm:prSet/>
      <dgm:spPr/>
      <dgm:t>
        <a:bodyPr/>
        <a:lstStyle/>
        <a:p>
          <a:endParaRPr lang="ru-RU"/>
        </a:p>
      </dgm:t>
    </dgm:pt>
    <dgm:pt modelId="{737CC8C6-CDDA-4A6B-942A-FFD31A78AD01}" type="sibTrans" cxnId="{51EF0F65-9770-43B7-8D8E-5BF105DD582B}">
      <dgm:prSet/>
      <dgm:spPr/>
      <dgm:t>
        <a:bodyPr/>
        <a:lstStyle/>
        <a:p>
          <a:endParaRPr lang="ru-RU"/>
        </a:p>
      </dgm:t>
    </dgm:pt>
    <dgm:pt modelId="{91B947EF-F3F7-461B-8B2C-8EF9B61E0C9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70C0"/>
              </a:solidFill>
            </a:rPr>
            <a:t>Сучасний урок</a:t>
          </a:r>
          <a:endParaRPr lang="ru-RU" sz="1400" b="1" dirty="0">
            <a:solidFill>
              <a:srgbClr val="0070C0"/>
            </a:solidFill>
          </a:endParaRPr>
        </a:p>
      </dgm:t>
    </dgm:pt>
    <dgm:pt modelId="{23D22F54-2E10-4150-B187-62E7943CD1E1}" type="parTrans" cxnId="{65C0BE93-7A1C-4A95-9727-92FB3D0DE574}">
      <dgm:prSet/>
      <dgm:spPr/>
      <dgm:t>
        <a:bodyPr/>
        <a:lstStyle/>
        <a:p>
          <a:endParaRPr lang="ru-RU"/>
        </a:p>
      </dgm:t>
    </dgm:pt>
    <dgm:pt modelId="{005D641A-6497-4C19-8832-2582521A4B83}" type="sibTrans" cxnId="{65C0BE93-7A1C-4A95-9727-92FB3D0DE574}">
      <dgm:prSet/>
      <dgm:spPr/>
      <dgm:t>
        <a:bodyPr/>
        <a:lstStyle/>
        <a:p>
          <a:endParaRPr lang="ru-RU"/>
        </a:p>
      </dgm:t>
    </dgm:pt>
    <dgm:pt modelId="{1A342FA8-C877-49E9-A892-B070BF6148B4}" type="pres">
      <dgm:prSet presAssocID="{9E19BE3F-5D9C-44EB-8A45-EDBFE23CC0DA}" presName="linearFlow" presStyleCnt="0">
        <dgm:presLayoutVars>
          <dgm:dir/>
          <dgm:resizeHandles val="exact"/>
        </dgm:presLayoutVars>
      </dgm:prSet>
      <dgm:spPr/>
    </dgm:pt>
    <dgm:pt modelId="{2ACCEFDC-DB2C-4FB6-BFB6-E6B94F071E91}" type="pres">
      <dgm:prSet presAssocID="{372FBE36-4A15-4477-8D78-07E43B16C0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5645F-90DD-4F3C-9C46-4117BA83143F}" type="pres">
      <dgm:prSet presAssocID="{8A007ED1-CD92-4542-9FD7-B127D358B792}" presName="spacerL" presStyleCnt="0"/>
      <dgm:spPr/>
    </dgm:pt>
    <dgm:pt modelId="{94803F22-521A-4595-88C2-507DDB3972D7}" type="pres">
      <dgm:prSet presAssocID="{8A007ED1-CD92-4542-9FD7-B127D358B792}" presName="sibTrans" presStyleLbl="sibTrans2D1" presStyleIdx="0" presStyleCnt="2"/>
      <dgm:spPr/>
    </dgm:pt>
    <dgm:pt modelId="{7F0DB31F-6DD8-4FE8-9350-74F554C567DF}" type="pres">
      <dgm:prSet presAssocID="{8A007ED1-CD92-4542-9FD7-B127D358B792}" presName="spacerR" presStyleCnt="0"/>
      <dgm:spPr/>
    </dgm:pt>
    <dgm:pt modelId="{3025E1ED-F9AB-441F-B0E5-A2FF390C7AAA}" type="pres">
      <dgm:prSet presAssocID="{4E858C38-7B2A-4903-BAEB-01FAA9E086EF}" presName="node" presStyleLbl="node1" presStyleIdx="1" presStyleCnt="3">
        <dgm:presLayoutVars>
          <dgm:bulletEnabled val="1"/>
        </dgm:presLayoutVars>
      </dgm:prSet>
      <dgm:spPr/>
    </dgm:pt>
    <dgm:pt modelId="{9608DCC0-D1D3-448A-9C6E-CB4D60D5FE03}" type="pres">
      <dgm:prSet presAssocID="{737CC8C6-CDDA-4A6B-942A-FFD31A78AD01}" presName="spacerL" presStyleCnt="0"/>
      <dgm:spPr/>
    </dgm:pt>
    <dgm:pt modelId="{88884268-7A8D-44A4-A625-721E214B8024}" type="pres">
      <dgm:prSet presAssocID="{737CC8C6-CDDA-4A6B-942A-FFD31A78AD01}" presName="sibTrans" presStyleLbl="sibTrans2D1" presStyleIdx="1" presStyleCnt="2"/>
      <dgm:spPr/>
    </dgm:pt>
    <dgm:pt modelId="{697CF339-4E81-43C2-BACE-0CADADB9BA6B}" type="pres">
      <dgm:prSet presAssocID="{737CC8C6-CDDA-4A6B-942A-FFD31A78AD01}" presName="spacerR" presStyleCnt="0"/>
      <dgm:spPr/>
    </dgm:pt>
    <dgm:pt modelId="{C5A6C652-7BB7-47CE-BF9E-72C06A0B86EE}" type="pres">
      <dgm:prSet presAssocID="{91B947EF-F3F7-461B-8B2C-8EF9B61E0C9E}" presName="node" presStyleLbl="node1" presStyleIdx="2" presStyleCnt="3" custScaleX="115682" custScaleY="103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7013D9-982C-4BD4-B158-062F1D20D798}" type="presOf" srcId="{737CC8C6-CDDA-4A6B-942A-FFD31A78AD01}" destId="{88884268-7A8D-44A4-A625-721E214B8024}" srcOrd="0" destOrd="0" presId="urn:microsoft.com/office/officeart/2005/8/layout/equation1"/>
    <dgm:cxn modelId="{F3AFBEDA-7F62-4334-8FF9-4A3B8FDC71FB}" type="presOf" srcId="{4E858C38-7B2A-4903-BAEB-01FAA9E086EF}" destId="{3025E1ED-F9AB-441F-B0E5-A2FF390C7AAA}" srcOrd="0" destOrd="0" presId="urn:microsoft.com/office/officeart/2005/8/layout/equation1"/>
    <dgm:cxn modelId="{600712D1-F7B8-4B59-A46E-A405C6D988CE}" type="presOf" srcId="{9E19BE3F-5D9C-44EB-8A45-EDBFE23CC0DA}" destId="{1A342FA8-C877-49E9-A892-B070BF6148B4}" srcOrd="0" destOrd="0" presId="urn:microsoft.com/office/officeart/2005/8/layout/equation1"/>
    <dgm:cxn modelId="{65C0BE93-7A1C-4A95-9727-92FB3D0DE574}" srcId="{9E19BE3F-5D9C-44EB-8A45-EDBFE23CC0DA}" destId="{91B947EF-F3F7-461B-8B2C-8EF9B61E0C9E}" srcOrd="2" destOrd="0" parTransId="{23D22F54-2E10-4150-B187-62E7943CD1E1}" sibTransId="{005D641A-6497-4C19-8832-2582521A4B83}"/>
    <dgm:cxn modelId="{BE0F7467-11C2-4C93-A293-5F0B43FAFC06}" type="presOf" srcId="{8A007ED1-CD92-4542-9FD7-B127D358B792}" destId="{94803F22-521A-4595-88C2-507DDB3972D7}" srcOrd="0" destOrd="0" presId="urn:microsoft.com/office/officeart/2005/8/layout/equation1"/>
    <dgm:cxn modelId="{D22ACB49-26A8-47CA-AB9E-87343D5AA274}" type="presOf" srcId="{372FBE36-4A15-4477-8D78-07E43B16C014}" destId="{2ACCEFDC-DB2C-4FB6-BFB6-E6B94F071E91}" srcOrd="0" destOrd="0" presId="urn:microsoft.com/office/officeart/2005/8/layout/equation1"/>
    <dgm:cxn modelId="{85BC2BB6-1374-46E1-8EE7-B809F0F1152C}" srcId="{9E19BE3F-5D9C-44EB-8A45-EDBFE23CC0DA}" destId="{372FBE36-4A15-4477-8D78-07E43B16C014}" srcOrd="0" destOrd="0" parTransId="{C61DC153-74E9-4474-B24F-4CC3F9D14664}" sibTransId="{8A007ED1-CD92-4542-9FD7-B127D358B792}"/>
    <dgm:cxn modelId="{51EF0F65-9770-43B7-8D8E-5BF105DD582B}" srcId="{9E19BE3F-5D9C-44EB-8A45-EDBFE23CC0DA}" destId="{4E858C38-7B2A-4903-BAEB-01FAA9E086EF}" srcOrd="1" destOrd="0" parTransId="{43B84643-79DC-4092-812D-309C3C86508A}" sibTransId="{737CC8C6-CDDA-4A6B-942A-FFD31A78AD01}"/>
    <dgm:cxn modelId="{BDEA9498-4A8B-4013-B5AD-947485A6C042}" type="presOf" srcId="{91B947EF-F3F7-461B-8B2C-8EF9B61E0C9E}" destId="{C5A6C652-7BB7-47CE-BF9E-72C06A0B86EE}" srcOrd="0" destOrd="0" presId="urn:microsoft.com/office/officeart/2005/8/layout/equation1"/>
    <dgm:cxn modelId="{7D6CF703-06AD-4D84-85EA-5AAA9347C17A}" type="presParOf" srcId="{1A342FA8-C877-49E9-A892-B070BF6148B4}" destId="{2ACCEFDC-DB2C-4FB6-BFB6-E6B94F071E91}" srcOrd="0" destOrd="0" presId="urn:microsoft.com/office/officeart/2005/8/layout/equation1"/>
    <dgm:cxn modelId="{CDD2F81B-42B4-4065-A3EC-33BFF4566F11}" type="presParOf" srcId="{1A342FA8-C877-49E9-A892-B070BF6148B4}" destId="{0CF5645F-90DD-4F3C-9C46-4117BA83143F}" srcOrd="1" destOrd="0" presId="urn:microsoft.com/office/officeart/2005/8/layout/equation1"/>
    <dgm:cxn modelId="{E2D2A872-C76C-4F2A-A310-9517B61A3A4B}" type="presParOf" srcId="{1A342FA8-C877-49E9-A892-B070BF6148B4}" destId="{94803F22-521A-4595-88C2-507DDB3972D7}" srcOrd="2" destOrd="0" presId="urn:microsoft.com/office/officeart/2005/8/layout/equation1"/>
    <dgm:cxn modelId="{4C55EA56-A297-4328-8B5A-0FB07A3831EB}" type="presParOf" srcId="{1A342FA8-C877-49E9-A892-B070BF6148B4}" destId="{7F0DB31F-6DD8-4FE8-9350-74F554C567DF}" srcOrd="3" destOrd="0" presId="urn:microsoft.com/office/officeart/2005/8/layout/equation1"/>
    <dgm:cxn modelId="{342B91B1-B956-4745-8734-B62A9A0F06B8}" type="presParOf" srcId="{1A342FA8-C877-49E9-A892-B070BF6148B4}" destId="{3025E1ED-F9AB-441F-B0E5-A2FF390C7AAA}" srcOrd="4" destOrd="0" presId="urn:microsoft.com/office/officeart/2005/8/layout/equation1"/>
    <dgm:cxn modelId="{83B21D47-0661-4374-A2B7-4194E0BC2F24}" type="presParOf" srcId="{1A342FA8-C877-49E9-A892-B070BF6148B4}" destId="{9608DCC0-D1D3-448A-9C6E-CB4D60D5FE03}" srcOrd="5" destOrd="0" presId="urn:microsoft.com/office/officeart/2005/8/layout/equation1"/>
    <dgm:cxn modelId="{E3DD075C-B32B-47BF-B9AF-6FCEF712A12B}" type="presParOf" srcId="{1A342FA8-C877-49E9-A892-B070BF6148B4}" destId="{88884268-7A8D-44A4-A625-721E214B8024}" srcOrd="6" destOrd="0" presId="urn:microsoft.com/office/officeart/2005/8/layout/equation1"/>
    <dgm:cxn modelId="{8314D171-9996-4F0F-BD6D-E9558A723C96}" type="presParOf" srcId="{1A342FA8-C877-49E9-A892-B070BF6148B4}" destId="{697CF339-4E81-43C2-BACE-0CADADB9BA6B}" srcOrd="7" destOrd="0" presId="urn:microsoft.com/office/officeart/2005/8/layout/equation1"/>
    <dgm:cxn modelId="{2964D8E1-21AE-4700-9FB8-588EE70F25C4}" type="presParOf" srcId="{1A342FA8-C877-49E9-A892-B070BF6148B4}" destId="{C5A6C652-7BB7-47CE-BF9E-72C06A0B86E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C13B2-CE36-499A-BA8F-EDD1BB2DD900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407B41B-81A7-4DE2-AC23-4176EF5873FE}">
      <dgm:prSet phldrT="[Текст]"/>
      <dgm:spPr/>
      <dgm:t>
        <a:bodyPr/>
        <a:lstStyle/>
        <a:p>
          <a:r>
            <a:rPr lang="uk-UA" dirty="0" err="1" smtClean="0">
              <a:solidFill>
                <a:srgbClr val="002060"/>
              </a:solidFill>
            </a:rPr>
            <a:t>Пограмне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lang="uk-UA" dirty="0" err="1" smtClean="0">
              <a:solidFill>
                <a:srgbClr val="002060"/>
              </a:solidFill>
            </a:rPr>
            <a:t>забезпнчення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lang="uk-UA" dirty="0" smtClean="0">
              <a:solidFill>
                <a:srgbClr val="002060"/>
              </a:solidFill>
            </a:rPr>
            <a:t>Тест-контроль, засобами </a:t>
          </a:r>
          <a:r>
            <a:rPr lang="en-US" dirty="0" err="1" smtClean="0">
              <a:solidFill>
                <a:srgbClr val="002060"/>
              </a:solidFill>
            </a:rPr>
            <a:t>MYTestX</a:t>
          </a:r>
          <a:endParaRPr lang="ru-RU" dirty="0">
            <a:solidFill>
              <a:srgbClr val="002060"/>
            </a:solidFill>
          </a:endParaRPr>
        </a:p>
      </dgm:t>
    </dgm:pt>
    <dgm:pt modelId="{C72CDA2A-59F2-48BA-90A2-570584075C66}" type="parTrans" cxnId="{30982363-0C85-41FD-BDFA-DD6D28572DDE}">
      <dgm:prSet/>
      <dgm:spPr/>
      <dgm:t>
        <a:bodyPr/>
        <a:lstStyle/>
        <a:p>
          <a:endParaRPr lang="ru-RU"/>
        </a:p>
      </dgm:t>
    </dgm:pt>
    <dgm:pt modelId="{A4D0F3EA-FB4F-433D-8310-C3562E310B62}" type="sibTrans" cxnId="{30982363-0C85-41FD-BDFA-DD6D28572DDE}">
      <dgm:prSet/>
      <dgm:spPr/>
      <dgm:t>
        <a:bodyPr/>
        <a:lstStyle/>
        <a:p>
          <a:endParaRPr lang="ru-RU"/>
        </a:p>
      </dgm:t>
    </dgm:pt>
    <dgm:pt modelId="{252224A3-45C3-4BCE-B29F-101C2D3401D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ППЗ  “Математика 5-6”, “Алгебра 7-9”, </a:t>
          </a:r>
          <a:r>
            <a:rPr lang="ru-RU" dirty="0" err="1" smtClean="0">
              <a:solidFill>
                <a:srgbClr val="002060"/>
              </a:solidFill>
            </a:rPr>
            <a:t>Геометрія</a:t>
          </a:r>
          <a:r>
            <a:rPr lang="ru-RU" dirty="0" smtClean="0">
              <a:solidFill>
                <a:srgbClr val="002060"/>
              </a:solidFill>
            </a:rPr>
            <a:t> 7- 9”, “Фізика8 -9 ”.</a:t>
          </a:r>
          <a:endParaRPr lang="ru-RU" dirty="0">
            <a:solidFill>
              <a:srgbClr val="002060"/>
            </a:solidFill>
          </a:endParaRPr>
        </a:p>
      </dgm:t>
    </dgm:pt>
    <dgm:pt modelId="{844A2844-50F3-4D02-89C4-862FFFF8265D}" type="parTrans" cxnId="{F88DAC23-F632-42B9-8EFF-1B10DD407E81}">
      <dgm:prSet/>
      <dgm:spPr/>
      <dgm:t>
        <a:bodyPr/>
        <a:lstStyle/>
        <a:p>
          <a:endParaRPr lang="ru-RU"/>
        </a:p>
      </dgm:t>
    </dgm:pt>
    <dgm:pt modelId="{77033893-82B3-4C63-8C96-F12E7674386C}" type="sibTrans" cxnId="{F88DAC23-F632-42B9-8EFF-1B10DD407E81}">
      <dgm:prSet/>
      <dgm:spPr/>
      <dgm:t>
        <a:bodyPr/>
        <a:lstStyle/>
        <a:p>
          <a:endParaRPr lang="ru-RU"/>
        </a:p>
      </dgm:t>
    </dgm:pt>
    <dgm:pt modelId="{B482A7A2-F07E-4708-A5D2-0E2F38EA88C8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Пакет </a:t>
          </a:r>
          <a:r>
            <a:rPr lang="ru-RU" dirty="0" err="1" smtClean="0">
              <a:solidFill>
                <a:srgbClr val="002060"/>
              </a:solidFill>
            </a:rPr>
            <a:t>динамічної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геометрії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en-US" dirty="0" smtClean="0">
              <a:solidFill>
                <a:srgbClr val="002060"/>
              </a:solidFill>
            </a:rPr>
            <a:t>DG </a:t>
          </a:r>
          <a:endParaRPr lang="ru-RU" dirty="0">
            <a:solidFill>
              <a:srgbClr val="002060"/>
            </a:solidFill>
          </a:endParaRPr>
        </a:p>
      </dgm:t>
    </dgm:pt>
    <dgm:pt modelId="{E0E61E3C-6FDB-4EE2-8859-AB56936BE27A}" type="parTrans" cxnId="{ABB27D01-11EF-41E8-9B49-01382DB78F22}">
      <dgm:prSet/>
      <dgm:spPr/>
      <dgm:t>
        <a:bodyPr/>
        <a:lstStyle/>
        <a:p>
          <a:endParaRPr lang="ru-RU"/>
        </a:p>
      </dgm:t>
    </dgm:pt>
    <dgm:pt modelId="{2B7A3A02-C4FF-4BD0-BBF9-641FB1533162}" type="sibTrans" cxnId="{ABB27D01-11EF-41E8-9B49-01382DB78F22}">
      <dgm:prSet/>
      <dgm:spPr/>
      <dgm:t>
        <a:bodyPr/>
        <a:lstStyle/>
        <a:p>
          <a:endParaRPr lang="ru-RU"/>
        </a:p>
      </dgm:t>
    </dgm:pt>
    <dgm:pt modelId="{498BBE26-7208-42AE-B96F-8AF38341F1D4}">
      <dgm:prSet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Програма</a:t>
          </a:r>
          <a:r>
            <a:rPr lang="ru-RU" dirty="0" smtClean="0">
              <a:solidFill>
                <a:srgbClr val="002060"/>
              </a:solidFill>
            </a:rPr>
            <a:t> для створення </a:t>
          </a:r>
          <a:r>
            <a:rPr lang="ru-RU" dirty="0" err="1" smtClean="0">
              <a:solidFill>
                <a:srgbClr val="002060"/>
              </a:solidFill>
            </a:rPr>
            <a:t>презентацій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PowerPoint</a:t>
          </a:r>
          <a:r>
            <a:rPr lang="ru-RU" dirty="0" smtClean="0">
              <a:solidFill>
                <a:srgbClr val="002060"/>
              </a:solidFill>
            </a:rPr>
            <a:t> для </a:t>
          </a:r>
          <a:r>
            <a:rPr lang="ru-RU" dirty="0" err="1" smtClean="0">
              <a:solidFill>
                <a:srgbClr val="002060"/>
              </a:solidFill>
            </a:rPr>
            <a:t>уроків</a:t>
          </a:r>
          <a:endParaRPr lang="ru-RU" dirty="0">
            <a:solidFill>
              <a:srgbClr val="002060"/>
            </a:solidFill>
          </a:endParaRPr>
        </a:p>
      </dgm:t>
    </dgm:pt>
    <dgm:pt modelId="{2A9F7211-7D21-45CA-B387-9F5841D2F48A}" type="parTrans" cxnId="{FD53E935-35A1-494F-A45D-C439811394BA}">
      <dgm:prSet/>
      <dgm:spPr/>
      <dgm:t>
        <a:bodyPr/>
        <a:lstStyle/>
        <a:p>
          <a:endParaRPr lang="ru-RU"/>
        </a:p>
      </dgm:t>
    </dgm:pt>
    <dgm:pt modelId="{5B0740E2-95B2-4FF2-B4DB-BA01FF9FCD83}" type="sibTrans" cxnId="{FD53E935-35A1-494F-A45D-C439811394BA}">
      <dgm:prSet/>
      <dgm:spPr/>
      <dgm:t>
        <a:bodyPr/>
        <a:lstStyle/>
        <a:p>
          <a:endParaRPr lang="ru-RU"/>
        </a:p>
      </dgm:t>
    </dgm:pt>
    <dgm:pt modelId="{AE30FB45-F658-4986-9CBB-DE0266491F6A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Пакет </a:t>
          </a:r>
          <a:r>
            <a:rPr lang="en-US" dirty="0" smtClean="0">
              <a:solidFill>
                <a:srgbClr val="002060"/>
              </a:solidFill>
            </a:rPr>
            <a:t>AV </a:t>
          </a:r>
          <a:r>
            <a:rPr lang="ru-RU" dirty="0" smtClean="0">
              <a:solidFill>
                <a:srgbClr val="002060"/>
              </a:solidFill>
            </a:rPr>
            <a:t>Математика + 1.0</a:t>
          </a:r>
          <a:endParaRPr lang="ru-RU" dirty="0">
            <a:solidFill>
              <a:srgbClr val="002060"/>
            </a:solidFill>
          </a:endParaRPr>
        </a:p>
      </dgm:t>
    </dgm:pt>
    <dgm:pt modelId="{1837DAFC-B032-4040-9654-83A1C869E9BB}" type="parTrans" cxnId="{1D80C3EF-06AB-45DF-9907-055C45AD4506}">
      <dgm:prSet/>
      <dgm:spPr/>
      <dgm:t>
        <a:bodyPr/>
        <a:lstStyle/>
        <a:p>
          <a:endParaRPr lang="ru-RU"/>
        </a:p>
      </dgm:t>
    </dgm:pt>
    <dgm:pt modelId="{D1690DBD-AA00-4478-ACE3-4B3882DAB568}" type="sibTrans" cxnId="{1D80C3EF-06AB-45DF-9907-055C45AD4506}">
      <dgm:prSet/>
      <dgm:spPr/>
      <dgm:t>
        <a:bodyPr/>
        <a:lstStyle/>
        <a:p>
          <a:endParaRPr lang="ru-RU"/>
        </a:p>
      </dgm:t>
    </dgm:pt>
    <dgm:pt modelId="{D1BF5218-2745-4218-98E6-D9340EFFEF69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Програмне забезпечення </a:t>
          </a:r>
          <a:r>
            <a:rPr lang="en-US" dirty="0" err="1" smtClean="0">
              <a:solidFill>
                <a:srgbClr val="002060"/>
              </a:solidFill>
            </a:rPr>
            <a:t>Exle</a:t>
          </a:r>
          <a:r>
            <a:rPr lang="uk-UA" dirty="0" smtClean="0">
              <a:solidFill>
                <a:srgbClr val="002060"/>
              </a:solidFill>
            </a:rPr>
            <a:t>, </a:t>
          </a:r>
          <a:endParaRPr lang="ru-RU" dirty="0">
            <a:solidFill>
              <a:srgbClr val="002060"/>
            </a:solidFill>
          </a:endParaRPr>
        </a:p>
      </dgm:t>
    </dgm:pt>
    <dgm:pt modelId="{7D536558-F401-40B8-902D-0FBE2181B2EE}" type="parTrans" cxnId="{2278A82C-C21F-446E-89E1-342FAC905532}">
      <dgm:prSet/>
      <dgm:spPr/>
      <dgm:t>
        <a:bodyPr/>
        <a:lstStyle/>
        <a:p>
          <a:endParaRPr lang="ru-RU"/>
        </a:p>
      </dgm:t>
    </dgm:pt>
    <dgm:pt modelId="{2BFAB8C6-2973-4153-B446-B46775C00A19}" type="sibTrans" cxnId="{2278A82C-C21F-446E-89E1-342FAC905532}">
      <dgm:prSet/>
      <dgm:spPr/>
      <dgm:t>
        <a:bodyPr/>
        <a:lstStyle/>
        <a:p>
          <a:endParaRPr lang="ru-RU"/>
        </a:p>
      </dgm:t>
    </dgm:pt>
    <dgm:pt modelId="{AFB8F71E-4066-444A-BFA9-9E3129D9E7E9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Зберігання та публікації навчального контенту («хмарні» сервіси  </a:t>
          </a:r>
          <a:r>
            <a:rPr lang="en-US" dirty="0" err="1" smtClean="0">
              <a:solidFill>
                <a:srgbClr val="002060"/>
              </a:solidFill>
            </a:rPr>
            <a:t>GoogleDrive</a:t>
          </a:r>
          <a:r>
            <a:rPr lang="uk-UA" dirty="0" smtClean="0">
              <a:solidFill>
                <a:srgbClr val="002060"/>
              </a:solidFill>
            </a:rPr>
            <a:t>, </a:t>
          </a:r>
          <a:r>
            <a:rPr lang="en-US" dirty="0" smtClean="0">
              <a:solidFill>
                <a:srgbClr val="002060"/>
              </a:solidFill>
            </a:rPr>
            <a:t> SkyDrive</a:t>
          </a:r>
          <a:r>
            <a:rPr lang="uk-UA" dirty="0" smtClean="0">
              <a:solidFill>
                <a:srgbClr val="002060"/>
              </a:solidFill>
            </a:rPr>
            <a:t>,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DropBox</a:t>
          </a:r>
          <a:r>
            <a:rPr lang="uk-UA" dirty="0" smtClean="0">
              <a:solidFill>
                <a:srgbClr val="002060"/>
              </a:solidFill>
            </a:rPr>
            <a:t>)</a:t>
          </a:r>
          <a:endParaRPr lang="ru-RU" dirty="0">
            <a:solidFill>
              <a:srgbClr val="002060"/>
            </a:solidFill>
          </a:endParaRPr>
        </a:p>
      </dgm:t>
    </dgm:pt>
    <dgm:pt modelId="{0E478CF5-FF77-4191-BD39-FCF191DAD434}" type="parTrans" cxnId="{006D0FB1-1054-4215-9964-5937E8475E8B}">
      <dgm:prSet/>
      <dgm:spPr/>
      <dgm:t>
        <a:bodyPr/>
        <a:lstStyle/>
        <a:p>
          <a:endParaRPr lang="ru-RU"/>
        </a:p>
      </dgm:t>
    </dgm:pt>
    <dgm:pt modelId="{FB1130D3-69D0-4C2D-A7BC-4C68EEEBD3A2}" type="sibTrans" cxnId="{006D0FB1-1054-4215-9964-5937E8475E8B}">
      <dgm:prSet/>
      <dgm:spPr/>
      <dgm:t>
        <a:bodyPr/>
        <a:lstStyle/>
        <a:p>
          <a:endParaRPr lang="ru-RU"/>
        </a:p>
      </dgm:t>
    </dgm:pt>
    <dgm:pt modelId="{E336B5A8-9499-4B8B-9FD6-A8E34562E654}" type="pres">
      <dgm:prSet presAssocID="{991C13B2-CE36-499A-BA8F-EDD1BB2DD9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99C164-2709-4A9B-8745-1AFBF1EA8564}" type="pres">
      <dgm:prSet presAssocID="{991C13B2-CE36-499A-BA8F-EDD1BB2DD900}" presName="Name1" presStyleCnt="0"/>
      <dgm:spPr/>
    </dgm:pt>
    <dgm:pt modelId="{FE47EA18-FCAA-4766-AEB4-027A6FAF9F32}" type="pres">
      <dgm:prSet presAssocID="{991C13B2-CE36-499A-BA8F-EDD1BB2DD900}" presName="cycle" presStyleCnt="0"/>
      <dgm:spPr/>
    </dgm:pt>
    <dgm:pt modelId="{9937CBAC-4C53-4A1A-B617-9A53941417B4}" type="pres">
      <dgm:prSet presAssocID="{991C13B2-CE36-499A-BA8F-EDD1BB2DD900}" presName="srcNode" presStyleLbl="node1" presStyleIdx="0" presStyleCnt="7"/>
      <dgm:spPr/>
    </dgm:pt>
    <dgm:pt modelId="{9C9EA80F-8EC3-4D37-80F4-F66A547E388A}" type="pres">
      <dgm:prSet presAssocID="{991C13B2-CE36-499A-BA8F-EDD1BB2DD900}" presName="conn" presStyleLbl="parChTrans1D2" presStyleIdx="0" presStyleCnt="1"/>
      <dgm:spPr/>
      <dgm:t>
        <a:bodyPr/>
        <a:lstStyle/>
        <a:p>
          <a:endParaRPr lang="ru-RU"/>
        </a:p>
      </dgm:t>
    </dgm:pt>
    <dgm:pt modelId="{0DD48A7A-DD3E-4E03-805B-E8F032B25CEB}" type="pres">
      <dgm:prSet presAssocID="{991C13B2-CE36-499A-BA8F-EDD1BB2DD900}" presName="extraNode" presStyleLbl="node1" presStyleIdx="0" presStyleCnt="7"/>
      <dgm:spPr/>
    </dgm:pt>
    <dgm:pt modelId="{64ECE275-B34C-42D3-940B-B4C029B736C4}" type="pres">
      <dgm:prSet presAssocID="{991C13B2-CE36-499A-BA8F-EDD1BB2DD900}" presName="dstNode" presStyleLbl="node1" presStyleIdx="0" presStyleCnt="7"/>
      <dgm:spPr/>
    </dgm:pt>
    <dgm:pt modelId="{3156B3BD-2AAD-4E37-9ABB-B01512ACA4A7}" type="pres">
      <dgm:prSet presAssocID="{0407B41B-81A7-4DE2-AC23-4176EF5873F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8AB2B-AE40-4C5C-AF28-89DA8C4F3ED6}" type="pres">
      <dgm:prSet presAssocID="{0407B41B-81A7-4DE2-AC23-4176EF5873FE}" presName="accent_1" presStyleCnt="0"/>
      <dgm:spPr/>
    </dgm:pt>
    <dgm:pt modelId="{D7F6EADD-4E3B-4F0F-900A-33F4FC39CDFA}" type="pres">
      <dgm:prSet presAssocID="{0407B41B-81A7-4DE2-AC23-4176EF5873FE}" presName="accentRepeatNode" presStyleLbl="solidFgAcc1" presStyleIdx="0" presStyleCnt="7"/>
      <dgm:spPr/>
    </dgm:pt>
    <dgm:pt modelId="{59F182EE-EF2E-4AE9-8E10-502CC734350D}" type="pres">
      <dgm:prSet presAssocID="{AE30FB45-F658-4986-9CBB-DE0266491F6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38C7A-0497-4493-92A7-0E0DDC9A11AC}" type="pres">
      <dgm:prSet presAssocID="{AE30FB45-F658-4986-9CBB-DE0266491F6A}" presName="accent_2" presStyleCnt="0"/>
      <dgm:spPr/>
    </dgm:pt>
    <dgm:pt modelId="{3E2E1443-0784-4BC0-B1F3-65B4118E0318}" type="pres">
      <dgm:prSet presAssocID="{AE30FB45-F658-4986-9CBB-DE0266491F6A}" presName="accentRepeatNode" presStyleLbl="solidFgAcc1" presStyleIdx="1" presStyleCnt="7"/>
      <dgm:spPr/>
    </dgm:pt>
    <dgm:pt modelId="{B4C309F0-EF98-4A48-9CB1-36811927DAD6}" type="pres">
      <dgm:prSet presAssocID="{B482A7A2-F07E-4708-A5D2-0E2F38EA88C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3F8EA-FADD-4622-ACC6-06B9E9A7EEF9}" type="pres">
      <dgm:prSet presAssocID="{B482A7A2-F07E-4708-A5D2-0E2F38EA88C8}" presName="accent_3" presStyleCnt="0"/>
      <dgm:spPr/>
    </dgm:pt>
    <dgm:pt modelId="{C9303FC6-7691-4575-BDA6-6323BD82FB9C}" type="pres">
      <dgm:prSet presAssocID="{B482A7A2-F07E-4708-A5D2-0E2F38EA88C8}" presName="accentRepeatNode" presStyleLbl="solidFgAcc1" presStyleIdx="2" presStyleCnt="7"/>
      <dgm:spPr/>
    </dgm:pt>
    <dgm:pt modelId="{9967F208-32E0-4D70-A1D4-D7C718A5E213}" type="pres">
      <dgm:prSet presAssocID="{498BBE26-7208-42AE-B96F-8AF38341F1D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FFEDC-F9EC-474C-AAF5-19777F6F4E82}" type="pres">
      <dgm:prSet presAssocID="{498BBE26-7208-42AE-B96F-8AF38341F1D4}" presName="accent_4" presStyleCnt="0"/>
      <dgm:spPr/>
    </dgm:pt>
    <dgm:pt modelId="{7593EBD4-C271-48B5-B987-824647F46F43}" type="pres">
      <dgm:prSet presAssocID="{498BBE26-7208-42AE-B96F-8AF38341F1D4}" presName="accentRepeatNode" presStyleLbl="solidFgAcc1" presStyleIdx="3" presStyleCnt="7"/>
      <dgm:spPr/>
    </dgm:pt>
    <dgm:pt modelId="{838E0F16-7D61-46D3-AB0E-04BE579FB9E4}" type="pres">
      <dgm:prSet presAssocID="{252224A3-45C3-4BCE-B29F-101C2D3401D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A175E-2505-45FD-A7D1-38072ADE0BFD}" type="pres">
      <dgm:prSet presAssocID="{252224A3-45C3-4BCE-B29F-101C2D3401DC}" presName="accent_5" presStyleCnt="0"/>
      <dgm:spPr/>
    </dgm:pt>
    <dgm:pt modelId="{EA90A801-B6AB-4E4C-9E15-1AA1E7ABF71A}" type="pres">
      <dgm:prSet presAssocID="{252224A3-45C3-4BCE-B29F-101C2D3401DC}" presName="accentRepeatNode" presStyleLbl="solidFgAcc1" presStyleIdx="4" presStyleCnt="7"/>
      <dgm:spPr/>
    </dgm:pt>
    <dgm:pt modelId="{97A0DB1C-7FDC-4493-9CC3-68A880545CD5}" type="pres">
      <dgm:prSet presAssocID="{D1BF5218-2745-4218-98E6-D9340EFFEF6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3A37A-3A5B-41EF-A29D-6FE6B9A234B9}" type="pres">
      <dgm:prSet presAssocID="{D1BF5218-2745-4218-98E6-D9340EFFEF69}" presName="accent_6" presStyleCnt="0"/>
      <dgm:spPr/>
    </dgm:pt>
    <dgm:pt modelId="{4057F064-2C79-4AEC-A426-5151F58B3A8A}" type="pres">
      <dgm:prSet presAssocID="{D1BF5218-2745-4218-98E6-D9340EFFEF69}" presName="accentRepeatNode" presStyleLbl="solidFgAcc1" presStyleIdx="5" presStyleCnt="7"/>
      <dgm:spPr/>
    </dgm:pt>
    <dgm:pt modelId="{B6196B53-042A-4008-89BC-4E697359B1ED}" type="pres">
      <dgm:prSet presAssocID="{AFB8F71E-4066-444A-BFA9-9E3129D9E7E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12E65-FC56-4F68-BB3E-A8F6AD66A9D5}" type="pres">
      <dgm:prSet presAssocID="{AFB8F71E-4066-444A-BFA9-9E3129D9E7E9}" presName="accent_7" presStyleCnt="0"/>
      <dgm:spPr/>
    </dgm:pt>
    <dgm:pt modelId="{D71C9F2B-ED8E-41BF-9A0F-0B6164C58A21}" type="pres">
      <dgm:prSet presAssocID="{AFB8F71E-4066-444A-BFA9-9E3129D9E7E9}" presName="accentRepeatNode" presStyleLbl="solidFgAcc1" presStyleIdx="6" presStyleCnt="7"/>
      <dgm:spPr/>
    </dgm:pt>
  </dgm:ptLst>
  <dgm:cxnLst>
    <dgm:cxn modelId="{4754E7FE-4AE4-4153-BFE2-E4340D508694}" type="presOf" srcId="{252224A3-45C3-4BCE-B29F-101C2D3401DC}" destId="{838E0F16-7D61-46D3-AB0E-04BE579FB9E4}" srcOrd="0" destOrd="0" presId="urn:microsoft.com/office/officeart/2008/layout/VerticalCurvedList"/>
    <dgm:cxn modelId="{FD53E935-35A1-494F-A45D-C439811394BA}" srcId="{991C13B2-CE36-499A-BA8F-EDD1BB2DD900}" destId="{498BBE26-7208-42AE-B96F-8AF38341F1D4}" srcOrd="3" destOrd="0" parTransId="{2A9F7211-7D21-45CA-B387-9F5841D2F48A}" sibTransId="{5B0740E2-95B2-4FF2-B4DB-BA01FF9FCD83}"/>
    <dgm:cxn modelId="{FD8B9ECB-0876-483E-826E-A18EB69E3253}" type="presOf" srcId="{D1BF5218-2745-4218-98E6-D9340EFFEF69}" destId="{97A0DB1C-7FDC-4493-9CC3-68A880545CD5}" srcOrd="0" destOrd="0" presId="urn:microsoft.com/office/officeart/2008/layout/VerticalCurvedList"/>
    <dgm:cxn modelId="{006D0FB1-1054-4215-9964-5937E8475E8B}" srcId="{991C13B2-CE36-499A-BA8F-EDD1BB2DD900}" destId="{AFB8F71E-4066-444A-BFA9-9E3129D9E7E9}" srcOrd="6" destOrd="0" parTransId="{0E478CF5-FF77-4191-BD39-FCF191DAD434}" sibTransId="{FB1130D3-69D0-4C2D-A7BC-4C68EEEBD3A2}"/>
    <dgm:cxn modelId="{BA3194FC-6593-4AF8-BFC2-861A0AA4F51F}" type="presOf" srcId="{498BBE26-7208-42AE-B96F-8AF38341F1D4}" destId="{9967F208-32E0-4D70-A1D4-D7C718A5E213}" srcOrd="0" destOrd="0" presId="urn:microsoft.com/office/officeart/2008/layout/VerticalCurvedList"/>
    <dgm:cxn modelId="{2278A82C-C21F-446E-89E1-342FAC905532}" srcId="{991C13B2-CE36-499A-BA8F-EDD1BB2DD900}" destId="{D1BF5218-2745-4218-98E6-D9340EFFEF69}" srcOrd="5" destOrd="0" parTransId="{7D536558-F401-40B8-902D-0FBE2181B2EE}" sibTransId="{2BFAB8C6-2973-4153-B446-B46775C00A19}"/>
    <dgm:cxn modelId="{F88DAC23-F632-42B9-8EFF-1B10DD407E81}" srcId="{991C13B2-CE36-499A-BA8F-EDD1BB2DD900}" destId="{252224A3-45C3-4BCE-B29F-101C2D3401DC}" srcOrd="4" destOrd="0" parTransId="{844A2844-50F3-4D02-89C4-862FFFF8265D}" sibTransId="{77033893-82B3-4C63-8C96-F12E7674386C}"/>
    <dgm:cxn modelId="{30982363-0C85-41FD-BDFA-DD6D28572DDE}" srcId="{991C13B2-CE36-499A-BA8F-EDD1BB2DD900}" destId="{0407B41B-81A7-4DE2-AC23-4176EF5873FE}" srcOrd="0" destOrd="0" parTransId="{C72CDA2A-59F2-48BA-90A2-570584075C66}" sibTransId="{A4D0F3EA-FB4F-433D-8310-C3562E310B62}"/>
    <dgm:cxn modelId="{FF930FBB-173A-424D-A4AA-8D9AB5271A26}" type="presOf" srcId="{A4D0F3EA-FB4F-433D-8310-C3562E310B62}" destId="{9C9EA80F-8EC3-4D37-80F4-F66A547E388A}" srcOrd="0" destOrd="0" presId="urn:microsoft.com/office/officeart/2008/layout/VerticalCurvedList"/>
    <dgm:cxn modelId="{FC8CFF9B-D80F-41DA-A939-CF2701E53D7F}" type="presOf" srcId="{991C13B2-CE36-499A-BA8F-EDD1BB2DD900}" destId="{E336B5A8-9499-4B8B-9FD6-A8E34562E654}" srcOrd="0" destOrd="0" presId="urn:microsoft.com/office/officeart/2008/layout/VerticalCurvedList"/>
    <dgm:cxn modelId="{1E52C7D8-FBB2-4A70-9B6A-4DE22294FEB7}" type="presOf" srcId="{AFB8F71E-4066-444A-BFA9-9E3129D9E7E9}" destId="{B6196B53-042A-4008-89BC-4E697359B1ED}" srcOrd="0" destOrd="0" presId="urn:microsoft.com/office/officeart/2008/layout/VerticalCurvedList"/>
    <dgm:cxn modelId="{1D80C3EF-06AB-45DF-9907-055C45AD4506}" srcId="{991C13B2-CE36-499A-BA8F-EDD1BB2DD900}" destId="{AE30FB45-F658-4986-9CBB-DE0266491F6A}" srcOrd="1" destOrd="0" parTransId="{1837DAFC-B032-4040-9654-83A1C869E9BB}" sibTransId="{D1690DBD-AA00-4478-ACE3-4B3882DAB568}"/>
    <dgm:cxn modelId="{DA854F8F-FD08-4FE5-B113-5F767A22B54C}" type="presOf" srcId="{AE30FB45-F658-4986-9CBB-DE0266491F6A}" destId="{59F182EE-EF2E-4AE9-8E10-502CC734350D}" srcOrd="0" destOrd="0" presId="urn:microsoft.com/office/officeart/2008/layout/VerticalCurvedList"/>
    <dgm:cxn modelId="{FE1F7EFA-87B2-4A63-8C52-2DD66ECD5B7E}" type="presOf" srcId="{0407B41B-81A7-4DE2-AC23-4176EF5873FE}" destId="{3156B3BD-2AAD-4E37-9ABB-B01512ACA4A7}" srcOrd="0" destOrd="0" presId="urn:microsoft.com/office/officeart/2008/layout/VerticalCurvedList"/>
    <dgm:cxn modelId="{ABB27D01-11EF-41E8-9B49-01382DB78F22}" srcId="{991C13B2-CE36-499A-BA8F-EDD1BB2DD900}" destId="{B482A7A2-F07E-4708-A5D2-0E2F38EA88C8}" srcOrd="2" destOrd="0" parTransId="{E0E61E3C-6FDB-4EE2-8859-AB56936BE27A}" sibTransId="{2B7A3A02-C4FF-4BD0-BBF9-641FB1533162}"/>
    <dgm:cxn modelId="{05837521-D876-4687-9106-08DDB93A9B83}" type="presOf" srcId="{B482A7A2-F07E-4708-A5D2-0E2F38EA88C8}" destId="{B4C309F0-EF98-4A48-9CB1-36811927DAD6}" srcOrd="0" destOrd="0" presId="urn:microsoft.com/office/officeart/2008/layout/VerticalCurvedList"/>
    <dgm:cxn modelId="{B43B9532-6D75-43D3-8D44-50C841013A0D}" type="presParOf" srcId="{E336B5A8-9499-4B8B-9FD6-A8E34562E654}" destId="{7299C164-2709-4A9B-8745-1AFBF1EA8564}" srcOrd="0" destOrd="0" presId="urn:microsoft.com/office/officeart/2008/layout/VerticalCurvedList"/>
    <dgm:cxn modelId="{4B25CEEF-F5E0-49B7-8501-9D9D761D98DB}" type="presParOf" srcId="{7299C164-2709-4A9B-8745-1AFBF1EA8564}" destId="{FE47EA18-FCAA-4766-AEB4-027A6FAF9F32}" srcOrd="0" destOrd="0" presId="urn:microsoft.com/office/officeart/2008/layout/VerticalCurvedList"/>
    <dgm:cxn modelId="{48B5E4F2-47DD-4AC1-9DA9-1B3F2C46E397}" type="presParOf" srcId="{FE47EA18-FCAA-4766-AEB4-027A6FAF9F32}" destId="{9937CBAC-4C53-4A1A-B617-9A53941417B4}" srcOrd="0" destOrd="0" presId="urn:microsoft.com/office/officeart/2008/layout/VerticalCurvedList"/>
    <dgm:cxn modelId="{1D574D17-6B02-4BBF-92E2-EEA546FEC3CF}" type="presParOf" srcId="{FE47EA18-FCAA-4766-AEB4-027A6FAF9F32}" destId="{9C9EA80F-8EC3-4D37-80F4-F66A547E388A}" srcOrd="1" destOrd="0" presId="urn:microsoft.com/office/officeart/2008/layout/VerticalCurvedList"/>
    <dgm:cxn modelId="{103042EE-EE22-4021-B38D-721919C309B9}" type="presParOf" srcId="{FE47EA18-FCAA-4766-AEB4-027A6FAF9F32}" destId="{0DD48A7A-DD3E-4E03-805B-E8F032B25CEB}" srcOrd="2" destOrd="0" presId="urn:microsoft.com/office/officeart/2008/layout/VerticalCurvedList"/>
    <dgm:cxn modelId="{F1BFDAB4-5874-41A8-AF88-18FA36829701}" type="presParOf" srcId="{FE47EA18-FCAA-4766-AEB4-027A6FAF9F32}" destId="{64ECE275-B34C-42D3-940B-B4C029B736C4}" srcOrd="3" destOrd="0" presId="urn:microsoft.com/office/officeart/2008/layout/VerticalCurvedList"/>
    <dgm:cxn modelId="{A1068CB7-4B89-4265-8A0C-4D8C1706EB65}" type="presParOf" srcId="{7299C164-2709-4A9B-8745-1AFBF1EA8564}" destId="{3156B3BD-2AAD-4E37-9ABB-B01512ACA4A7}" srcOrd="1" destOrd="0" presId="urn:microsoft.com/office/officeart/2008/layout/VerticalCurvedList"/>
    <dgm:cxn modelId="{C2A878C6-0585-493E-A4D8-334B7E05D1CB}" type="presParOf" srcId="{7299C164-2709-4A9B-8745-1AFBF1EA8564}" destId="{7288AB2B-AE40-4C5C-AF28-89DA8C4F3ED6}" srcOrd="2" destOrd="0" presId="urn:microsoft.com/office/officeart/2008/layout/VerticalCurvedList"/>
    <dgm:cxn modelId="{469C4A79-BE31-41B5-A829-180E6AB0DB85}" type="presParOf" srcId="{7288AB2B-AE40-4C5C-AF28-89DA8C4F3ED6}" destId="{D7F6EADD-4E3B-4F0F-900A-33F4FC39CDFA}" srcOrd="0" destOrd="0" presId="urn:microsoft.com/office/officeart/2008/layout/VerticalCurvedList"/>
    <dgm:cxn modelId="{AE53D841-D90B-4830-933E-F5423D3E9E4D}" type="presParOf" srcId="{7299C164-2709-4A9B-8745-1AFBF1EA8564}" destId="{59F182EE-EF2E-4AE9-8E10-502CC734350D}" srcOrd="3" destOrd="0" presId="urn:microsoft.com/office/officeart/2008/layout/VerticalCurvedList"/>
    <dgm:cxn modelId="{27536578-358E-488D-9CEB-E80C1F948698}" type="presParOf" srcId="{7299C164-2709-4A9B-8745-1AFBF1EA8564}" destId="{20238C7A-0497-4493-92A7-0E0DDC9A11AC}" srcOrd="4" destOrd="0" presId="urn:microsoft.com/office/officeart/2008/layout/VerticalCurvedList"/>
    <dgm:cxn modelId="{8F3A487B-6166-4298-90B5-110A3BE244EA}" type="presParOf" srcId="{20238C7A-0497-4493-92A7-0E0DDC9A11AC}" destId="{3E2E1443-0784-4BC0-B1F3-65B4118E0318}" srcOrd="0" destOrd="0" presId="urn:microsoft.com/office/officeart/2008/layout/VerticalCurvedList"/>
    <dgm:cxn modelId="{BAA929F0-AD5A-40A5-B9BA-1BA0589A5393}" type="presParOf" srcId="{7299C164-2709-4A9B-8745-1AFBF1EA8564}" destId="{B4C309F0-EF98-4A48-9CB1-36811927DAD6}" srcOrd="5" destOrd="0" presId="urn:microsoft.com/office/officeart/2008/layout/VerticalCurvedList"/>
    <dgm:cxn modelId="{717E4C36-B6C2-4F86-98B4-2FF44AD75AEE}" type="presParOf" srcId="{7299C164-2709-4A9B-8745-1AFBF1EA8564}" destId="{DE33F8EA-FADD-4622-ACC6-06B9E9A7EEF9}" srcOrd="6" destOrd="0" presId="urn:microsoft.com/office/officeart/2008/layout/VerticalCurvedList"/>
    <dgm:cxn modelId="{C95D9FD0-E0EF-4D04-8319-754F1F1E7155}" type="presParOf" srcId="{DE33F8EA-FADD-4622-ACC6-06B9E9A7EEF9}" destId="{C9303FC6-7691-4575-BDA6-6323BD82FB9C}" srcOrd="0" destOrd="0" presId="urn:microsoft.com/office/officeart/2008/layout/VerticalCurvedList"/>
    <dgm:cxn modelId="{3F55EF9D-D142-4D4C-B5E2-5F9E701AEE23}" type="presParOf" srcId="{7299C164-2709-4A9B-8745-1AFBF1EA8564}" destId="{9967F208-32E0-4D70-A1D4-D7C718A5E213}" srcOrd="7" destOrd="0" presId="urn:microsoft.com/office/officeart/2008/layout/VerticalCurvedList"/>
    <dgm:cxn modelId="{A3E1CE21-AE6E-472D-B887-7B6CF930DCFE}" type="presParOf" srcId="{7299C164-2709-4A9B-8745-1AFBF1EA8564}" destId="{820FFEDC-F9EC-474C-AAF5-19777F6F4E82}" srcOrd="8" destOrd="0" presId="urn:microsoft.com/office/officeart/2008/layout/VerticalCurvedList"/>
    <dgm:cxn modelId="{CF2E8049-A01D-41FF-8AD2-5F92B17AAD77}" type="presParOf" srcId="{820FFEDC-F9EC-474C-AAF5-19777F6F4E82}" destId="{7593EBD4-C271-48B5-B987-824647F46F43}" srcOrd="0" destOrd="0" presId="urn:microsoft.com/office/officeart/2008/layout/VerticalCurvedList"/>
    <dgm:cxn modelId="{03CB6D7E-4F08-4C02-836E-6B17906D5647}" type="presParOf" srcId="{7299C164-2709-4A9B-8745-1AFBF1EA8564}" destId="{838E0F16-7D61-46D3-AB0E-04BE579FB9E4}" srcOrd="9" destOrd="0" presId="urn:microsoft.com/office/officeart/2008/layout/VerticalCurvedList"/>
    <dgm:cxn modelId="{70E38BCB-84D2-4AFD-AD9D-F7A3352024C8}" type="presParOf" srcId="{7299C164-2709-4A9B-8745-1AFBF1EA8564}" destId="{DA3A175E-2505-45FD-A7D1-38072ADE0BFD}" srcOrd="10" destOrd="0" presId="urn:microsoft.com/office/officeart/2008/layout/VerticalCurvedList"/>
    <dgm:cxn modelId="{24FA0F56-674F-490E-9D00-120E242F0929}" type="presParOf" srcId="{DA3A175E-2505-45FD-A7D1-38072ADE0BFD}" destId="{EA90A801-B6AB-4E4C-9E15-1AA1E7ABF71A}" srcOrd="0" destOrd="0" presId="urn:microsoft.com/office/officeart/2008/layout/VerticalCurvedList"/>
    <dgm:cxn modelId="{F39FC7F3-1BBE-4665-B8E3-6F89B05B09AD}" type="presParOf" srcId="{7299C164-2709-4A9B-8745-1AFBF1EA8564}" destId="{97A0DB1C-7FDC-4493-9CC3-68A880545CD5}" srcOrd="11" destOrd="0" presId="urn:microsoft.com/office/officeart/2008/layout/VerticalCurvedList"/>
    <dgm:cxn modelId="{4FE0EAF6-4078-4881-9FE4-407FC77734F3}" type="presParOf" srcId="{7299C164-2709-4A9B-8745-1AFBF1EA8564}" destId="{3A93A37A-3A5B-41EF-A29D-6FE6B9A234B9}" srcOrd="12" destOrd="0" presId="urn:microsoft.com/office/officeart/2008/layout/VerticalCurvedList"/>
    <dgm:cxn modelId="{A7AAF494-145F-4E49-99B9-3628DC1B60BD}" type="presParOf" srcId="{3A93A37A-3A5B-41EF-A29D-6FE6B9A234B9}" destId="{4057F064-2C79-4AEC-A426-5151F58B3A8A}" srcOrd="0" destOrd="0" presId="urn:microsoft.com/office/officeart/2008/layout/VerticalCurvedList"/>
    <dgm:cxn modelId="{AAF21260-29B0-4CC3-82B4-1EEBD57E3775}" type="presParOf" srcId="{7299C164-2709-4A9B-8745-1AFBF1EA8564}" destId="{B6196B53-042A-4008-89BC-4E697359B1ED}" srcOrd="13" destOrd="0" presId="urn:microsoft.com/office/officeart/2008/layout/VerticalCurvedList"/>
    <dgm:cxn modelId="{7160C312-BA47-4219-A8B8-0485C7D3FD77}" type="presParOf" srcId="{7299C164-2709-4A9B-8745-1AFBF1EA8564}" destId="{35712E65-FC56-4F68-BB3E-A8F6AD66A9D5}" srcOrd="14" destOrd="0" presId="urn:microsoft.com/office/officeart/2008/layout/VerticalCurvedList"/>
    <dgm:cxn modelId="{38E2AB63-1BEE-4902-853F-9C2BD06EEDB3}" type="presParOf" srcId="{35712E65-FC56-4F68-BB3E-A8F6AD66A9D5}" destId="{D71C9F2B-ED8E-41BF-9A0F-0B6164C58A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1749EA-28C5-4CB8-AE25-BC68E6494CA9}" type="doc">
      <dgm:prSet loTypeId="urn:microsoft.com/office/officeart/2005/8/layout/target3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E82A92-ACB3-4F76-9D89-7B4F391FC4FC}">
      <dgm:prSet phldrT="[Текст]"/>
      <dgm:spPr/>
      <dgm:t>
        <a:bodyPr/>
        <a:lstStyle/>
        <a:p>
          <a:r>
            <a:rPr lang="uk-UA" dirty="0" smtClean="0"/>
            <a:t>Слайдові </a:t>
          </a:r>
          <a:r>
            <a:rPr lang="uk-UA" dirty="0" err="1" smtClean="0"/>
            <a:t>презентаціїі</a:t>
          </a:r>
          <a:r>
            <a:rPr lang="uk-UA" dirty="0" smtClean="0"/>
            <a:t>, </a:t>
          </a:r>
          <a:r>
            <a:rPr lang="uk-UA" dirty="0" err="1" smtClean="0"/>
            <a:t>відеопрезентації</a:t>
          </a:r>
          <a:endParaRPr lang="ru-RU" dirty="0"/>
        </a:p>
      </dgm:t>
    </dgm:pt>
    <dgm:pt modelId="{78D24A65-7461-463E-80D3-393B7AADDAD1}" type="parTrans" cxnId="{92DA61C6-2D29-4E05-B2FA-DEB5DB404325}">
      <dgm:prSet/>
      <dgm:spPr/>
      <dgm:t>
        <a:bodyPr/>
        <a:lstStyle/>
        <a:p>
          <a:endParaRPr lang="ru-RU"/>
        </a:p>
      </dgm:t>
    </dgm:pt>
    <dgm:pt modelId="{971997DA-7846-424B-A1EF-40B41EB87FAE}" type="sibTrans" cxnId="{92DA61C6-2D29-4E05-B2FA-DEB5DB404325}">
      <dgm:prSet/>
      <dgm:spPr/>
      <dgm:t>
        <a:bodyPr/>
        <a:lstStyle/>
        <a:p>
          <a:endParaRPr lang="ru-RU"/>
        </a:p>
      </dgm:t>
    </dgm:pt>
    <dgm:pt modelId="{0C7EA5AC-DC4F-4DA7-A223-0AAF9C4F776B}">
      <dgm:prSet phldrT="[Текст]"/>
      <dgm:spPr/>
      <dgm:t>
        <a:bodyPr/>
        <a:lstStyle/>
        <a:p>
          <a:r>
            <a:rPr lang="uk-UA" dirty="0" smtClean="0"/>
            <a:t>Табличний процесор</a:t>
          </a:r>
          <a:endParaRPr lang="ru-RU" dirty="0"/>
        </a:p>
      </dgm:t>
    </dgm:pt>
    <dgm:pt modelId="{45E21211-84F0-4C52-A0A9-CBA27504E9E6}" type="parTrans" cxnId="{390D3BF8-DE3E-439C-A793-27C1B1040F0B}">
      <dgm:prSet/>
      <dgm:spPr/>
      <dgm:t>
        <a:bodyPr/>
        <a:lstStyle/>
        <a:p>
          <a:endParaRPr lang="ru-RU"/>
        </a:p>
      </dgm:t>
    </dgm:pt>
    <dgm:pt modelId="{C44C6302-BED6-4BF1-A9E4-464F1DC86FE3}" type="sibTrans" cxnId="{390D3BF8-DE3E-439C-A793-27C1B1040F0B}">
      <dgm:prSet/>
      <dgm:spPr/>
      <dgm:t>
        <a:bodyPr/>
        <a:lstStyle/>
        <a:p>
          <a:endParaRPr lang="ru-RU"/>
        </a:p>
      </dgm:t>
    </dgm:pt>
    <dgm:pt modelId="{6062A149-4ADF-4504-8249-F048F3F5F6BC}">
      <dgm:prSet phldrT="[Текст]"/>
      <dgm:spPr/>
      <dgm:t>
        <a:bodyPr/>
        <a:lstStyle/>
        <a:p>
          <a:r>
            <a:rPr lang="uk-UA" dirty="0" smtClean="0"/>
            <a:t>Розробка завдань для перевірки знань(</a:t>
          </a:r>
          <a:r>
            <a:rPr lang="en-US" dirty="0" smtClean="0"/>
            <a:t>MIMIO</a:t>
          </a:r>
          <a:r>
            <a:rPr lang="uk-UA" dirty="0" smtClean="0"/>
            <a:t>)</a:t>
          </a:r>
          <a:endParaRPr lang="ru-RU" dirty="0"/>
        </a:p>
      </dgm:t>
    </dgm:pt>
    <dgm:pt modelId="{15A66E2A-66AC-495A-9D98-CE70073DD2BB}" type="parTrans" cxnId="{397112EE-CF72-424D-82F0-729F5839E1B1}">
      <dgm:prSet/>
      <dgm:spPr/>
      <dgm:t>
        <a:bodyPr/>
        <a:lstStyle/>
        <a:p>
          <a:endParaRPr lang="ru-RU"/>
        </a:p>
      </dgm:t>
    </dgm:pt>
    <dgm:pt modelId="{375930F7-EF24-4179-B0EC-82754FF2B9DC}" type="sibTrans" cxnId="{397112EE-CF72-424D-82F0-729F5839E1B1}">
      <dgm:prSet/>
      <dgm:spPr/>
      <dgm:t>
        <a:bodyPr/>
        <a:lstStyle/>
        <a:p>
          <a:endParaRPr lang="ru-RU"/>
        </a:p>
      </dgm:t>
    </dgm:pt>
    <dgm:pt modelId="{A34D2A87-EF7E-440E-8D59-9622205BFDB5}">
      <dgm:prSet phldrT="[Текст]"/>
      <dgm:spPr/>
      <dgm:t>
        <a:bodyPr/>
        <a:lstStyle/>
        <a:p>
          <a:r>
            <a:rPr lang="uk-UA" dirty="0" smtClean="0"/>
            <a:t>Набір тестів, он-лайн тестів</a:t>
          </a:r>
          <a:endParaRPr lang="ru-RU" dirty="0"/>
        </a:p>
      </dgm:t>
    </dgm:pt>
    <dgm:pt modelId="{B8284DFE-802E-4844-8BC2-012CFDBC2A7D}" type="parTrans" cxnId="{B5E7A826-D48E-41DA-B896-6A3417AD07EA}">
      <dgm:prSet/>
      <dgm:spPr/>
      <dgm:t>
        <a:bodyPr/>
        <a:lstStyle/>
        <a:p>
          <a:endParaRPr lang="ru-RU"/>
        </a:p>
      </dgm:t>
    </dgm:pt>
    <dgm:pt modelId="{977586DF-34D1-4CA4-9B7D-19DDF310F007}" type="sibTrans" cxnId="{B5E7A826-D48E-41DA-B896-6A3417AD07EA}">
      <dgm:prSet/>
      <dgm:spPr/>
      <dgm:t>
        <a:bodyPr/>
        <a:lstStyle/>
        <a:p>
          <a:endParaRPr lang="ru-RU"/>
        </a:p>
      </dgm:t>
    </dgm:pt>
    <dgm:pt modelId="{C3ACCB75-5183-4345-B78F-03A1C57205E6}">
      <dgm:prSet phldrT="[Текст]"/>
      <dgm:spPr/>
      <dgm:t>
        <a:bodyPr/>
        <a:lstStyle/>
        <a:p>
          <a:r>
            <a:rPr lang="uk-UA" dirty="0" smtClean="0"/>
            <a:t>Графічний редактор</a:t>
          </a:r>
          <a:endParaRPr lang="ru-RU" dirty="0"/>
        </a:p>
      </dgm:t>
    </dgm:pt>
    <dgm:pt modelId="{87DE56CA-A3D8-400D-AF3D-D6D21682E104}" type="sibTrans" cxnId="{2165F27E-AF81-4BFC-BCDA-EF54D619EA1C}">
      <dgm:prSet/>
      <dgm:spPr/>
      <dgm:t>
        <a:bodyPr/>
        <a:lstStyle/>
        <a:p>
          <a:endParaRPr lang="ru-RU"/>
        </a:p>
      </dgm:t>
    </dgm:pt>
    <dgm:pt modelId="{FE76E0F2-42B2-4791-AFFD-E52A4A1A9D08}" type="parTrans" cxnId="{2165F27E-AF81-4BFC-BCDA-EF54D619EA1C}">
      <dgm:prSet/>
      <dgm:spPr/>
      <dgm:t>
        <a:bodyPr/>
        <a:lstStyle/>
        <a:p>
          <a:endParaRPr lang="ru-RU"/>
        </a:p>
      </dgm:t>
    </dgm:pt>
    <dgm:pt modelId="{4BB4F02E-34D9-4EE9-AE6E-B0827BEBEAE2}">
      <dgm:prSet phldrT="[Текст]"/>
      <dgm:spPr/>
      <dgm:t>
        <a:bodyPr/>
        <a:lstStyle/>
        <a:p>
          <a:r>
            <a:rPr lang="uk-UA" dirty="0" smtClean="0"/>
            <a:t>Текстовий процесор</a:t>
          </a:r>
          <a:endParaRPr lang="ru-RU" dirty="0"/>
        </a:p>
      </dgm:t>
    </dgm:pt>
    <dgm:pt modelId="{19C8D398-1C65-4FE4-A9B6-0E61675B2162}" type="parTrans" cxnId="{27972482-D28D-4179-BA7E-8198F63F2BDE}">
      <dgm:prSet/>
      <dgm:spPr/>
      <dgm:t>
        <a:bodyPr/>
        <a:lstStyle/>
        <a:p>
          <a:endParaRPr lang="ru-RU"/>
        </a:p>
      </dgm:t>
    </dgm:pt>
    <dgm:pt modelId="{1A90D030-184C-4D12-8E06-3804D0EA146E}" type="sibTrans" cxnId="{27972482-D28D-4179-BA7E-8198F63F2BDE}">
      <dgm:prSet/>
      <dgm:spPr/>
      <dgm:t>
        <a:bodyPr/>
        <a:lstStyle/>
        <a:p>
          <a:endParaRPr lang="ru-RU"/>
        </a:p>
      </dgm:t>
    </dgm:pt>
    <dgm:pt modelId="{B7AC56D4-C05D-4D44-89BD-1C19A449AE38}">
      <dgm:prSet phldrT="[Текст]"/>
      <dgm:spPr/>
      <dgm:t>
        <a:bodyPr/>
        <a:lstStyle/>
        <a:p>
          <a:r>
            <a:rPr lang="uk-UA" dirty="0" smtClean="0"/>
            <a:t>Набір </a:t>
          </a:r>
          <a:r>
            <a:rPr lang="uk-UA" dirty="0" err="1" smtClean="0"/>
            <a:t>кросфордів</a:t>
          </a:r>
          <a:r>
            <a:rPr lang="uk-UA" dirty="0" smtClean="0"/>
            <a:t> «перевір себе»</a:t>
          </a:r>
          <a:endParaRPr lang="ru-RU" dirty="0"/>
        </a:p>
      </dgm:t>
    </dgm:pt>
    <dgm:pt modelId="{B61360D3-3C71-4DF7-8456-0B87AAF7B681}" type="parTrans" cxnId="{42991CB9-8F92-4655-AEBD-5B83430535E1}">
      <dgm:prSet/>
      <dgm:spPr/>
      <dgm:t>
        <a:bodyPr/>
        <a:lstStyle/>
        <a:p>
          <a:endParaRPr lang="ru-RU"/>
        </a:p>
      </dgm:t>
    </dgm:pt>
    <dgm:pt modelId="{8519ECE7-DA3F-4E43-855C-909BD3873E84}" type="sibTrans" cxnId="{42991CB9-8F92-4655-AEBD-5B83430535E1}">
      <dgm:prSet/>
      <dgm:spPr/>
      <dgm:t>
        <a:bodyPr/>
        <a:lstStyle/>
        <a:p>
          <a:endParaRPr lang="ru-RU"/>
        </a:p>
      </dgm:t>
    </dgm:pt>
    <dgm:pt modelId="{2F3362C3-86AB-4403-AAFC-A4C3C3B383AF}" type="pres">
      <dgm:prSet presAssocID="{6F1749EA-28C5-4CB8-AE25-BC68E6494CA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D3FADFB-DD1D-474D-B085-7A62D9755F44}" type="pres">
      <dgm:prSet presAssocID="{87E82A92-ACB3-4F76-9D89-7B4F391FC4FC}" presName="circle1" presStyleLbl="node1" presStyleIdx="0" presStyleCnt="4"/>
      <dgm:spPr/>
    </dgm:pt>
    <dgm:pt modelId="{1C9011CD-346C-4B72-993D-804D137A9708}" type="pres">
      <dgm:prSet presAssocID="{87E82A92-ACB3-4F76-9D89-7B4F391FC4FC}" presName="space" presStyleCnt="0"/>
      <dgm:spPr/>
    </dgm:pt>
    <dgm:pt modelId="{4E03DFF9-B30B-444F-96F5-F5B31D841560}" type="pres">
      <dgm:prSet presAssocID="{87E82A92-ACB3-4F76-9D89-7B4F391FC4FC}" presName="rect1" presStyleLbl="alignAcc1" presStyleIdx="0" presStyleCnt="4" custLinFactNeighborX="-116" custLinFactNeighborY="-3155"/>
      <dgm:spPr/>
    </dgm:pt>
    <dgm:pt modelId="{11459246-E95F-4BF1-A390-C4B5D67B3147}" type="pres">
      <dgm:prSet presAssocID="{6062A149-4ADF-4504-8249-F048F3F5F6BC}" presName="vertSpace2" presStyleLbl="node1" presStyleIdx="0" presStyleCnt="4"/>
      <dgm:spPr/>
    </dgm:pt>
    <dgm:pt modelId="{61AF653D-C1FF-40C2-8529-79843E2C756B}" type="pres">
      <dgm:prSet presAssocID="{6062A149-4ADF-4504-8249-F048F3F5F6BC}" presName="circle2" presStyleLbl="node1" presStyleIdx="1" presStyleCnt="4"/>
      <dgm:spPr/>
    </dgm:pt>
    <dgm:pt modelId="{F04D2A8C-3BEC-44A4-8A22-7815C2B0283F}" type="pres">
      <dgm:prSet presAssocID="{6062A149-4ADF-4504-8249-F048F3F5F6BC}" presName="rect2" presStyleLbl="alignAcc1" presStyleIdx="1" presStyleCnt="4"/>
      <dgm:spPr/>
      <dgm:t>
        <a:bodyPr/>
        <a:lstStyle/>
        <a:p>
          <a:endParaRPr lang="ru-RU"/>
        </a:p>
      </dgm:t>
    </dgm:pt>
    <dgm:pt modelId="{62E5E5E4-1EF2-44BE-8AFA-69A28248D354}" type="pres">
      <dgm:prSet presAssocID="{B7AC56D4-C05D-4D44-89BD-1C19A449AE38}" presName="vertSpace3" presStyleLbl="node1" presStyleIdx="1" presStyleCnt="4"/>
      <dgm:spPr/>
    </dgm:pt>
    <dgm:pt modelId="{9B086FA3-8885-4171-9307-A8265E2BCC12}" type="pres">
      <dgm:prSet presAssocID="{B7AC56D4-C05D-4D44-89BD-1C19A449AE38}" presName="circle3" presStyleLbl="node1" presStyleIdx="2" presStyleCnt="4"/>
      <dgm:spPr/>
    </dgm:pt>
    <dgm:pt modelId="{8144E9B4-8C29-49FB-A8EE-80ECF8EDF125}" type="pres">
      <dgm:prSet presAssocID="{B7AC56D4-C05D-4D44-89BD-1C19A449AE38}" presName="rect3" presStyleLbl="alignAcc1" presStyleIdx="2" presStyleCnt="4"/>
      <dgm:spPr/>
      <dgm:t>
        <a:bodyPr/>
        <a:lstStyle/>
        <a:p>
          <a:endParaRPr lang="ru-RU"/>
        </a:p>
      </dgm:t>
    </dgm:pt>
    <dgm:pt modelId="{7D7A2726-531F-47F6-9688-1ADA4F88B9F5}" type="pres">
      <dgm:prSet presAssocID="{A34D2A87-EF7E-440E-8D59-9622205BFDB5}" presName="vertSpace4" presStyleLbl="node1" presStyleIdx="2" presStyleCnt="4"/>
      <dgm:spPr/>
    </dgm:pt>
    <dgm:pt modelId="{63BE3FAB-02E9-4A37-BBE6-E15165E17D9B}" type="pres">
      <dgm:prSet presAssocID="{A34D2A87-EF7E-440E-8D59-9622205BFDB5}" presName="circle4" presStyleLbl="node1" presStyleIdx="3" presStyleCnt="4"/>
      <dgm:spPr/>
    </dgm:pt>
    <dgm:pt modelId="{B5E6F24F-FAF7-4912-A35D-0DADC6478854}" type="pres">
      <dgm:prSet presAssocID="{A34D2A87-EF7E-440E-8D59-9622205BFDB5}" presName="rect4" presStyleLbl="alignAcc1" presStyleIdx="3" presStyleCnt="4"/>
      <dgm:spPr/>
    </dgm:pt>
    <dgm:pt modelId="{31DD0216-48E3-4439-B495-7E6336DAEE97}" type="pres">
      <dgm:prSet presAssocID="{87E82A92-ACB3-4F76-9D89-7B4F391FC4FC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5393AE3F-348F-4F14-B367-7B64AB6E1DCC}" type="pres">
      <dgm:prSet presAssocID="{87E82A92-ACB3-4F76-9D89-7B4F391FC4FC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F01FA-6C33-4975-9606-D3312AA3AC37}" type="pres">
      <dgm:prSet presAssocID="{6062A149-4ADF-4504-8249-F048F3F5F6BC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04832-A6D3-4C6D-8DC8-26EDC0153162}" type="pres">
      <dgm:prSet presAssocID="{6062A149-4ADF-4504-8249-F048F3F5F6BC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6D651-1307-4305-A454-C02FE7280908}" type="pres">
      <dgm:prSet presAssocID="{B7AC56D4-C05D-4D44-89BD-1C19A449AE3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EF202-9B59-4C51-8125-8F2ED0763669}" type="pres">
      <dgm:prSet presAssocID="{B7AC56D4-C05D-4D44-89BD-1C19A449AE38}" presName="rect3ChTx" presStyleLbl="alignAcc1" presStyleIdx="3" presStyleCnt="4">
        <dgm:presLayoutVars>
          <dgm:bulletEnabled val="1"/>
        </dgm:presLayoutVars>
      </dgm:prSet>
      <dgm:spPr/>
    </dgm:pt>
    <dgm:pt modelId="{9F38AFC0-78CA-46FE-B4E3-57A6E31605C5}" type="pres">
      <dgm:prSet presAssocID="{A34D2A87-EF7E-440E-8D59-9622205BFDB5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C049887A-1280-4D93-82E5-6EA78C93FC24}" type="pres">
      <dgm:prSet presAssocID="{A34D2A87-EF7E-440E-8D59-9622205BFDB5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92DA61C6-2D29-4E05-B2FA-DEB5DB404325}" srcId="{6F1749EA-28C5-4CB8-AE25-BC68E6494CA9}" destId="{87E82A92-ACB3-4F76-9D89-7B4F391FC4FC}" srcOrd="0" destOrd="0" parTransId="{78D24A65-7461-463E-80D3-393B7AADDAD1}" sibTransId="{971997DA-7846-424B-A1EF-40B41EB87FAE}"/>
    <dgm:cxn modelId="{75390120-3BBB-454A-B247-52E147865E35}" type="presOf" srcId="{4BB4F02E-34D9-4EE9-AE6E-B0827BEBEAE2}" destId="{5393AE3F-348F-4F14-B367-7B64AB6E1DCC}" srcOrd="0" destOrd="2" presId="urn:microsoft.com/office/officeart/2005/8/layout/target3"/>
    <dgm:cxn modelId="{7C20FBF1-4487-402F-9857-B7DE7D8353E8}" type="presOf" srcId="{A34D2A87-EF7E-440E-8D59-9622205BFDB5}" destId="{9F38AFC0-78CA-46FE-B4E3-57A6E31605C5}" srcOrd="1" destOrd="0" presId="urn:microsoft.com/office/officeart/2005/8/layout/target3"/>
    <dgm:cxn modelId="{329052F9-39C3-46E3-A4F0-76B0317E9ED9}" type="presOf" srcId="{0C7EA5AC-DC4F-4DA7-A223-0AAF9C4F776B}" destId="{5393AE3F-348F-4F14-B367-7B64AB6E1DCC}" srcOrd="0" destOrd="1" presId="urn:microsoft.com/office/officeart/2005/8/layout/target3"/>
    <dgm:cxn modelId="{38F62E4F-DBBD-4CC9-9389-90FA04A05814}" type="presOf" srcId="{A34D2A87-EF7E-440E-8D59-9622205BFDB5}" destId="{B5E6F24F-FAF7-4912-A35D-0DADC6478854}" srcOrd="0" destOrd="0" presId="urn:microsoft.com/office/officeart/2005/8/layout/target3"/>
    <dgm:cxn modelId="{9A1E20C9-B0E8-45E7-8FE8-4F6EEA020739}" type="presOf" srcId="{87E82A92-ACB3-4F76-9D89-7B4F391FC4FC}" destId="{31DD0216-48E3-4439-B495-7E6336DAEE97}" srcOrd="1" destOrd="0" presId="urn:microsoft.com/office/officeart/2005/8/layout/target3"/>
    <dgm:cxn modelId="{390D3BF8-DE3E-439C-A793-27C1B1040F0B}" srcId="{87E82A92-ACB3-4F76-9D89-7B4F391FC4FC}" destId="{0C7EA5AC-DC4F-4DA7-A223-0AAF9C4F776B}" srcOrd="1" destOrd="0" parTransId="{45E21211-84F0-4C52-A0A9-CBA27504E9E6}" sibTransId="{C44C6302-BED6-4BF1-A9E4-464F1DC86FE3}"/>
    <dgm:cxn modelId="{4D972E58-5247-4C5E-905B-E3998FEC799F}" type="presOf" srcId="{87E82A92-ACB3-4F76-9D89-7B4F391FC4FC}" destId="{4E03DFF9-B30B-444F-96F5-F5B31D841560}" srcOrd="0" destOrd="0" presId="urn:microsoft.com/office/officeart/2005/8/layout/target3"/>
    <dgm:cxn modelId="{50B7BCFB-66FC-474D-B84A-AF2A17B5AEB9}" type="presOf" srcId="{C3ACCB75-5183-4345-B78F-03A1C57205E6}" destId="{5393AE3F-348F-4F14-B367-7B64AB6E1DCC}" srcOrd="0" destOrd="0" presId="urn:microsoft.com/office/officeart/2005/8/layout/target3"/>
    <dgm:cxn modelId="{CB737E27-E87D-468E-ACF6-AF3C0D77D3A3}" type="presOf" srcId="{6062A149-4ADF-4504-8249-F048F3F5F6BC}" destId="{589F01FA-6C33-4975-9606-D3312AA3AC37}" srcOrd="1" destOrd="0" presId="urn:microsoft.com/office/officeart/2005/8/layout/target3"/>
    <dgm:cxn modelId="{2165F27E-AF81-4BFC-BCDA-EF54D619EA1C}" srcId="{87E82A92-ACB3-4F76-9D89-7B4F391FC4FC}" destId="{C3ACCB75-5183-4345-B78F-03A1C57205E6}" srcOrd="0" destOrd="0" parTransId="{FE76E0F2-42B2-4791-AFFD-E52A4A1A9D08}" sibTransId="{87DE56CA-A3D8-400D-AF3D-D6D21682E104}"/>
    <dgm:cxn modelId="{397112EE-CF72-424D-82F0-729F5839E1B1}" srcId="{6F1749EA-28C5-4CB8-AE25-BC68E6494CA9}" destId="{6062A149-4ADF-4504-8249-F048F3F5F6BC}" srcOrd="1" destOrd="0" parTransId="{15A66E2A-66AC-495A-9D98-CE70073DD2BB}" sibTransId="{375930F7-EF24-4179-B0EC-82754FF2B9DC}"/>
    <dgm:cxn modelId="{2FE247BF-FEFF-44C4-9843-66B5916E29F2}" type="presOf" srcId="{B7AC56D4-C05D-4D44-89BD-1C19A449AE38}" destId="{DFC6D651-1307-4305-A454-C02FE7280908}" srcOrd="1" destOrd="0" presId="urn:microsoft.com/office/officeart/2005/8/layout/target3"/>
    <dgm:cxn modelId="{8C91AC8D-C3A7-4FA8-8502-86278BCE5FAF}" type="presOf" srcId="{B7AC56D4-C05D-4D44-89BD-1C19A449AE38}" destId="{8144E9B4-8C29-49FB-A8EE-80ECF8EDF125}" srcOrd="0" destOrd="0" presId="urn:microsoft.com/office/officeart/2005/8/layout/target3"/>
    <dgm:cxn modelId="{83FB03A7-C4F1-4418-9FF4-32A72C9B896F}" type="presOf" srcId="{6062A149-4ADF-4504-8249-F048F3F5F6BC}" destId="{F04D2A8C-3BEC-44A4-8A22-7815C2B0283F}" srcOrd="0" destOrd="0" presId="urn:microsoft.com/office/officeart/2005/8/layout/target3"/>
    <dgm:cxn modelId="{27972482-D28D-4179-BA7E-8198F63F2BDE}" srcId="{87E82A92-ACB3-4F76-9D89-7B4F391FC4FC}" destId="{4BB4F02E-34D9-4EE9-AE6E-B0827BEBEAE2}" srcOrd="2" destOrd="0" parTransId="{19C8D398-1C65-4FE4-A9B6-0E61675B2162}" sibTransId="{1A90D030-184C-4D12-8E06-3804D0EA146E}"/>
    <dgm:cxn modelId="{B5E7A826-D48E-41DA-B896-6A3417AD07EA}" srcId="{6F1749EA-28C5-4CB8-AE25-BC68E6494CA9}" destId="{A34D2A87-EF7E-440E-8D59-9622205BFDB5}" srcOrd="3" destOrd="0" parTransId="{B8284DFE-802E-4844-8BC2-012CFDBC2A7D}" sibTransId="{977586DF-34D1-4CA4-9B7D-19DDF310F007}"/>
    <dgm:cxn modelId="{6DA1B2E8-133B-455D-8208-5CE35BE8EDA5}" type="presOf" srcId="{6F1749EA-28C5-4CB8-AE25-BC68E6494CA9}" destId="{2F3362C3-86AB-4403-AAFC-A4C3C3B383AF}" srcOrd="0" destOrd="0" presId="urn:microsoft.com/office/officeart/2005/8/layout/target3"/>
    <dgm:cxn modelId="{42991CB9-8F92-4655-AEBD-5B83430535E1}" srcId="{6F1749EA-28C5-4CB8-AE25-BC68E6494CA9}" destId="{B7AC56D4-C05D-4D44-89BD-1C19A449AE38}" srcOrd="2" destOrd="0" parTransId="{B61360D3-3C71-4DF7-8456-0B87AAF7B681}" sibTransId="{8519ECE7-DA3F-4E43-855C-909BD3873E84}"/>
    <dgm:cxn modelId="{1D190172-2C31-42A9-9CBC-A91E9984C156}" type="presParOf" srcId="{2F3362C3-86AB-4403-AAFC-A4C3C3B383AF}" destId="{1D3FADFB-DD1D-474D-B085-7A62D9755F44}" srcOrd="0" destOrd="0" presId="urn:microsoft.com/office/officeart/2005/8/layout/target3"/>
    <dgm:cxn modelId="{5CB6B678-E62E-4CD8-AABE-82F2F47781AF}" type="presParOf" srcId="{2F3362C3-86AB-4403-AAFC-A4C3C3B383AF}" destId="{1C9011CD-346C-4B72-993D-804D137A9708}" srcOrd="1" destOrd="0" presId="urn:microsoft.com/office/officeart/2005/8/layout/target3"/>
    <dgm:cxn modelId="{78CFA842-154A-4EA0-AEB2-CF819A596E57}" type="presParOf" srcId="{2F3362C3-86AB-4403-AAFC-A4C3C3B383AF}" destId="{4E03DFF9-B30B-444F-96F5-F5B31D841560}" srcOrd="2" destOrd="0" presId="urn:microsoft.com/office/officeart/2005/8/layout/target3"/>
    <dgm:cxn modelId="{B0E5003F-6980-40DD-9491-C6824915D08D}" type="presParOf" srcId="{2F3362C3-86AB-4403-AAFC-A4C3C3B383AF}" destId="{11459246-E95F-4BF1-A390-C4B5D67B3147}" srcOrd="3" destOrd="0" presId="urn:microsoft.com/office/officeart/2005/8/layout/target3"/>
    <dgm:cxn modelId="{05144F2A-043D-4D82-908E-B4246832ADF4}" type="presParOf" srcId="{2F3362C3-86AB-4403-AAFC-A4C3C3B383AF}" destId="{61AF653D-C1FF-40C2-8529-79843E2C756B}" srcOrd="4" destOrd="0" presId="urn:microsoft.com/office/officeart/2005/8/layout/target3"/>
    <dgm:cxn modelId="{DF735EBB-698A-497A-A356-67A4FB75F9D9}" type="presParOf" srcId="{2F3362C3-86AB-4403-AAFC-A4C3C3B383AF}" destId="{F04D2A8C-3BEC-44A4-8A22-7815C2B0283F}" srcOrd="5" destOrd="0" presId="urn:microsoft.com/office/officeart/2005/8/layout/target3"/>
    <dgm:cxn modelId="{EC9917A3-07A1-4002-AFBF-61B9DB413FDE}" type="presParOf" srcId="{2F3362C3-86AB-4403-AAFC-A4C3C3B383AF}" destId="{62E5E5E4-1EF2-44BE-8AFA-69A28248D354}" srcOrd="6" destOrd="0" presId="urn:microsoft.com/office/officeart/2005/8/layout/target3"/>
    <dgm:cxn modelId="{CE7CFA65-93E6-4B64-B2CD-18CFBF1A2978}" type="presParOf" srcId="{2F3362C3-86AB-4403-AAFC-A4C3C3B383AF}" destId="{9B086FA3-8885-4171-9307-A8265E2BCC12}" srcOrd="7" destOrd="0" presId="urn:microsoft.com/office/officeart/2005/8/layout/target3"/>
    <dgm:cxn modelId="{83F8FFC7-C535-476D-94CE-17586B2EADED}" type="presParOf" srcId="{2F3362C3-86AB-4403-AAFC-A4C3C3B383AF}" destId="{8144E9B4-8C29-49FB-A8EE-80ECF8EDF125}" srcOrd="8" destOrd="0" presId="urn:microsoft.com/office/officeart/2005/8/layout/target3"/>
    <dgm:cxn modelId="{84E29DC4-D19B-4FCA-8C02-99BF1CCC7BD5}" type="presParOf" srcId="{2F3362C3-86AB-4403-AAFC-A4C3C3B383AF}" destId="{7D7A2726-531F-47F6-9688-1ADA4F88B9F5}" srcOrd="9" destOrd="0" presId="urn:microsoft.com/office/officeart/2005/8/layout/target3"/>
    <dgm:cxn modelId="{9FE1C790-3A12-4AE7-93D6-98D63A02144D}" type="presParOf" srcId="{2F3362C3-86AB-4403-AAFC-A4C3C3B383AF}" destId="{63BE3FAB-02E9-4A37-BBE6-E15165E17D9B}" srcOrd="10" destOrd="0" presId="urn:microsoft.com/office/officeart/2005/8/layout/target3"/>
    <dgm:cxn modelId="{7C600ECA-1BF1-411B-8308-D2B0512A1CCD}" type="presParOf" srcId="{2F3362C3-86AB-4403-AAFC-A4C3C3B383AF}" destId="{B5E6F24F-FAF7-4912-A35D-0DADC6478854}" srcOrd="11" destOrd="0" presId="urn:microsoft.com/office/officeart/2005/8/layout/target3"/>
    <dgm:cxn modelId="{F4A0F041-5D70-422D-B76C-8EAC480BA121}" type="presParOf" srcId="{2F3362C3-86AB-4403-AAFC-A4C3C3B383AF}" destId="{31DD0216-48E3-4439-B495-7E6336DAEE97}" srcOrd="12" destOrd="0" presId="urn:microsoft.com/office/officeart/2005/8/layout/target3"/>
    <dgm:cxn modelId="{41F76CEA-2223-4603-BBA5-64C29D4E3BCC}" type="presParOf" srcId="{2F3362C3-86AB-4403-AAFC-A4C3C3B383AF}" destId="{5393AE3F-348F-4F14-B367-7B64AB6E1DCC}" srcOrd="13" destOrd="0" presId="urn:microsoft.com/office/officeart/2005/8/layout/target3"/>
    <dgm:cxn modelId="{77AF1E06-ADF2-476A-9737-8B6460031465}" type="presParOf" srcId="{2F3362C3-86AB-4403-AAFC-A4C3C3B383AF}" destId="{589F01FA-6C33-4975-9606-D3312AA3AC37}" srcOrd="14" destOrd="0" presId="urn:microsoft.com/office/officeart/2005/8/layout/target3"/>
    <dgm:cxn modelId="{50832F27-658C-4836-ACE6-2F4C2053A688}" type="presParOf" srcId="{2F3362C3-86AB-4403-AAFC-A4C3C3B383AF}" destId="{4A004832-A6D3-4C6D-8DC8-26EDC0153162}" srcOrd="15" destOrd="0" presId="urn:microsoft.com/office/officeart/2005/8/layout/target3"/>
    <dgm:cxn modelId="{E39965C0-3BD1-4B80-B6C5-52BFA4726DD0}" type="presParOf" srcId="{2F3362C3-86AB-4403-AAFC-A4C3C3B383AF}" destId="{DFC6D651-1307-4305-A454-C02FE7280908}" srcOrd="16" destOrd="0" presId="urn:microsoft.com/office/officeart/2005/8/layout/target3"/>
    <dgm:cxn modelId="{B60B0C42-0F33-45C1-8F75-2BAF17768E57}" type="presParOf" srcId="{2F3362C3-86AB-4403-AAFC-A4C3C3B383AF}" destId="{522EF202-9B59-4C51-8125-8F2ED0763669}" srcOrd="17" destOrd="0" presId="urn:microsoft.com/office/officeart/2005/8/layout/target3"/>
    <dgm:cxn modelId="{7D410206-8FF5-4817-A65F-E50778530153}" type="presParOf" srcId="{2F3362C3-86AB-4403-AAFC-A4C3C3B383AF}" destId="{9F38AFC0-78CA-46FE-B4E3-57A6E31605C5}" srcOrd="18" destOrd="0" presId="urn:microsoft.com/office/officeart/2005/8/layout/target3"/>
    <dgm:cxn modelId="{EB7DE46B-76BC-4F85-B24B-F29C11564C52}" type="presParOf" srcId="{2F3362C3-86AB-4403-AAFC-A4C3C3B383AF}" destId="{C049887A-1280-4D93-82E5-6EA78C93FC2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6912AB-7ACA-4760-BDBE-3E2A9A876A3F}" type="doc">
      <dgm:prSet loTypeId="urn:microsoft.com/office/officeart/2008/layout/AlternatingHexagons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76A523-B553-421D-A419-2A52F174C48F}">
      <dgm:prSet phldrT="[Текст]" custT="1"/>
      <dgm:spPr/>
      <dgm:t>
        <a:bodyPr/>
        <a:lstStyle/>
        <a:p>
          <a:r>
            <a:rPr lang="uk-UA" sz="1200" dirty="0" smtClean="0"/>
            <a:t>Пізнавальний інтерес</a:t>
          </a:r>
          <a:endParaRPr lang="ru-RU" sz="1200" dirty="0"/>
        </a:p>
      </dgm:t>
    </dgm:pt>
    <dgm:pt modelId="{BCBA0843-9432-40E5-B34D-70593F652D5C}" type="parTrans" cxnId="{C461F13E-EE59-41BB-A12E-8129CB4364C3}">
      <dgm:prSet/>
      <dgm:spPr/>
      <dgm:t>
        <a:bodyPr/>
        <a:lstStyle/>
        <a:p>
          <a:endParaRPr lang="ru-RU"/>
        </a:p>
      </dgm:t>
    </dgm:pt>
    <dgm:pt modelId="{566466B5-E457-4306-8D8E-8E65ACD4BC17}" type="sibTrans" cxnId="{C461F13E-EE59-41BB-A12E-8129CB4364C3}">
      <dgm:prSet/>
      <dgm:spPr/>
      <dgm:t>
        <a:bodyPr/>
        <a:lstStyle/>
        <a:p>
          <a:r>
            <a:rPr lang="uk-UA" dirty="0" smtClean="0"/>
            <a:t>Пізнавальна самостійність</a:t>
          </a:r>
        </a:p>
      </dgm:t>
    </dgm:pt>
    <dgm:pt modelId="{179BE931-1CEC-4CC8-BEF0-3F9000C6F390}">
      <dgm:prSet phldrT="[Текст]" custT="1"/>
      <dgm:spPr/>
      <dgm:t>
        <a:bodyPr/>
        <a:lstStyle/>
        <a:p>
          <a:r>
            <a:rPr lang="uk-UA" sz="1400" dirty="0" err="1" smtClean="0"/>
            <a:t>Комунікативність</a:t>
          </a:r>
          <a:endParaRPr lang="ru-RU" sz="1400" dirty="0"/>
        </a:p>
      </dgm:t>
    </dgm:pt>
    <dgm:pt modelId="{63A8B465-ACE0-4DFB-8DB5-AF4581AD73DC}" type="parTrans" cxnId="{71184DC3-1635-41D3-A064-FBEB7FEC6106}">
      <dgm:prSet/>
      <dgm:spPr/>
      <dgm:t>
        <a:bodyPr/>
        <a:lstStyle/>
        <a:p>
          <a:endParaRPr lang="ru-RU"/>
        </a:p>
      </dgm:t>
    </dgm:pt>
    <dgm:pt modelId="{EB336DA2-E4C2-429C-9962-70C045AF442B}" type="sibTrans" cxnId="{71184DC3-1635-41D3-A064-FBEB7FEC6106}">
      <dgm:prSet/>
      <dgm:spPr/>
      <dgm:t>
        <a:bodyPr/>
        <a:lstStyle/>
        <a:p>
          <a:r>
            <a:rPr lang="uk-UA" dirty="0" smtClean="0"/>
            <a:t>Пошукова робота</a:t>
          </a:r>
        </a:p>
        <a:p>
          <a:endParaRPr lang="ru-RU" dirty="0"/>
        </a:p>
      </dgm:t>
    </dgm:pt>
    <dgm:pt modelId="{DFAFA145-4F3E-4419-8C60-29E520EA6C04}">
      <dgm:prSet phldrT="[Текст]" custT="1"/>
      <dgm:spPr/>
      <dgm:t>
        <a:bodyPr/>
        <a:lstStyle/>
        <a:p>
          <a:r>
            <a:rPr lang="uk-UA" sz="1200" dirty="0" smtClean="0"/>
            <a:t>Позитивне ставлення до предмета</a:t>
          </a:r>
          <a:endParaRPr lang="uk-UA" sz="1200" dirty="0" smtClean="0"/>
        </a:p>
        <a:p>
          <a:endParaRPr lang="ru-RU" sz="1200" dirty="0"/>
        </a:p>
      </dgm:t>
    </dgm:pt>
    <dgm:pt modelId="{C98FD784-8890-461D-9F5D-293BBDD8CD3B}" type="parTrans" cxnId="{E7B965EA-0FE3-499C-962E-154746239604}">
      <dgm:prSet/>
      <dgm:spPr/>
      <dgm:t>
        <a:bodyPr/>
        <a:lstStyle/>
        <a:p>
          <a:endParaRPr lang="ru-RU"/>
        </a:p>
      </dgm:t>
    </dgm:pt>
    <dgm:pt modelId="{FA02C3B0-710B-47DA-8C5D-B3D3D0E7B34E}" type="sibTrans" cxnId="{E7B965EA-0FE3-499C-962E-154746239604}">
      <dgm:prSet/>
      <dgm:spPr/>
      <dgm:t>
        <a:bodyPr/>
        <a:lstStyle/>
        <a:p>
          <a:r>
            <a:rPr lang="uk-UA" dirty="0" smtClean="0"/>
            <a:t>Пізнавальна активність</a:t>
          </a:r>
          <a:endParaRPr lang="ru-RU" dirty="0"/>
        </a:p>
      </dgm:t>
    </dgm:pt>
    <dgm:pt modelId="{95458F08-B920-4855-A7DE-72C8D72D1735}" type="pres">
      <dgm:prSet presAssocID="{2F6912AB-7ACA-4760-BDBE-3E2A9A876A3F}" presName="Name0" presStyleCnt="0">
        <dgm:presLayoutVars>
          <dgm:chMax/>
          <dgm:chPref/>
          <dgm:dir/>
          <dgm:animLvl val="lvl"/>
        </dgm:presLayoutVars>
      </dgm:prSet>
      <dgm:spPr/>
    </dgm:pt>
    <dgm:pt modelId="{FCF91132-1941-4F9C-851A-D325A21EE788}" type="pres">
      <dgm:prSet presAssocID="{3D76A523-B553-421D-A419-2A52F174C48F}" presName="composite" presStyleCnt="0"/>
      <dgm:spPr/>
    </dgm:pt>
    <dgm:pt modelId="{B7A3CDCA-80A3-43C2-9799-2D88329168A7}" type="pres">
      <dgm:prSet presAssocID="{3D76A523-B553-421D-A419-2A52F174C48F}" presName="Parent1" presStyleLbl="node1" presStyleIdx="0" presStyleCnt="6" custLinFactNeighborX="-73578" custLinFactNeighborY="-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B6FB8-8F66-4113-97C9-29B7F0E4CD05}" type="pres">
      <dgm:prSet presAssocID="{3D76A523-B553-421D-A419-2A52F174C48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A132E-A980-42E4-AE28-F42CE8651984}" type="pres">
      <dgm:prSet presAssocID="{3D76A523-B553-421D-A419-2A52F174C48F}" presName="BalanceSpacing" presStyleCnt="0"/>
      <dgm:spPr/>
    </dgm:pt>
    <dgm:pt modelId="{6E6CB469-5392-4DB1-B7C8-401E96600DAC}" type="pres">
      <dgm:prSet presAssocID="{3D76A523-B553-421D-A419-2A52F174C48F}" presName="BalanceSpacing1" presStyleCnt="0"/>
      <dgm:spPr/>
    </dgm:pt>
    <dgm:pt modelId="{79368F73-D702-4D82-80F3-ECE7E4B7A188}" type="pres">
      <dgm:prSet presAssocID="{566466B5-E457-4306-8D8E-8E65ACD4BC17}" presName="Accent1Text" presStyleLbl="node1" presStyleIdx="1" presStyleCnt="6" custLinFactNeighborX="-69967" custLinFactNeighborY="-4785"/>
      <dgm:spPr/>
      <dgm:t>
        <a:bodyPr/>
        <a:lstStyle/>
        <a:p>
          <a:endParaRPr lang="ru-RU"/>
        </a:p>
      </dgm:t>
    </dgm:pt>
    <dgm:pt modelId="{1A9AF8AD-6CCF-40EE-99EB-8ABE9812D3ED}" type="pres">
      <dgm:prSet presAssocID="{566466B5-E457-4306-8D8E-8E65ACD4BC17}" presName="spaceBetweenRectangles" presStyleCnt="0"/>
      <dgm:spPr/>
    </dgm:pt>
    <dgm:pt modelId="{0F4BBE1F-ADEA-43CE-8D39-8BFA2490DCB2}" type="pres">
      <dgm:prSet presAssocID="{DFAFA145-4F3E-4419-8C60-29E520EA6C04}" presName="composite" presStyleCnt="0"/>
      <dgm:spPr/>
    </dgm:pt>
    <dgm:pt modelId="{1D000F7E-FCC7-4926-B3D9-4FC7EC9DCD48}" type="pres">
      <dgm:prSet presAssocID="{DFAFA145-4F3E-4419-8C60-29E520EA6C04}" presName="Parent1" presStyleLbl="node1" presStyleIdx="2" presStyleCnt="6" custLinFactNeighborX="-68819" custLinFactNeighborY="-1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64C39-64EA-4393-9F17-5619B7755559}" type="pres">
      <dgm:prSet presAssocID="{DFAFA145-4F3E-4419-8C60-29E520EA6C0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6B77332-9A9E-4571-9488-AF9E0ABB4C2B}" type="pres">
      <dgm:prSet presAssocID="{DFAFA145-4F3E-4419-8C60-29E520EA6C04}" presName="BalanceSpacing" presStyleCnt="0"/>
      <dgm:spPr/>
    </dgm:pt>
    <dgm:pt modelId="{7EC02053-EEFD-4298-99C5-2D26C3271E8D}" type="pres">
      <dgm:prSet presAssocID="{DFAFA145-4F3E-4419-8C60-29E520EA6C04}" presName="BalanceSpacing1" presStyleCnt="0"/>
      <dgm:spPr/>
    </dgm:pt>
    <dgm:pt modelId="{2C26922D-8CDE-4076-BC3E-2BC1D23ACD71}" type="pres">
      <dgm:prSet presAssocID="{FA02C3B0-710B-47DA-8C5D-B3D3D0E7B34E}" presName="Accent1Text" presStyleLbl="node1" presStyleIdx="3" presStyleCnt="6" custLinFactNeighborX="-72430" custLinFactNeighborY="-178"/>
      <dgm:spPr/>
    </dgm:pt>
    <dgm:pt modelId="{206477C2-4F34-4CB3-90B8-582F6BD5EEEC}" type="pres">
      <dgm:prSet presAssocID="{FA02C3B0-710B-47DA-8C5D-B3D3D0E7B34E}" presName="spaceBetweenRectangles" presStyleCnt="0"/>
      <dgm:spPr/>
    </dgm:pt>
    <dgm:pt modelId="{FE689D09-7B31-41BE-848C-9EFAE0F04304}" type="pres">
      <dgm:prSet presAssocID="{179BE931-1CEC-4CC8-BEF0-3F9000C6F390}" presName="composite" presStyleCnt="0"/>
      <dgm:spPr/>
    </dgm:pt>
    <dgm:pt modelId="{CFBB6736-A6C8-4543-BD70-B4B44F9F86C8}" type="pres">
      <dgm:prSet presAssocID="{179BE931-1CEC-4CC8-BEF0-3F9000C6F390}" presName="Parent1" presStyleLbl="node1" presStyleIdx="4" presStyleCnt="6" custLinFactNeighborX="-73578" custLinFactNeighborY="-24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B5F62-13D8-42C4-99CB-E1687D54A0B8}" type="pres">
      <dgm:prSet presAssocID="{179BE931-1CEC-4CC8-BEF0-3F9000C6F39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34B6B-1029-4A17-9E98-123232EB2CE7}" type="pres">
      <dgm:prSet presAssocID="{179BE931-1CEC-4CC8-BEF0-3F9000C6F390}" presName="BalanceSpacing" presStyleCnt="0"/>
      <dgm:spPr/>
    </dgm:pt>
    <dgm:pt modelId="{251B57E8-AF10-4756-AA70-C0C799556720}" type="pres">
      <dgm:prSet presAssocID="{179BE931-1CEC-4CC8-BEF0-3F9000C6F390}" presName="BalanceSpacing1" presStyleCnt="0"/>
      <dgm:spPr/>
    </dgm:pt>
    <dgm:pt modelId="{2C707253-E977-4449-95AF-9638B9409CCF}" type="pres">
      <dgm:prSet presAssocID="{EB336DA2-E4C2-429C-9962-70C045AF442B}" presName="Accent1Text" presStyleLbl="node1" presStyleIdx="5" presStyleCnt="6" custLinFactNeighborX="-69967" custLinFactNeighborY="-2468"/>
      <dgm:spPr/>
      <dgm:t>
        <a:bodyPr/>
        <a:lstStyle/>
        <a:p>
          <a:endParaRPr lang="ru-RU"/>
        </a:p>
      </dgm:t>
    </dgm:pt>
  </dgm:ptLst>
  <dgm:cxnLst>
    <dgm:cxn modelId="{4871386C-4ABF-454D-A881-AD4A00D1D999}" type="presOf" srcId="{EB336DA2-E4C2-429C-9962-70C045AF442B}" destId="{2C707253-E977-4449-95AF-9638B9409CCF}" srcOrd="0" destOrd="0" presId="urn:microsoft.com/office/officeart/2008/layout/AlternatingHexagons"/>
    <dgm:cxn modelId="{71184DC3-1635-41D3-A064-FBEB7FEC6106}" srcId="{2F6912AB-7ACA-4760-BDBE-3E2A9A876A3F}" destId="{179BE931-1CEC-4CC8-BEF0-3F9000C6F390}" srcOrd="2" destOrd="0" parTransId="{63A8B465-ACE0-4DFB-8DB5-AF4581AD73DC}" sibTransId="{EB336DA2-E4C2-429C-9962-70C045AF442B}"/>
    <dgm:cxn modelId="{43F3C6E2-A40C-4704-9B47-31572952F0E9}" type="presOf" srcId="{DFAFA145-4F3E-4419-8C60-29E520EA6C04}" destId="{1D000F7E-FCC7-4926-B3D9-4FC7EC9DCD48}" srcOrd="0" destOrd="0" presId="urn:microsoft.com/office/officeart/2008/layout/AlternatingHexagons"/>
    <dgm:cxn modelId="{1A2694E8-818B-486E-96BC-A2F203A8CC00}" type="presOf" srcId="{566466B5-E457-4306-8D8E-8E65ACD4BC17}" destId="{79368F73-D702-4D82-80F3-ECE7E4B7A188}" srcOrd="0" destOrd="0" presId="urn:microsoft.com/office/officeart/2008/layout/AlternatingHexagons"/>
    <dgm:cxn modelId="{C461F13E-EE59-41BB-A12E-8129CB4364C3}" srcId="{2F6912AB-7ACA-4760-BDBE-3E2A9A876A3F}" destId="{3D76A523-B553-421D-A419-2A52F174C48F}" srcOrd="0" destOrd="0" parTransId="{BCBA0843-9432-40E5-B34D-70593F652D5C}" sibTransId="{566466B5-E457-4306-8D8E-8E65ACD4BC17}"/>
    <dgm:cxn modelId="{39D4778C-249D-460B-A6C4-A64732F2735E}" type="presOf" srcId="{FA02C3B0-710B-47DA-8C5D-B3D3D0E7B34E}" destId="{2C26922D-8CDE-4076-BC3E-2BC1D23ACD71}" srcOrd="0" destOrd="0" presId="urn:microsoft.com/office/officeart/2008/layout/AlternatingHexagons"/>
    <dgm:cxn modelId="{F0202FF6-B12C-4B9E-BB12-CE4A515454A5}" type="presOf" srcId="{2F6912AB-7ACA-4760-BDBE-3E2A9A876A3F}" destId="{95458F08-B920-4855-A7DE-72C8D72D1735}" srcOrd="0" destOrd="0" presId="urn:microsoft.com/office/officeart/2008/layout/AlternatingHexagons"/>
    <dgm:cxn modelId="{BEEC0139-9E22-48F0-8151-CF860AF9C6CF}" type="presOf" srcId="{179BE931-1CEC-4CC8-BEF0-3F9000C6F390}" destId="{CFBB6736-A6C8-4543-BD70-B4B44F9F86C8}" srcOrd="0" destOrd="0" presId="urn:microsoft.com/office/officeart/2008/layout/AlternatingHexagons"/>
    <dgm:cxn modelId="{35A83217-8F97-4D4D-9C34-974E33DEF054}" type="presOf" srcId="{3D76A523-B553-421D-A419-2A52F174C48F}" destId="{B7A3CDCA-80A3-43C2-9799-2D88329168A7}" srcOrd="0" destOrd="0" presId="urn:microsoft.com/office/officeart/2008/layout/AlternatingHexagons"/>
    <dgm:cxn modelId="{E7B965EA-0FE3-499C-962E-154746239604}" srcId="{2F6912AB-7ACA-4760-BDBE-3E2A9A876A3F}" destId="{DFAFA145-4F3E-4419-8C60-29E520EA6C04}" srcOrd="1" destOrd="0" parTransId="{C98FD784-8890-461D-9F5D-293BBDD8CD3B}" sibTransId="{FA02C3B0-710B-47DA-8C5D-B3D3D0E7B34E}"/>
    <dgm:cxn modelId="{A61FE735-F7CF-46BF-8785-964A67FC341F}" type="presParOf" srcId="{95458F08-B920-4855-A7DE-72C8D72D1735}" destId="{FCF91132-1941-4F9C-851A-D325A21EE788}" srcOrd="0" destOrd="0" presId="urn:microsoft.com/office/officeart/2008/layout/AlternatingHexagons"/>
    <dgm:cxn modelId="{46EE60C3-D878-4263-9B76-E970113832B2}" type="presParOf" srcId="{FCF91132-1941-4F9C-851A-D325A21EE788}" destId="{B7A3CDCA-80A3-43C2-9799-2D88329168A7}" srcOrd="0" destOrd="0" presId="urn:microsoft.com/office/officeart/2008/layout/AlternatingHexagons"/>
    <dgm:cxn modelId="{164FCCE1-8540-4D44-B6F6-78EAF65AE442}" type="presParOf" srcId="{FCF91132-1941-4F9C-851A-D325A21EE788}" destId="{AF9B6FB8-8F66-4113-97C9-29B7F0E4CD05}" srcOrd="1" destOrd="0" presId="urn:microsoft.com/office/officeart/2008/layout/AlternatingHexagons"/>
    <dgm:cxn modelId="{52BDF28B-8F44-44CA-86E7-6AE621447378}" type="presParOf" srcId="{FCF91132-1941-4F9C-851A-D325A21EE788}" destId="{A9EA132E-A980-42E4-AE28-F42CE8651984}" srcOrd="2" destOrd="0" presId="urn:microsoft.com/office/officeart/2008/layout/AlternatingHexagons"/>
    <dgm:cxn modelId="{60047BCA-AC40-41C2-A157-B8F78B6BB088}" type="presParOf" srcId="{FCF91132-1941-4F9C-851A-D325A21EE788}" destId="{6E6CB469-5392-4DB1-B7C8-401E96600DAC}" srcOrd="3" destOrd="0" presId="urn:microsoft.com/office/officeart/2008/layout/AlternatingHexagons"/>
    <dgm:cxn modelId="{4166AA26-F094-4CA4-9D30-E1B77532D5F8}" type="presParOf" srcId="{FCF91132-1941-4F9C-851A-D325A21EE788}" destId="{79368F73-D702-4D82-80F3-ECE7E4B7A188}" srcOrd="4" destOrd="0" presId="urn:microsoft.com/office/officeart/2008/layout/AlternatingHexagons"/>
    <dgm:cxn modelId="{C7F3BBF8-ABC4-4B15-A5DD-6DA26A6FD0BC}" type="presParOf" srcId="{95458F08-B920-4855-A7DE-72C8D72D1735}" destId="{1A9AF8AD-6CCF-40EE-99EB-8ABE9812D3ED}" srcOrd="1" destOrd="0" presId="urn:microsoft.com/office/officeart/2008/layout/AlternatingHexagons"/>
    <dgm:cxn modelId="{57CFE010-93C4-4467-90FB-A656786551C4}" type="presParOf" srcId="{95458F08-B920-4855-A7DE-72C8D72D1735}" destId="{0F4BBE1F-ADEA-43CE-8D39-8BFA2490DCB2}" srcOrd="2" destOrd="0" presId="urn:microsoft.com/office/officeart/2008/layout/AlternatingHexagons"/>
    <dgm:cxn modelId="{079B59E3-7476-4D2B-AC8C-A2EAE64E63F2}" type="presParOf" srcId="{0F4BBE1F-ADEA-43CE-8D39-8BFA2490DCB2}" destId="{1D000F7E-FCC7-4926-B3D9-4FC7EC9DCD48}" srcOrd="0" destOrd="0" presId="urn:microsoft.com/office/officeart/2008/layout/AlternatingHexagons"/>
    <dgm:cxn modelId="{0FEBE697-65A0-43F4-AA4B-5192EB33304B}" type="presParOf" srcId="{0F4BBE1F-ADEA-43CE-8D39-8BFA2490DCB2}" destId="{DE664C39-64EA-4393-9F17-5619B7755559}" srcOrd="1" destOrd="0" presId="urn:microsoft.com/office/officeart/2008/layout/AlternatingHexagons"/>
    <dgm:cxn modelId="{8C6EA80C-B5F7-4D4A-A519-C21728C1BC59}" type="presParOf" srcId="{0F4BBE1F-ADEA-43CE-8D39-8BFA2490DCB2}" destId="{16B77332-9A9E-4571-9488-AF9E0ABB4C2B}" srcOrd="2" destOrd="0" presId="urn:microsoft.com/office/officeart/2008/layout/AlternatingHexagons"/>
    <dgm:cxn modelId="{E312B27B-6EB0-4D33-9455-3BB21C26ED5B}" type="presParOf" srcId="{0F4BBE1F-ADEA-43CE-8D39-8BFA2490DCB2}" destId="{7EC02053-EEFD-4298-99C5-2D26C3271E8D}" srcOrd="3" destOrd="0" presId="urn:microsoft.com/office/officeart/2008/layout/AlternatingHexagons"/>
    <dgm:cxn modelId="{7840119E-DB20-4E84-A948-6C4AAC5FA95C}" type="presParOf" srcId="{0F4BBE1F-ADEA-43CE-8D39-8BFA2490DCB2}" destId="{2C26922D-8CDE-4076-BC3E-2BC1D23ACD71}" srcOrd="4" destOrd="0" presId="urn:microsoft.com/office/officeart/2008/layout/AlternatingHexagons"/>
    <dgm:cxn modelId="{6694E80E-8BAE-41BA-B71C-06087F5BC558}" type="presParOf" srcId="{95458F08-B920-4855-A7DE-72C8D72D1735}" destId="{206477C2-4F34-4CB3-90B8-582F6BD5EEEC}" srcOrd="3" destOrd="0" presId="urn:microsoft.com/office/officeart/2008/layout/AlternatingHexagons"/>
    <dgm:cxn modelId="{C503E9ED-4AA1-4445-AFEC-50B8206F243C}" type="presParOf" srcId="{95458F08-B920-4855-A7DE-72C8D72D1735}" destId="{FE689D09-7B31-41BE-848C-9EFAE0F04304}" srcOrd="4" destOrd="0" presId="urn:microsoft.com/office/officeart/2008/layout/AlternatingHexagons"/>
    <dgm:cxn modelId="{353D4AA1-66CD-4EE1-A2BA-ECC4B9A56C3D}" type="presParOf" srcId="{FE689D09-7B31-41BE-848C-9EFAE0F04304}" destId="{CFBB6736-A6C8-4543-BD70-B4B44F9F86C8}" srcOrd="0" destOrd="0" presId="urn:microsoft.com/office/officeart/2008/layout/AlternatingHexagons"/>
    <dgm:cxn modelId="{3F194298-D68E-47FB-A30F-7FCDE444AB90}" type="presParOf" srcId="{FE689D09-7B31-41BE-848C-9EFAE0F04304}" destId="{880B5F62-13D8-42C4-99CB-E1687D54A0B8}" srcOrd="1" destOrd="0" presId="urn:microsoft.com/office/officeart/2008/layout/AlternatingHexagons"/>
    <dgm:cxn modelId="{C468D4C9-3758-4E29-BE2B-61B389735F25}" type="presParOf" srcId="{FE689D09-7B31-41BE-848C-9EFAE0F04304}" destId="{EE534B6B-1029-4A17-9E98-123232EB2CE7}" srcOrd="2" destOrd="0" presId="urn:microsoft.com/office/officeart/2008/layout/AlternatingHexagons"/>
    <dgm:cxn modelId="{E21B2F22-6F07-43E3-91E4-A1A75F5BD3BE}" type="presParOf" srcId="{FE689D09-7B31-41BE-848C-9EFAE0F04304}" destId="{251B57E8-AF10-4756-AA70-C0C799556720}" srcOrd="3" destOrd="0" presId="urn:microsoft.com/office/officeart/2008/layout/AlternatingHexagons"/>
    <dgm:cxn modelId="{789EDF35-F9FF-4ACE-9085-4BA9A984D449}" type="presParOf" srcId="{FE689D09-7B31-41BE-848C-9EFAE0F04304}" destId="{2C707253-E977-4449-95AF-9638B9409CC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1537D5-CF3F-4E8B-A4FE-96408F113242}" type="doc">
      <dgm:prSet loTypeId="urn:microsoft.com/office/officeart/2008/layout/AlternatingHexagons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FF63D1-E5A8-4F2B-80FC-86E697E75957}">
      <dgm:prSet phldrT="[Текст]"/>
      <dgm:spPr/>
      <dgm:t>
        <a:bodyPr/>
        <a:lstStyle/>
        <a:p>
          <a:r>
            <a:rPr lang="uk-UA" dirty="0" smtClean="0"/>
            <a:t>Робота </a:t>
          </a:r>
        </a:p>
        <a:p>
          <a:r>
            <a:rPr lang="uk-UA" dirty="0" smtClean="0"/>
            <a:t>В групах</a:t>
          </a:r>
          <a:endParaRPr lang="ru-RU" dirty="0"/>
        </a:p>
      </dgm:t>
    </dgm:pt>
    <dgm:pt modelId="{144C2553-F7D0-47B6-A664-5273867341AA}" type="parTrans" cxnId="{B5A587E0-3553-438B-8083-199BA54264A3}">
      <dgm:prSet/>
      <dgm:spPr/>
      <dgm:t>
        <a:bodyPr/>
        <a:lstStyle/>
        <a:p>
          <a:endParaRPr lang="ru-RU"/>
        </a:p>
      </dgm:t>
    </dgm:pt>
    <dgm:pt modelId="{3C7FC3CA-1CF6-4CB7-9B3C-B499D3EA60C8}" type="sibTrans" cxnId="{B5A587E0-3553-438B-8083-199BA54264A3}">
      <dgm:prSet custT="1"/>
      <dgm:spPr/>
      <dgm:t>
        <a:bodyPr/>
        <a:lstStyle/>
        <a:p>
          <a:r>
            <a:rPr lang="uk-UA" sz="1600" dirty="0" smtClean="0"/>
            <a:t>Індивідуально-диференційований підхід</a:t>
          </a:r>
          <a:endParaRPr lang="ru-RU" sz="1600" dirty="0"/>
        </a:p>
      </dgm:t>
    </dgm:pt>
    <dgm:pt modelId="{82781AC6-56A7-4870-A0AD-ACDB509A5823}">
      <dgm:prSet phldrT="[Текст]"/>
      <dgm:spPr/>
      <dgm:t>
        <a:bodyPr/>
        <a:lstStyle/>
        <a:p>
          <a:r>
            <a:rPr lang="uk-UA" dirty="0" smtClean="0"/>
            <a:t>Робота в парах</a:t>
          </a:r>
          <a:endParaRPr lang="ru-RU" dirty="0"/>
        </a:p>
      </dgm:t>
    </dgm:pt>
    <dgm:pt modelId="{14A602E1-B814-4A6B-90D0-D9CADBFB061C}" type="parTrans" cxnId="{014BC3EE-C644-462D-9034-AC57F372857F}">
      <dgm:prSet/>
      <dgm:spPr/>
      <dgm:t>
        <a:bodyPr/>
        <a:lstStyle/>
        <a:p>
          <a:endParaRPr lang="ru-RU"/>
        </a:p>
      </dgm:t>
    </dgm:pt>
    <dgm:pt modelId="{A274E10D-E3AA-41EC-9141-E9A1EC26DAE0}" type="sibTrans" cxnId="{014BC3EE-C644-462D-9034-AC57F372857F}">
      <dgm:prSet/>
      <dgm:spPr/>
      <dgm:t>
        <a:bodyPr/>
        <a:lstStyle/>
        <a:p>
          <a:r>
            <a:rPr lang="uk-UA" dirty="0" smtClean="0"/>
            <a:t>Фронтальна </a:t>
          </a:r>
        </a:p>
        <a:p>
          <a:r>
            <a:rPr lang="uk-UA" dirty="0" smtClean="0"/>
            <a:t>робота</a:t>
          </a:r>
          <a:endParaRPr lang="ru-RU" dirty="0"/>
        </a:p>
      </dgm:t>
    </dgm:pt>
    <dgm:pt modelId="{9441D902-49ED-49BD-86EE-DBE71349EB48}">
      <dgm:prSet phldrT="[Текст]"/>
      <dgm:spPr/>
      <dgm:t>
        <a:bodyPr/>
        <a:lstStyle/>
        <a:p>
          <a:endParaRPr lang="uk-UA" dirty="0" smtClean="0"/>
        </a:p>
        <a:p>
          <a:r>
            <a:rPr lang="uk-UA" dirty="0" smtClean="0"/>
            <a:t>Індивідуальна</a:t>
          </a:r>
        </a:p>
        <a:p>
          <a:r>
            <a:rPr lang="uk-UA" dirty="0" smtClean="0"/>
            <a:t>робота</a:t>
          </a:r>
          <a:endParaRPr lang="ru-RU" dirty="0"/>
        </a:p>
      </dgm:t>
    </dgm:pt>
    <dgm:pt modelId="{57707809-5F65-4D85-800A-40D6D9D8B385}" type="parTrans" cxnId="{8A490E49-1B5B-483C-951B-55F3E0C3AA73}">
      <dgm:prSet/>
      <dgm:spPr/>
      <dgm:t>
        <a:bodyPr/>
        <a:lstStyle/>
        <a:p>
          <a:endParaRPr lang="ru-RU"/>
        </a:p>
      </dgm:t>
    </dgm:pt>
    <dgm:pt modelId="{C2F02CBF-A819-40A9-B411-EA13F7252D74}" type="sibTrans" cxnId="{8A490E49-1B5B-483C-951B-55F3E0C3AA73}">
      <dgm:prSet/>
      <dgm:spPr/>
      <dgm:t>
        <a:bodyPr/>
        <a:lstStyle/>
        <a:p>
          <a:endParaRPr lang="ru-RU"/>
        </a:p>
      </dgm:t>
    </dgm:pt>
    <dgm:pt modelId="{6B25E365-6515-40DB-AC4C-D27B91E61C09}" type="pres">
      <dgm:prSet presAssocID="{EF1537D5-CF3F-4E8B-A4FE-96408F113242}" presName="Name0" presStyleCnt="0">
        <dgm:presLayoutVars>
          <dgm:chMax/>
          <dgm:chPref/>
          <dgm:dir/>
          <dgm:animLvl val="lvl"/>
        </dgm:presLayoutVars>
      </dgm:prSet>
      <dgm:spPr/>
    </dgm:pt>
    <dgm:pt modelId="{221BC0B1-4815-4373-B640-0BDABCA36DCF}" type="pres">
      <dgm:prSet presAssocID="{0CFF63D1-E5A8-4F2B-80FC-86E697E75957}" presName="composite" presStyleCnt="0"/>
      <dgm:spPr/>
    </dgm:pt>
    <dgm:pt modelId="{4E420C17-2F6E-483C-AB62-945D8DD14ECC}" type="pres">
      <dgm:prSet presAssocID="{0CFF63D1-E5A8-4F2B-80FC-86E697E7595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0A78E-742E-4CA2-8098-FC1F0264151C}" type="pres">
      <dgm:prSet presAssocID="{0CFF63D1-E5A8-4F2B-80FC-86E697E7595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96F7-0B82-4281-93A0-53D90889928D}" type="pres">
      <dgm:prSet presAssocID="{0CFF63D1-E5A8-4F2B-80FC-86E697E75957}" presName="BalanceSpacing" presStyleCnt="0"/>
      <dgm:spPr/>
    </dgm:pt>
    <dgm:pt modelId="{312A7583-C684-47F9-B6BA-87BBF2E2CD0D}" type="pres">
      <dgm:prSet presAssocID="{0CFF63D1-E5A8-4F2B-80FC-86E697E75957}" presName="BalanceSpacing1" presStyleCnt="0"/>
      <dgm:spPr/>
    </dgm:pt>
    <dgm:pt modelId="{83DE18A8-0881-40A1-8013-A931F8E8CEF8}" type="pres">
      <dgm:prSet presAssocID="{3C7FC3CA-1CF6-4CB7-9B3C-B499D3EA60C8}" presName="Accent1Text" presStyleLbl="node1" presStyleIdx="1" presStyleCnt="6"/>
      <dgm:spPr/>
      <dgm:t>
        <a:bodyPr/>
        <a:lstStyle/>
        <a:p>
          <a:endParaRPr lang="ru-RU"/>
        </a:p>
      </dgm:t>
    </dgm:pt>
    <dgm:pt modelId="{D5AEEE9C-5FD0-4F07-A62B-96E12FB02657}" type="pres">
      <dgm:prSet presAssocID="{3C7FC3CA-1CF6-4CB7-9B3C-B499D3EA60C8}" presName="spaceBetweenRectangles" presStyleCnt="0"/>
      <dgm:spPr/>
    </dgm:pt>
    <dgm:pt modelId="{D7054003-A616-4706-8745-D2BAC7DC06C9}" type="pres">
      <dgm:prSet presAssocID="{82781AC6-56A7-4870-A0AD-ACDB509A5823}" presName="composite" presStyleCnt="0"/>
      <dgm:spPr/>
    </dgm:pt>
    <dgm:pt modelId="{C1092F12-A42E-474D-8132-8FD7118518AF}" type="pres">
      <dgm:prSet presAssocID="{82781AC6-56A7-4870-A0AD-ACDB509A582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ABE1CB3-B6C4-484C-A6A5-9C8F5B02C5A4}" type="pres">
      <dgm:prSet presAssocID="{82781AC6-56A7-4870-A0AD-ACDB509A582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9E389-CE2A-4643-AF9F-DA5E106B56B3}" type="pres">
      <dgm:prSet presAssocID="{82781AC6-56A7-4870-A0AD-ACDB509A5823}" presName="BalanceSpacing" presStyleCnt="0"/>
      <dgm:spPr/>
    </dgm:pt>
    <dgm:pt modelId="{7A835466-E255-4BB7-89B7-AF30E53483BA}" type="pres">
      <dgm:prSet presAssocID="{82781AC6-56A7-4870-A0AD-ACDB509A5823}" presName="BalanceSpacing1" presStyleCnt="0"/>
      <dgm:spPr/>
    </dgm:pt>
    <dgm:pt modelId="{C7146164-3982-45FC-9915-02A698427F64}" type="pres">
      <dgm:prSet presAssocID="{A274E10D-E3AA-41EC-9141-E9A1EC26DAE0}" presName="Accent1Text" presStyleLbl="node1" presStyleIdx="3" presStyleCnt="6"/>
      <dgm:spPr/>
    </dgm:pt>
    <dgm:pt modelId="{C1A6AC9E-0F74-4B4E-8669-F3D54479EF4F}" type="pres">
      <dgm:prSet presAssocID="{A274E10D-E3AA-41EC-9141-E9A1EC26DAE0}" presName="spaceBetweenRectangles" presStyleCnt="0"/>
      <dgm:spPr/>
    </dgm:pt>
    <dgm:pt modelId="{F7D731B3-7AA7-4AC6-8139-E003856C52BB}" type="pres">
      <dgm:prSet presAssocID="{9441D902-49ED-49BD-86EE-DBE71349EB48}" presName="composite" presStyleCnt="0"/>
      <dgm:spPr/>
    </dgm:pt>
    <dgm:pt modelId="{CE8B6528-2F6D-45E6-8D88-6AD83C12471A}" type="pres">
      <dgm:prSet presAssocID="{9441D902-49ED-49BD-86EE-DBE71349EB4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7CE265C-53E7-4259-AEC0-92F7BF8207EC}" type="pres">
      <dgm:prSet presAssocID="{9441D902-49ED-49BD-86EE-DBE71349EB4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B09881D-8FDB-45F7-BA32-88939D4E208F}" type="pres">
      <dgm:prSet presAssocID="{9441D902-49ED-49BD-86EE-DBE71349EB48}" presName="BalanceSpacing" presStyleCnt="0"/>
      <dgm:spPr/>
    </dgm:pt>
    <dgm:pt modelId="{5E02EFE5-8A13-43EA-AA72-5FA57466C700}" type="pres">
      <dgm:prSet presAssocID="{9441D902-49ED-49BD-86EE-DBE71349EB48}" presName="BalanceSpacing1" presStyleCnt="0"/>
      <dgm:spPr/>
    </dgm:pt>
    <dgm:pt modelId="{40751564-969E-44AC-BADC-6DDD7D5873E1}" type="pres">
      <dgm:prSet presAssocID="{C2F02CBF-A819-40A9-B411-EA13F7252D74}" presName="Accent1Text" presStyleLbl="node1" presStyleIdx="5" presStyleCnt="6"/>
      <dgm:spPr/>
    </dgm:pt>
  </dgm:ptLst>
  <dgm:cxnLst>
    <dgm:cxn modelId="{70C55B78-F3B8-4974-8AC5-43060FFC543C}" type="presOf" srcId="{9441D902-49ED-49BD-86EE-DBE71349EB48}" destId="{CE8B6528-2F6D-45E6-8D88-6AD83C12471A}" srcOrd="0" destOrd="0" presId="urn:microsoft.com/office/officeart/2008/layout/AlternatingHexagons"/>
    <dgm:cxn modelId="{D08B27F5-1DA4-4079-82F2-9CA1FBA2408A}" type="presOf" srcId="{EF1537D5-CF3F-4E8B-A4FE-96408F113242}" destId="{6B25E365-6515-40DB-AC4C-D27B91E61C09}" srcOrd="0" destOrd="0" presId="urn:microsoft.com/office/officeart/2008/layout/AlternatingHexagons"/>
    <dgm:cxn modelId="{DCE3A4EF-C9C4-4E0E-A652-F7ED31500D9E}" type="presOf" srcId="{A274E10D-E3AA-41EC-9141-E9A1EC26DAE0}" destId="{C7146164-3982-45FC-9915-02A698427F64}" srcOrd="0" destOrd="0" presId="urn:microsoft.com/office/officeart/2008/layout/AlternatingHexagons"/>
    <dgm:cxn modelId="{8A490E49-1B5B-483C-951B-55F3E0C3AA73}" srcId="{EF1537D5-CF3F-4E8B-A4FE-96408F113242}" destId="{9441D902-49ED-49BD-86EE-DBE71349EB48}" srcOrd="2" destOrd="0" parTransId="{57707809-5F65-4D85-800A-40D6D9D8B385}" sibTransId="{C2F02CBF-A819-40A9-B411-EA13F7252D74}"/>
    <dgm:cxn modelId="{ED6071F2-0886-4289-A62C-350F6EF8E08A}" type="presOf" srcId="{C2F02CBF-A819-40A9-B411-EA13F7252D74}" destId="{40751564-969E-44AC-BADC-6DDD7D5873E1}" srcOrd="0" destOrd="0" presId="urn:microsoft.com/office/officeart/2008/layout/AlternatingHexagons"/>
    <dgm:cxn modelId="{014BC3EE-C644-462D-9034-AC57F372857F}" srcId="{EF1537D5-CF3F-4E8B-A4FE-96408F113242}" destId="{82781AC6-56A7-4870-A0AD-ACDB509A5823}" srcOrd="1" destOrd="0" parTransId="{14A602E1-B814-4A6B-90D0-D9CADBFB061C}" sibTransId="{A274E10D-E3AA-41EC-9141-E9A1EC26DAE0}"/>
    <dgm:cxn modelId="{B5A587E0-3553-438B-8083-199BA54264A3}" srcId="{EF1537D5-CF3F-4E8B-A4FE-96408F113242}" destId="{0CFF63D1-E5A8-4F2B-80FC-86E697E75957}" srcOrd="0" destOrd="0" parTransId="{144C2553-F7D0-47B6-A664-5273867341AA}" sibTransId="{3C7FC3CA-1CF6-4CB7-9B3C-B499D3EA60C8}"/>
    <dgm:cxn modelId="{F00616D8-B77F-48BA-8248-E0EF26A57ED7}" type="presOf" srcId="{82781AC6-56A7-4870-A0AD-ACDB509A5823}" destId="{C1092F12-A42E-474D-8132-8FD7118518AF}" srcOrd="0" destOrd="0" presId="urn:microsoft.com/office/officeart/2008/layout/AlternatingHexagons"/>
    <dgm:cxn modelId="{3AA800B0-8296-4734-972A-86A9B8A38A85}" type="presOf" srcId="{3C7FC3CA-1CF6-4CB7-9B3C-B499D3EA60C8}" destId="{83DE18A8-0881-40A1-8013-A931F8E8CEF8}" srcOrd="0" destOrd="0" presId="urn:microsoft.com/office/officeart/2008/layout/AlternatingHexagons"/>
    <dgm:cxn modelId="{BFBBCE48-EE98-455B-BD9D-E6C96618E2A5}" type="presOf" srcId="{0CFF63D1-E5A8-4F2B-80FC-86E697E75957}" destId="{4E420C17-2F6E-483C-AB62-945D8DD14ECC}" srcOrd="0" destOrd="0" presId="urn:microsoft.com/office/officeart/2008/layout/AlternatingHexagons"/>
    <dgm:cxn modelId="{6F815A58-7F9A-4477-A4B3-C4FD98B355C5}" type="presParOf" srcId="{6B25E365-6515-40DB-AC4C-D27B91E61C09}" destId="{221BC0B1-4815-4373-B640-0BDABCA36DCF}" srcOrd="0" destOrd="0" presId="urn:microsoft.com/office/officeart/2008/layout/AlternatingHexagons"/>
    <dgm:cxn modelId="{E6EF8731-85F5-4471-B23F-F866F7025AAB}" type="presParOf" srcId="{221BC0B1-4815-4373-B640-0BDABCA36DCF}" destId="{4E420C17-2F6E-483C-AB62-945D8DD14ECC}" srcOrd="0" destOrd="0" presId="urn:microsoft.com/office/officeart/2008/layout/AlternatingHexagons"/>
    <dgm:cxn modelId="{D3BC20D0-6A6A-4FCA-AAA1-12E659F45F36}" type="presParOf" srcId="{221BC0B1-4815-4373-B640-0BDABCA36DCF}" destId="{62C0A78E-742E-4CA2-8098-FC1F0264151C}" srcOrd="1" destOrd="0" presId="urn:microsoft.com/office/officeart/2008/layout/AlternatingHexagons"/>
    <dgm:cxn modelId="{81296636-705D-4410-AC5E-99B1BC361E33}" type="presParOf" srcId="{221BC0B1-4815-4373-B640-0BDABCA36DCF}" destId="{33AA96F7-0B82-4281-93A0-53D90889928D}" srcOrd="2" destOrd="0" presId="urn:microsoft.com/office/officeart/2008/layout/AlternatingHexagons"/>
    <dgm:cxn modelId="{31701680-6118-4F43-A381-28A01A9DF1A4}" type="presParOf" srcId="{221BC0B1-4815-4373-B640-0BDABCA36DCF}" destId="{312A7583-C684-47F9-B6BA-87BBF2E2CD0D}" srcOrd="3" destOrd="0" presId="urn:microsoft.com/office/officeart/2008/layout/AlternatingHexagons"/>
    <dgm:cxn modelId="{28080550-B68F-4C5A-9508-95FDA860C9A3}" type="presParOf" srcId="{221BC0B1-4815-4373-B640-0BDABCA36DCF}" destId="{83DE18A8-0881-40A1-8013-A931F8E8CEF8}" srcOrd="4" destOrd="0" presId="urn:microsoft.com/office/officeart/2008/layout/AlternatingHexagons"/>
    <dgm:cxn modelId="{76CF3BEA-5D55-4C95-A52D-D821AD7FF8F9}" type="presParOf" srcId="{6B25E365-6515-40DB-AC4C-D27B91E61C09}" destId="{D5AEEE9C-5FD0-4F07-A62B-96E12FB02657}" srcOrd="1" destOrd="0" presId="urn:microsoft.com/office/officeart/2008/layout/AlternatingHexagons"/>
    <dgm:cxn modelId="{24E2FDAF-45AB-4348-8D91-E7E74A8432A8}" type="presParOf" srcId="{6B25E365-6515-40DB-AC4C-D27B91E61C09}" destId="{D7054003-A616-4706-8745-D2BAC7DC06C9}" srcOrd="2" destOrd="0" presId="urn:microsoft.com/office/officeart/2008/layout/AlternatingHexagons"/>
    <dgm:cxn modelId="{D310E663-13AC-41C8-95AC-8C651A9BE9F8}" type="presParOf" srcId="{D7054003-A616-4706-8745-D2BAC7DC06C9}" destId="{C1092F12-A42E-474D-8132-8FD7118518AF}" srcOrd="0" destOrd="0" presId="urn:microsoft.com/office/officeart/2008/layout/AlternatingHexagons"/>
    <dgm:cxn modelId="{72BFA675-5C6D-440D-B513-EF1DF525778C}" type="presParOf" srcId="{D7054003-A616-4706-8745-D2BAC7DC06C9}" destId="{6ABE1CB3-B6C4-484C-A6A5-9C8F5B02C5A4}" srcOrd="1" destOrd="0" presId="urn:microsoft.com/office/officeart/2008/layout/AlternatingHexagons"/>
    <dgm:cxn modelId="{C5E075FE-9E39-49CF-822C-6A57C871CB11}" type="presParOf" srcId="{D7054003-A616-4706-8745-D2BAC7DC06C9}" destId="{A419E389-CE2A-4643-AF9F-DA5E106B56B3}" srcOrd="2" destOrd="0" presId="urn:microsoft.com/office/officeart/2008/layout/AlternatingHexagons"/>
    <dgm:cxn modelId="{79438855-B6CA-424A-B5B1-410CFA192AE5}" type="presParOf" srcId="{D7054003-A616-4706-8745-D2BAC7DC06C9}" destId="{7A835466-E255-4BB7-89B7-AF30E53483BA}" srcOrd="3" destOrd="0" presId="urn:microsoft.com/office/officeart/2008/layout/AlternatingHexagons"/>
    <dgm:cxn modelId="{1487840B-72FB-49EB-AF90-3E84BD851088}" type="presParOf" srcId="{D7054003-A616-4706-8745-D2BAC7DC06C9}" destId="{C7146164-3982-45FC-9915-02A698427F64}" srcOrd="4" destOrd="0" presId="urn:microsoft.com/office/officeart/2008/layout/AlternatingHexagons"/>
    <dgm:cxn modelId="{638F30A1-CA75-47A1-93A8-7C73948C7A16}" type="presParOf" srcId="{6B25E365-6515-40DB-AC4C-D27B91E61C09}" destId="{C1A6AC9E-0F74-4B4E-8669-F3D54479EF4F}" srcOrd="3" destOrd="0" presId="urn:microsoft.com/office/officeart/2008/layout/AlternatingHexagons"/>
    <dgm:cxn modelId="{72345859-8CA8-4A0D-A0A4-249D7FF0509F}" type="presParOf" srcId="{6B25E365-6515-40DB-AC4C-D27B91E61C09}" destId="{F7D731B3-7AA7-4AC6-8139-E003856C52BB}" srcOrd="4" destOrd="0" presId="urn:microsoft.com/office/officeart/2008/layout/AlternatingHexagons"/>
    <dgm:cxn modelId="{AF118743-6A22-4059-B1AC-6E2A33913E79}" type="presParOf" srcId="{F7D731B3-7AA7-4AC6-8139-E003856C52BB}" destId="{CE8B6528-2F6D-45E6-8D88-6AD83C12471A}" srcOrd="0" destOrd="0" presId="urn:microsoft.com/office/officeart/2008/layout/AlternatingHexagons"/>
    <dgm:cxn modelId="{8DD1CCB1-DA37-4D37-AB7C-389B2C723009}" type="presParOf" srcId="{F7D731B3-7AA7-4AC6-8139-E003856C52BB}" destId="{27CE265C-53E7-4259-AEC0-92F7BF8207EC}" srcOrd="1" destOrd="0" presId="urn:microsoft.com/office/officeart/2008/layout/AlternatingHexagons"/>
    <dgm:cxn modelId="{CB41D371-C452-4178-985C-FBEBFA7CA400}" type="presParOf" srcId="{F7D731B3-7AA7-4AC6-8139-E003856C52BB}" destId="{8B09881D-8FDB-45F7-BA32-88939D4E208F}" srcOrd="2" destOrd="0" presId="urn:microsoft.com/office/officeart/2008/layout/AlternatingHexagons"/>
    <dgm:cxn modelId="{B1834DB4-CF0A-4AB5-B4B7-898BA1162B60}" type="presParOf" srcId="{F7D731B3-7AA7-4AC6-8139-E003856C52BB}" destId="{5E02EFE5-8A13-43EA-AA72-5FA57466C700}" srcOrd="3" destOrd="0" presId="urn:microsoft.com/office/officeart/2008/layout/AlternatingHexagons"/>
    <dgm:cxn modelId="{9B4A4642-20F7-48A4-8DC6-E869480592B9}" type="presParOf" srcId="{F7D731B3-7AA7-4AC6-8139-E003856C52BB}" destId="{40751564-969E-44AC-BADC-6DDD7D5873E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10B1B1-41CE-4018-A5D0-B2B8E70069FA}" type="doc">
      <dgm:prSet loTypeId="urn:microsoft.com/office/officeart/2008/layout/AlternatingHexagons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D9165B8-3EBF-4F1A-9FD3-980867C6C8C5}">
      <dgm:prSet phldrT="[Текст]"/>
      <dgm:spPr/>
      <dgm:t>
        <a:bodyPr/>
        <a:lstStyle/>
        <a:p>
          <a:r>
            <a:rPr lang="uk-UA" dirty="0" smtClean="0"/>
            <a:t>Пошук інформації</a:t>
          </a:r>
          <a:endParaRPr lang="ru-RU" dirty="0"/>
        </a:p>
      </dgm:t>
    </dgm:pt>
    <dgm:pt modelId="{6CD7F0EF-7265-47FD-964E-7BAE147C27C8}" type="parTrans" cxnId="{F6E4AA19-AA82-4054-928E-77228587806A}">
      <dgm:prSet/>
      <dgm:spPr/>
      <dgm:t>
        <a:bodyPr/>
        <a:lstStyle/>
        <a:p>
          <a:endParaRPr lang="ru-RU"/>
        </a:p>
      </dgm:t>
    </dgm:pt>
    <dgm:pt modelId="{7CC4E697-8C15-426E-AAEE-AEC66C6B7712}" type="sibTrans" cxnId="{F6E4AA19-AA82-4054-928E-77228587806A}">
      <dgm:prSet custT="1"/>
      <dgm:spPr/>
      <dgm:t>
        <a:bodyPr/>
        <a:lstStyle/>
        <a:p>
          <a:r>
            <a:rPr lang="uk-UA" sz="1600" dirty="0" smtClean="0"/>
            <a:t>Самостійний</a:t>
          </a:r>
          <a:endParaRPr lang="ru-RU" sz="1600" dirty="0"/>
        </a:p>
      </dgm:t>
    </dgm:pt>
    <dgm:pt modelId="{8CC19F75-5BCB-4837-950F-01894D7F5578}">
      <dgm:prSet phldrT="[Текст]"/>
      <dgm:spPr/>
      <dgm:t>
        <a:bodyPr/>
        <a:lstStyle/>
        <a:p>
          <a:r>
            <a:rPr lang="uk-UA" dirty="0" smtClean="0"/>
            <a:t>Аналіз інформації</a:t>
          </a:r>
          <a:endParaRPr lang="ru-RU" dirty="0"/>
        </a:p>
      </dgm:t>
    </dgm:pt>
    <dgm:pt modelId="{F085F44B-8945-43BB-802E-9766559722FF}" type="parTrans" cxnId="{8EE63368-1FD9-4103-8D79-147383C56F88}">
      <dgm:prSet/>
      <dgm:spPr/>
      <dgm:t>
        <a:bodyPr/>
        <a:lstStyle/>
        <a:p>
          <a:endParaRPr lang="ru-RU"/>
        </a:p>
      </dgm:t>
    </dgm:pt>
    <dgm:pt modelId="{E05FA656-27E6-4B5C-9CD2-9CBC1566F016}" type="sibTrans" cxnId="{8EE63368-1FD9-4103-8D79-147383C56F88}">
      <dgm:prSet/>
      <dgm:spPr/>
      <dgm:t>
        <a:bodyPr/>
        <a:lstStyle/>
        <a:p>
          <a:endParaRPr lang="ru-RU"/>
        </a:p>
      </dgm:t>
    </dgm:pt>
    <dgm:pt modelId="{4C0AE538-06B7-471D-82B1-7B8233E778C6}">
      <dgm:prSet phldrT="[Текст]"/>
      <dgm:spPr/>
      <dgm:t>
        <a:bodyPr/>
        <a:lstStyle/>
        <a:p>
          <a:r>
            <a:rPr lang="uk-UA" dirty="0" smtClean="0"/>
            <a:t>Захист напрацювань</a:t>
          </a:r>
          <a:endParaRPr lang="ru-RU" dirty="0"/>
        </a:p>
      </dgm:t>
    </dgm:pt>
    <dgm:pt modelId="{7E45C8CE-A429-4FED-9747-EB436F31D073}" type="parTrans" cxnId="{E369770B-AEFF-4AFA-8E3F-75A286AC31BE}">
      <dgm:prSet/>
      <dgm:spPr/>
      <dgm:t>
        <a:bodyPr/>
        <a:lstStyle/>
        <a:p>
          <a:endParaRPr lang="ru-RU"/>
        </a:p>
      </dgm:t>
    </dgm:pt>
    <dgm:pt modelId="{53AEB968-2959-496D-AD1C-E45F021166AF}" type="sibTrans" cxnId="{E369770B-AEFF-4AFA-8E3F-75A286AC31BE}">
      <dgm:prSet/>
      <dgm:spPr/>
      <dgm:t>
        <a:bodyPr/>
        <a:lstStyle/>
        <a:p>
          <a:endParaRPr lang="ru-RU"/>
        </a:p>
      </dgm:t>
    </dgm:pt>
    <dgm:pt modelId="{B9682F54-5FEA-481F-BDC5-DE946CA32EB3}" type="pres">
      <dgm:prSet presAssocID="{BD10B1B1-41CE-4018-A5D0-B2B8E70069FA}" presName="Name0" presStyleCnt="0">
        <dgm:presLayoutVars>
          <dgm:chMax/>
          <dgm:chPref/>
          <dgm:dir/>
          <dgm:animLvl val="lvl"/>
        </dgm:presLayoutVars>
      </dgm:prSet>
      <dgm:spPr/>
    </dgm:pt>
    <dgm:pt modelId="{71FBCC77-D50E-4E1B-8FCF-A2B7A04F78C2}" type="pres">
      <dgm:prSet presAssocID="{8D9165B8-3EBF-4F1A-9FD3-980867C6C8C5}" presName="composite" presStyleCnt="0"/>
      <dgm:spPr/>
    </dgm:pt>
    <dgm:pt modelId="{3DD96E91-4F7D-4D06-B6C7-00A260533C43}" type="pres">
      <dgm:prSet presAssocID="{8D9165B8-3EBF-4F1A-9FD3-980867C6C8C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6C32EC4-EB87-4A0C-9B3C-CDEF538FB159}" type="pres">
      <dgm:prSet presAssocID="{8D9165B8-3EBF-4F1A-9FD3-980867C6C8C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75247-601D-4406-9C1D-F7A20EEC9A36}" type="pres">
      <dgm:prSet presAssocID="{8D9165B8-3EBF-4F1A-9FD3-980867C6C8C5}" presName="BalanceSpacing" presStyleCnt="0"/>
      <dgm:spPr/>
    </dgm:pt>
    <dgm:pt modelId="{4D210DD4-5605-471B-9433-D23590804CAB}" type="pres">
      <dgm:prSet presAssocID="{8D9165B8-3EBF-4F1A-9FD3-980867C6C8C5}" presName="BalanceSpacing1" presStyleCnt="0"/>
      <dgm:spPr/>
    </dgm:pt>
    <dgm:pt modelId="{C9C9F391-36B6-4ED8-8FDB-CFDED0874FCF}" type="pres">
      <dgm:prSet presAssocID="{7CC4E697-8C15-426E-AAEE-AEC66C6B7712}" presName="Accent1Text" presStyleLbl="node1" presStyleIdx="1" presStyleCnt="6"/>
      <dgm:spPr/>
    </dgm:pt>
    <dgm:pt modelId="{3D5B1523-FDB0-4ECD-BD57-AFF4953E170E}" type="pres">
      <dgm:prSet presAssocID="{7CC4E697-8C15-426E-AAEE-AEC66C6B7712}" presName="spaceBetweenRectangles" presStyleCnt="0"/>
      <dgm:spPr/>
    </dgm:pt>
    <dgm:pt modelId="{150FFD08-4566-4806-AE27-ADCC4C4C1B0F}" type="pres">
      <dgm:prSet presAssocID="{8CC19F75-5BCB-4837-950F-01894D7F5578}" presName="composite" presStyleCnt="0"/>
      <dgm:spPr/>
    </dgm:pt>
    <dgm:pt modelId="{237195BF-C020-42E7-B301-0CBAD1E6D6E0}" type="pres">
      <dgm:prSet presAssocID="{8CC19F75-5BCB-4837-950F-01894D7F557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B1AA963-43A3-4045-BAAC-4E2C162CA213}" type="pres">
      <dgm:prSet presAssocID="{8CC19F75-5BCB-4837-950F-01894D7F557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81AEC-3D96-4A19-B853-C6B1495DF3FF}" type="pres">
      <dgm:prSet presAssocID="{8CC19F75-5BCB-4837-950F-01894D7F5578}" presName="BalanceSpacing" presStyleCnt="0"/>
      <dgm:spPr/>
    </dgm:pt>
    <dgm:pt modelId="{5F9FC9F8-7996-4022-83EC-555CF0C7C249}" type="pres">
      <dgm:prSet presAssocID="{8CC19F75-5BCB-4837-950F-01894D7F5578}" presName="BalanceSpacing1" presStyleCnt="0"/>
      <dgm:spPr/>
    </dgm:pt>
    <dgm:pt modelId="{AD2333F5-637C-47E2-A1A9-849DBE666A2B}" type="pres">
      <dgm:prSet presAssocID="{E05FA656-27E6-4B5C-9CD2-9CBC1566F016}" presName="Accent1Text" presStyleLbl="node1" presStyleIdx="3" presStyleCnt="6"/>
      <dgm:spPr/>
    </dgm:pt>
    <dgm:pt modelId="{D6A9E222-EA5D-462A-BE34-1D159840CB77}" type="pres">
      <dgm:prSet presAssocID="{E05FA656-27E6-4B5C-9CD2-9CBC1566F016}" presName="spaceBetweenRectangles" presStyleCnt="0"/>
      <dgm:spPr/>
    </dgm:pt>
    <dgm:pt modelId="{C436887D-228B-46B8-8121-094FFFBBE307}" type="pres">
      <dgm:prSet presAssocID="{4C0AE538-06B7-471D-82B1-7B8233E778C6}" presName="composite" presStyleCnt="0"/>
      <dgm:spPr/>
    </dgm:pt>
    <dgm:pt modelId="{E7B80868-31D5-4DB3-9435-F24F3FCF0AC0}" type="pres">
      <dgm:prSet presAssocID="{4C0AE538-06B7-471D-82B1-7B8233E778C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8729CB1-DCAA-45A8-ABF3-3C02F426E9C1}" type="pres">
      <dgm:prSet presAssocID="{4C0AE538-06B7-471D-82B1-7B8233E778C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36659-CDCB-4FB8-B385-C9AF80A49E5B}" type="pres">
      <dgm:prSet presAssocID="{4C0AE538-06B7-471D-82B1-7B8233E778C6}" presName="BalanceSpacing" presStyleCnt="0"/>
      <dgm:spPr/>
    </dgm:pt>
    <dgm:pt modelId="{FDC84452-E5DB-4460-A8F3-42278AE2C26E}" type="pres">
      <dgm:prSet presAssocID="{4C0AE538-06B7-471D-82B1-7B8233E778C6}" presName="BalanceSpacing1" presStyleCnt="0"/>
      <dgm:spPr/>
    </dgm:pt>
    <dgm:pt modelId="{0E50010F-AAA4-4E9C-A14A-53D57399BD6B}" type="pres">
      <dgm:prSet presAssocID="{53AEB968-2959-496D-AD1C-E45F021166AF}" presName="Accent1Text" presStyleLbl="node1" presStyleIdx="5" presStyleCnt="6"/>
      <dgm:spPr/>
    </dgm:pt>
  </dgm:ptLst>
  <dgm:cxnLst>
    <dgm:cxn modelId="{8EE63368-1FD9-4103-8D79-147383C56F88}" srcId="{BD10B1B1-41CE-4018-A5D0-B2B8E70069FA}" destId="{8CC19F75-5BCB-4837-950F-01894D7F5578}" srcOrd="1" destOrd="0" parTransId="{F085F44B-8945-43BB-802E-9766559722FF}" sibTransId="{E05FA656-27E6-4B5C-9CD2-9CBC1566F016}"/>
    <dgm:cxn modelId="{F6E4AA19-AA82-4054-928E-77228587806A}" srcId="{BD10B1B1-41CE-4018-A5D0-B2B8E70069FA}" destId="{8D9165B8-3EBF-4F1A-9FD3-980867C6C8C5}" srcOrd="0" destOrd="0" parTransId="{6CD7F0EF-7265-47FD-964E-7BAE147C27C8}" sibTransId="{7CC4E697-8C15-426E-AAEE-AEC66C6B7712}"/>
    <dgm:cxn modelId="{FAB8ACC4-49C9-4F6A-AB0F-B60BC08B4474}" type="presOf" srcId="{E05FA656-27E6-4B5C-9CD2-9CBC1566F016}" destId="{AD2333F5-637C-47E2-A1A9-849DBE666A2B}" srcOrd="0" destOrd="0" presId="urn:microsoft.com/office/officeart/2008/layout/AlternatingHexagons"/>
    <dgm:cxn modelId="{E369770B-AEFF-4AFA-8E3F-75A286AC31BE}" srcId="{BD10B1B1-41CE-4018-A5D0-B2B8E70069FA}" destId="{4C0AE538-06B7-471D-82B1-7B8233E778C6}" srcOrd="2" destOrd="0" parTransId="{7E45C8CE-A429-4FED-9747-EB436F31D073}" sibTransId="{53AEB968-2959-496D-AD1C-E45F021166AF}"/>
    <dgm:cxn modelId="{6E5B0ACC-33BA-4676-82DD-8FB39EC19070}" type="presOf" srcId="{8CC19F75-5BCB-4837-950F-01894D7F5578}" destId="{237195BF-C020-42E7-B301-0CBAD1E6D6E0}" srcOrd="0" destOrd="0" presId="urn:microsoft.com/office/officeart/2008/layout/AlternatingHexagons"/>
    <dgm:cxn modelId="{04F13838-ADFF-458D-8E19-98F5E9599654}" type="presOf" srcId="{8D9165B8-3EBF-4F1A-9FD3-980867C6C8C5}" destId="{3DD96E91-4F7D-4D06-B6C7-00A260533C43}" srcOrd="0" destOrd="0" presId="urn:microsoft.com/office/officeart/2008/layout/AlternatingHexagons"/>
    <dgm:cxn modelId="{BC0BD53E-82EF-4C46-A252-BF5A03307D08}" type="presOf" srcId="{53AEB968-2959-496D-AD1C-E45F021166AF}" destId="{0E50010F-AAA4-4E9C-A14A-53D57399BD6B}" srcOrd="0" destOrd="0" presId="urn:microsoft.com/office/officeart/2008/layout/AlternatingHexagons"/>
    <dgm:cxn modelId="{6B2569D6-9947-4158-8A2F-E4757A9902B8}" type="presOf" srcId="{7CC4E697-8C15-426E-AAEE-AEC66C6B7712}" destId="{C9C9F391-36B6-4ED8-8FDB-CFDED0874FCF}" srcOrd="0" destOrd="0" presId="urn:microsoft.com/office/officeart/2008/layout/AlternatingHexagons"/>
    <dgm:cxn modelId="{AFB82CDC-D0F1-4B8B-9877-71CE00A95F1D}" type="presOf" srcId="{4C0AE538-06B7-471D-82B1-7B8233E778C6}" destId="{E7B80868-31D5-4DB3-9435-F24F3FCF0AC0}" srcOrd="0" destOrd="0" presId="urn:microsoft.com/office/officeart/2008/layout/AlternatingHexagons"/>
    <dgm:cxn modelId="{28B97195-40C9-4A83-AA6E-2EFEAAA09D7B}" type="presOf" srcId="{BD10B1B1-41CE-4018-A5D0-B2B8E70069FA}" destId="{B9682F54-5FEA-481F-BDC5-DE946CA32EB3}" srcOrd="0" destOrd="0" presId="urn:microsoft.com/office/officeart/2008/layout/AlternatingHexagons"/>
    <dgm:cxn modelId="{F0EFD6DF-1B85-4EE3-89E0-C7BBEBAC8324}" type="presParOf" srcId="{B9682F54-5FEA-481F-BDC5-DE946CA32EB3}" destId="{71FBCC77-D50E-4E1B-8FCF-A2B7A04F78C2}" srcOrd="0" destOrd="0" presId="urn:microsoft.com/office/officeart/2008/layout/AlternatingHexagons"/>
    <dgm:cxn modelId="{4F239B7B-CF98-451E-852D-7A6595241AF1}" type="presParOf" srcId="{71FBCC77-D50E-4E1B-8FCF-A2B7A04F78C2}" destId="{3DD96E91-4F7D-4D06-B6C7-00A260533C43}" srcOrd="0" destOrd="0" presId="urn:microsoft.com/office/officeart/2008/layout/AlternatingHexagons"/>
    <dgm:cxn modelId="{0E3051B9-C926-474C-AAA2-C52FED4F5760}" type="presParOf" srcId="{71FBCC77-D50E-4E1B-8FCF-A2B7A04F78C2}" destId="{06C32EC4-EB87-4A0C-9B3C-CDEF538FB159}" srcOrd="1" destOrd="0" presId="urn:microsoft.com/office/officeart/2008/layout/AlternatingHexagons"/>
    <dgm:cxn modelId="{3175A7FD-DD3E-4BC2-934D-2A5FCD575D71}" type="presParOf" srcId="{71FBCC77-D50E-4E1B-8FCF-A2B7A04F78C2}" destId="{AB675247-601D-4406-9C1D-F7A20EEC9A36}" srcOrd="2" destOrd="0" presId="urn:microsoft.com/office/officeart/2008/layout/AlternatingHexagons"/>
    <dgm:cxn modelId="{718F4A7E-1E18-40AF-8169-150467C2E07B}" type="presParOf" srcId="{71FBCC77-D50E-4E1B-8FCF-A2B7A04F78C2}" destId="{4D210DD4-5605-471B-9433-D23590804CAB}" srcOrd="3" destOrd="0" presId="urn:microsoft.com/office/officeart/2008/layout/AlternatingHexagons"/>
    <dgm:cxn modelId="{46A5CFCC-0B6E-4478-9F7C-FFD161A96164}" type="presParOf" srcId="{71FBCC77-D50E-4E1B-8FCF-A2B7A04F78C2}" destId="{C9C9F391-36B6-4ED8-8FDB-CFDED0874FCF}" srcOrd="4" destOrd="0" presId="urn:microsoft.com/office/officeart/2008/layout/AlternatingHexagons"/>
    <dgm:cxn modelId="{D058A195-5661-4631-8EEB-1C85DBEAA5C2}" type="presParOf" srcId="{B9682F54-5FEA-481F-BDC5-DE946CA32EB3}" destId="{3D5B1523-FDB0-4ECD-BD57-AFF4953E170E}" srcOrd="1" destOrd="0" presId="urn:microsoft.com/office/officeart/2008/layout/AlternatingHexagons"/>
    <dgm:cxn modelId="{09189BD4-FF24-460B-AB8B-7DBA3813A577}" type="presParOf" srcId="{B9682F54-5FEA-481F-BDC5-DE946CA32EB3}" destId="{150FFD08-4566-4806-AE27-ADCC4C4C1B0F}" srcOrd="2" destOrd="0" presId="urn:microsoft.com/office/officeart/2008/layout/AlternatingHexagons"/>
    <dgm:cxn modelId="{82BE47EF-3F8D-4B67-B01D-7B602122975C}" type="presParOf" srcId="{150FFD08-4566-4806-AE27-ADCC4C4C1B0F}" destId="{237195BF-C020-42E7-B301-0CBAD1E6D6E0}" srcOrd="0" destOrd="0" presId="urn:microsoft.com/office/officeart/2008/layout/AlternatingHexagons"/>
    <dgm:cxn modelId="{99AEEE67-5B0A-41AF-AE3C-6A3C74E90C0E}" type="presParOf" srcId="{150FFD08-4566-4806-AE27-ADCC4C4C1B0F}" destId="{CB1AA963-43A3-4045-BAAC-4E2C162CA213}" srcOrd="1" destOrd="0" presId="urn:microsoft.com/office/officeart/2008/layout/AlternatingHexagons"/>
    <dgm:cxn modelId="{E7A346D3-C4E4-4DFE-9C43-D91AC71494BA}" type="presParOf" srcId="{150FFD08-4566-4806-AE27-ADCC4C4C1B0F}" destId="{5F881AEC-3D96-4A19-B853-C6B1495DF3FF}" srcOrd="2" destOrd="0" presId="urn:microsoft.com/office/officeart/2008/layout/AlternatingHexagons"/>
    <dgm:cxn modelId="{006AD49F-4BDF-42AA-B3FD-8096FD57B6EC}" type="presParOf" srcId="{150FFD08-4566-4806-AE27-ADCC4C4C1B0F}" destId="{5F9FC9F8-7996-4022-83EC-555CF0C7C249}" srcOrd="3" destOrd="0" presId="urn:microsoft.com/office/officeart/2008/layout/AlternatingHexagons"/>
    <dgm:cxn modelId="{539609F2-F854-4CF0-80AA-77314BE874C0}" type="presParOf" srcId="{150FFD08-4566-4806-AE27-ADCC4C4C1B0F}" destId="{AD2333F5-637C-47E2-A1A9-849DBE666A2B}" srcOrd="4" destOrd="0" presId="urn:microsoft.com/office/officeart/2008/layout/AlternatingHexagons"/>
    <dgm:cxn modelId="{A682C595-18DC-4AD7-A66E-A5A71B3D4B47}" type="presParOf" srcId="{B9682F54-5FEA-481F-BDC5-DE946CA32EB3}" destId="{D6A9E222-EA5D-462A-BE34-1D159840CB77}" srcOrd="3" destOrd="0" presId="urn:microsoft.com/office/officeart/2008/layout/AlternatingHexagons"/>
    <dgm:cxn modelId="{92AE72EC-D78C-496C-BB13-24ADF8C7156E}" type="presParOf" srcId="{B9682F54-5FEA-481F-BDC5-DE946CA32EB3}" destId="{C436887D-228B-46B8-8121-094FFFBBE307}" srcOrd="4" destOrd="0" presId="urn:microsoft.com/office/officeart/2008/layout/AlternatingHexagons"/>
    <dgm:cxn modelId="{8CC64342-6EBF-40FB-B91B-D68DB46948CF}" type="presParOf" srcId="{C436887D-228B-46B8-8121-094FFFBBE307}" destId="{E7B80868-31D5-4DB3-9435-F24F3FCF0AC0}" srcOrd="0" destOrd="0" presId="urn:microsoft.com/office/officeart/2008/layout/AlternatingHexagons"/>
    <dgm:cxn modelId="{73CD66E6-1DD9-4C69-8B5D-3675B0B4A2C0}" type="presParOf" srcId="{C436887D-228B-46B8-8121-094FFFBBE307}" destId="{98729CB1-DCAA-45A8-ABF3-3C02F426E9C1}" srcOrd="1" destOrd="0" presId="urn:microsoft.com/office/officeart/2008/layout/AlternatingHexagons"/>
    <dgm:cxn modelId="{027E1B2B-C855-42D4-8D2B-BC67E51A7EF2}" type="presParOf" srcId="{C436887D-228B-46B8-8121-094FFFBBE307}" destId="{76D36659-CDCB-4FB8-B385-C9AF80A49E5B}" srcOrd="2" destOrd="0" presId="urn:microsoft.com/office/officeart/2008/layout/AlternatingHexagons"/>
    <dgm:cxn modelId="{2ABAFB03-6C3C-476B-9374-3FF119023D4C}" type="presParOf" srcId="{C436887D-228B-46B8-8121-094FFFBBE307}" destId="{FDC84452-E5DB-4460-A8F3-42278AE2C26E}" srcOrd="3" destOrd="0" presId="urn:microsoft.com/office/officeart/2008/layout/AlternatingHexagons"/>
    <dgm:cxn modelId="{D047C402-130C-4B9C-A01A-38BA3F91F863}" type="presParOf" srcId="{C436887D-228B-46B8-8121-094FFFBBE307}" destId="{0E50010F-AAA4-4E9C-A14A-53D57399BD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B5684-B5C1-4811-A6EF-01A694F1CB45}">
      <dsp:nvSpPr>
        <dsp:cNvPr id="0" name=""/>
        <dsp:cNvSpPr/>
      </dsp:nvSpPr>
      <dsp:spPr>
        <a:xfrm rot="5400000">
          <a:off x="5326957" y="-2304146"/>
          <a:ext cx="518987" cy="52578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18 лютого 1982 року</a:t>
          </a:r>
          <a:endParaRPr lang="ru-RU" sz="1300" kern="1200" dirty="0"/>
        </a:p>
      </dsp:txBody>
      <dsp:txXfrm rot="-5400000">
        <a:off x="2957533" y="90613"/>
        <a:ext cx="5232501" cy="468317"/>
      </dsp:txXfrm>
    </dsp:sp>
    <dsp:sp modelId="{7E49067E-5ECB-4EDD-A99E-A149B06D5846}">
      <dsp:nvSpPr>
        <dsp:cNvPr id="0" name=""/>
        <dsp:cNvSpPr/>
      </dsp:nvSpPr>
      <dsp:spPr>
        <a:xfrm>
          <a:off x="0" y="404"/>
          <a:ext cx="2957533" cy="6487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Дата народження</a:t>
          </a:r>
          <a:endParaRPr lang="ru-RU" sz="1800" kern="1200" dirty="0"/>
        </a:p>
      </dsp:txBody>
      <dsp:txXfrm>
        <a:off x="31669" y="32073"/>
        <a:ext cx="2894195" cy="585396"/>
      </dsp:txXfrm>
    </dsp:sp>
    <dsp:sp modelId="{F21AC028-112F-442F-AF68-D0C30526C6C7}">
      <dsp:nvSpPr>
        <dsp:cNvPr id="0" name=""/>
        <dsp:cNvSpPr/>
      </dsp:nvSpPr>
      <dsp:spPr>
        <a:xfrm rot="5400000">
          <a:off x="5326957" y="-1622975"/>
          <a:ext cx="518987" cy="5257836"/>
        </a:xfrm>
        <a:prstGeom prst="round2SameRect">
          <a:avLst/>
        </a:prstGeom>
        <a:solidFill>
          <a:schemeClr val="accent3">
            <a:tint val="40000"/>
            <a:alpha val="90000"/>
            <a:hueOff val="3032839"/>
            <a:satOff val="-5846"/>
            <a:lumOff val="23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032839"/>
              <a:satOff val="-5846"/>
              <a:lumOff val="2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вища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Рівненський державний гуманітарний унівеситет</a:t>
          </a:r>
          <a:endParaRPr lang="ru-RU" sz="1300" kern="1200" dirty="0"/>
        </a:p>
      </dsp:txBody>
      <dsp:txXfrm rot="-5400000">
        <a:off x="2957533" y="771784"/>
        <a:ext cx="5232501" cy="468317"/>
      </dsp:txXfrm>
    </dsp:sp>
    <dsp:sp modelId="{F60B4090-BE42-410F-AB54-82F22F1D6077}">
      <dsp:nvSpPr>
        <dsp:cNvPr id="0" name=""/>
        <dsp:cNvSpPr/>
      </dsp:nvSpPr>
      <dsp:spPr>
        <a:xfrm>
          <a:off x="0" y="681575"/>
          <a:ext cx="2957533" cy="648734"/>
        </a:xfrm>
        <a:prstGeom prst="roundRect">
          <a:avLst/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Освіта </a:t>
          </a:r>
          <a:endParaRPr lang="ru-RU" sz="1800" kern="1200" dirty="0"/>
        </a:p>
      </dsp:txBody>
      <dsp:txXfrm>
        <a:off x="31669" y="713244"/>
        <a:ext cx="2894195" cy="585396"/>
      </dsp:txXfrm>
    </dsp:sp>
    <dsp:sp modelId="{77FD1F3E-9BA0-4C19-974B-C96A3514405F}">
      <dsp:nvSpPr>
        <dsp:cNvPr id="0" name=""/>
        <dsp:cNvSpPr/>
      </dsp:nvSpPr>
      <dsp:spPr>
        <a:xfrm rot="5400000">
          <a:off x="5326957" y="-941805"/>
          <a:ext cx="518987" cy="5257836"/>
        </a:xfrm>
        <a:prstGeom prst="round2SameRect">
          <a:avLst/>
        </a:prstGeom>
        <a:solidFill>
          <a:schemeClr val="accent3">
            <a:tint val="40000"/>
            <a:alpha val="90000"/>
            <a:hueOff val="6065678"/>
            <a:satOff val="-11693"/>
            <a:lumOff val="4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065678"/>
              <a:satOff val="-11693"/>
              <a:lumOff val="4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Вчитель </a:t>
          </a:r>
          <a:endParaRPr lang="ru-RU" sz="1300" kern="1200" dirty="0"/>
        </a:p>
      </dsp:txBody>
      <dsp:txXfrm rot="-5400000">
        <a:off x="2957533" y="1452954"/>
        <a:ext cx="5232501" cy="468317"/>
      </dsp:txXfrm>
    </dsp:sp>
    <dsp:sp modelId="{46DD99AE-B59F-4004-A6A0-1F294DF2C147}">
      <dsp:nvSpPr>
        <dsp:cNvPr id="0" name=""/>
        <dsp:cNvSpPr/>
      </dsp:nvSpPr>
      <dsp:spPr>
        <a:xfrm>
          <a:off x="0" y="1362746"/>
          <a:ext cx="2957533" cy="648734"/>
        </a:xfrm>
        <a:prstGeom prst="round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Посада </a:t>
          </a:r>
          <a:endParaRPr lang="ru-RU" sz="1800" kern="1200" dirty="0"/>
        </a:p>
      </dsp:txBody>
      <dsp:txXfrm>
        <a:off x="31669" y="1394415"/>
        <a:ext cx="2894195" cy="585396"/>
      </dsp:txXfrm>
    </dsp:sp>
    <dsp:sp modelId="{FFD50BC4-62A1-4CBB-885A-5E726C3D1CB7}">
      <dsp:nvSpPr>
        <dsp:cNvPr id="0" name=""/>
        <dsp:cNvSpPr/>
      </dsp:nvSpPr>
      <dsp:spPr>
        <a:xfrm rot="5400000">
          <a:off x="5326957" y="-260634"/>
          <a:ext cx="518987" cy="5257836"/>
        </a:xfrm>
        <a:prstGeom prst="round2SameRect">
          <a:avLst/>
        </a:prstGeom>
        <a:solidFill>
          <a:schemeClr val="accent3">
            <a:tint val="40000"/>
            <a:alpha val="90000"/>
            <a:hueOff val="9098517"/>
            <a:satOff val="-17539"/>
            <a:lumOff val="6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9098517"/>
              <a:satOff val="-17539"/>
              <a:lumOff val="69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14 років</a:t>
          </a:r>
          <a:endParaRPr lang="ru-RU" sz="1300" kern="1200" dirty="0"/>
        </a:p>
      </dsp:txBody>
      <dsp:txXfrm rot="-5400000">
        <a:off x="2957533" y="2134125"/>
        <a:ext cx="5232501" cy="468317"/>
      </dsp:txXfrm>
    </dsp:sp>
    <dsp:sp modelId="{EE26F5BF-4DFA-4AC7-A795-C611E580EC5D}">
      <dsp:nvSpPr>
        <dsp:cNvPr id="0" name=""/>
        <dsp:cNvSpPr/>
      </dsp:nvSpPr>
      <dsp:spPr>
        <a:xfrm>
          <a:off x="0" y="2043916"/>
          <a:ext cx="2957533" cy="648734"/>
        </a:xfrm>
        <a:prstGeom prst="round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Стаж</a:t>
          </a:r>
          <a:endParaRPr lang="ru-RU" sz="1800" kern="1200" dirty="0"/>
        </a:p>
      </dsp:txBody>
      <dsp:txXfrm>
        <a:off x="31669" y="2075585"/>
        <a:ext cx="2894195" cy="585396"/>
      </dsp:txXfrm>
    </dsp:sp>
    <dsp:sp modelId="{D35EDD9E-421D-451D-A492-A1BAF5976569}">
      <dsp:nvSpPr>
        <dsp:cNvPr id="0" name=""/>
        <dsp:cNvSpPr/>
      </dsp:nvSpPr>
      <dsp:spPr>
        <a:xfrm rot="5400000">
          <a:off x="5326957" y="420536"/>
          <a:ext cx="518987" cy="5257836"/>
        </a:xfrm>
        <a:prstGeom prst="round2SameRect">
          <a:avLst/>
        </a:prstGeom>
        <a:solidFill>
          <a:schemeClr val="accent3">
            <a:tint val="40000"/>
            <a:alpha val="90000"/>
            <a:hueOff val="12131356"/>
            <a:satOff val="-23385"/>
            <a:lumOff val="92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31356"/>
              <a:satOff val="-23385"/>
              <a:lumOff val="92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Вчитель математики, </a:t>
          </a:r>
          <a:r>
            <a:rPr lang="uk-UA" sz="1300" kern="1200" dirty="0" smtClean="0"/>
            <a:t>фізики</a:t>
          </a:r>
          <a:endParaRPr lang="ru-RU" sz="1300" kern="1200" dirty="0"/>
        </a:p>
      </dsp:txBody>
      <dsp:txXfrm rot="-5400000">
        <a:off x="2957533" y="2815296"/>
        <a:ext cx="5232501" cy="468317"/>
      </dsp:txXfrm>
    </dsp:sp>
    <dsp:sp modelId="{1E67D470-9F6D-4BFC-A0E3-D643131731A8}">
      <dsp:nvSpPr>
        <dsp:cNvPr id="0" name=""/>
        <dsp:cNvSpPr/>
      </dsp:nvSpPr>
      <dsp:spPr>
        <a:xfrm>
          <a:off x="0" y="2725087"/>
          <a:ext cx="2957533" cy="648734"/>
        </a:xfrm>
        <a:prstGeom prst="round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Спеціальність по диплому</a:t>
          </a:r>
          <a:endParaRPr lang="ru-RU" sz="1800" kern="1200" dirty="0"/>
        </a:p>
      </dsp:txBody>
      <dsp:txXfrm>
        <a:off x="31669" y="2756756"/>
        <a:ext cx="2894195" cy="585396"/>
      </dsp:txXfrm>
    </dsp:sp>
    <dsp:sp modelId="{05AEA259-B699-41CE-A50E-2CB7BF8FD0C0}">
      <dsp:nvSpPr>
        <dsp:cNvPr id="0" name=""/>
        <dsp:cNvSpPr/>
      </dsp:nvSpPr>
      <dsp:spPr>
        <a:xfrm rot="5400000">
          <a:off x="5326957" y="1101707"/>
          <a:ext cx="518987" cy="5257836"/>
        </a:xfrm>
        <a:prstGeom prst="round2SameRect">
          <a:avLst/>
        </a:prstGeom>
        <a:solidFill>
          <a:schemeClr val="accent3">
            <a:tint val="40000"/>
            <a:alpha val="90000"/>
            <a:hueOff val="15164195"/>
            <a:satOff val="-29232"/>
            <a:lumOff val="115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164195"/>
              <a:satOff val="-29232"/>
              <a:lumOff val="115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2016р.</a:t>
          </a:r>
          <a:endParaRPr lang="ru-RU" sz="1300" kern="1200" dirty="0"/>
        </a:p>
      </dsp:txBody>
      <dsp:txXfrm rot="-5400000">
        <a:off x="2957533" y="3496467"/>
        <a:ext cx="5232501" cy="468317"/>
      </dsp:txXfrm>
    </dsp:sp>
    <dsp:sp modelId="{2A0E3620-E565-4E2C-9CB2-6F67EAD6C1E6}">
      <dsp:nvSpPr>
        <dsp:cNvPr id="0" name=""/>
        <dsp:cNvSpPr/>
      </dsp:nvSpPr>
      <dsp:spPr>
        <a:xfrm>
          <a:off x="0" y="3406258"/>
          <a:ext cx="2957533" cy="648734"/>
        </a:xfrm>
        <a:prstGeom prst="roundRect">
          <a:avLst/>
        </a:prstGeom>
        <a:solidFill>
          <a:schemeClr val="accent3">
            <a:hueOff val="14662784"/>
            <a:satOff val="-33407"/>
            <a:lumOff val="134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Курси підвищення кваліфікації</a:t>
          </a:r>
          <a:endParaRPr lang="ru-RU" sz="1800" kern="1200" dirty="0"/>
        </a:p>
      </dsp:txBody>
      <dsp:txXfrm>
        <a:off x="31669" y="3437927"/>
        <a:ext cx="2894195" cy="585396"/>
      </dsp:txXfrm>
    </dsp:sp>
    <dsp:sp modelId="{26D545A1-D7EB-413C-92E9-F37AC03EAA75}">
      <dsp:nvSpPr>
        <dsp:cNvPr id="0" name=""/>
        <dsp:cNvSpPr/>
      </dsp:nvSpPr>
      <dsp:spPr>
        <a:xfrm rot="5400000">
          <a:off x="5326957" y="1782877"/>
          <a:ext cx="518987" cy="5257836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ru-RU" sz="1300" kern="1200" dirty="0" smtClean="0">
              <a:latin typeface="Sylfaen" pitchFamily="18" charset="0"/>
            </a:rPr>
            <a:t>спеціаліст вищої кваліфікаційної категорії</a:t>
          </a:r>
          <a:endParaRPr lang="ru-RU" sz="1300" kern="1200" dirty="0"/>
        </a:p>
      </dsp:txBody>
      <dsp:txXfrm rot="-5400000">
        <a:off x="2957533" y="4177637"/>
        <a:ext cx="5232501" cy="468317"/>
      </dsp:txXfrm>
    </dsp:sp>
    <dsp:sp modelId="{48EC8324-48BB-43AD-8847-CEE3481AFB66}">
      <dsp:nvSpPr>
        <dsp:cNvPr id="0" name=""/>
        <dsp:cNvSpPr/>
      </dsp:nvSpPr>
      <dsp:spPr>
        <a:xfrm>
          <a:off x="0" y="4087429"/>
          <a:ext cx="2957533" cy="648734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Категорія  </a:t>
          </a:r>
          <a:endParaRPr lang="ru-RU" sz="1800" kern="1200" dirty="0"/>
        </a:p>
      </dsp:txBody>
      <dsp:txXfrm>
        <a:off x="31669" y="4119098"/>
        <a:ext cx="2894195" cy="585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5EE63-50E6-40B8-BD41-EA8711FC6594}">
      <dsp:nvSpPr>
        <dsp:cNvPr id="0" name=""/>
        <dsp:cNvSpPr/>
      </dsp:nvSpPr>
      <dsp:spPr>
        <a:xfrm rot="16200000">
          <a:off x="-1419571" y="2071487"/>
          <a:ext cx="3169919" cy="24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766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70C0"/>
              </a:solidFill>
            </a:rPr>
            <a:t>2015-1016 </a:t>
          </a:r>
          <a:r>
            <a:rPr lang="uk-UA" sz="1600" kern="1200" dirty="0" err="1" smtClean="0">
              <a:solidFill>
                <a:srgbClr val="0070C0"/>
              </a:solidFill>
            </a:rPr>
            <a:t>н.р.р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-1419571" y="2071487"/>
        <a:ext cx="3169919" cy="246797"/>
      </dsp:txXfrm>
    </dsp:sp>
    <dsp:sp modelId="{EFB97B0F-18BE-423A-9D4D-9614F4BB8D72}">
      <dsp:nvSpPr>
        <dsp:cNvPr id="0" name=""/>
        <dsp:cNvSpPr/>
      </dsp:nvSpPr>
      <dsp:spPr>
        <a:xfrm>
          <a:off x="288787" y="609926"/>
          <a:ext cx="1229315" cy="3169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766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Кондратюк Н.І. ІІІ місце (ІІ етап  Всеукраїнської олімпіади з  фізики)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err="1" smtClean="0"/>
            <a:t>Сторожков</a:t>
          </a:r>
          <a:r>
            <a:rPr lang="uk-UA" sz="1100" kern="1200" dirty="0" smtClean="0"/>
            <a:t> О.В ІІ місце (ІІ етап Всеукраїнської олімпіади з математики) </a:t>
          </a:r>
          <a:endParaRPr lang="ru-RU" sz="1100" kern="1200" dirty="0"/>
        </a:p>
      </dsp:txBody>
      <dsp:txXfrm>
        <a:off x="288787" y="609926"/>
        <a:ext cx="1229315" cy="3169919"/>
      </dsp:txXfrm>
    </dsp:sp>
    <dsp:sp modelId="{3DDBBD80-74D2-428B-9282-35A838B1A2BC}">
      <dsp:nvSpPr>
        <dsp:cNvPr id="0" name=""/>
        <dsp:cNvSpPr/>
      </dsp:nvSpPr>
      <dsp:spPr>
        <a:xfrm>
          <a:off x="41989" y="284153"/>
          <a:ext cx="493595" cy="4935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239AB-B943-423F-90DA-BA8999617855}">
      <dsp:nvSpPr>
        <dsp:cNvPr id="0" name=""/>
        <dsp:cNvSpPr/>
      </dsp:nvSpPr>
      <dsp:spPr>
        <a:xfrm rot="16200000">
          <a:off x="372541" y="2071487"/>
          <a:ext cx="3169919" cy="24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766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70C0"/>
              </a:solidFill>
            </a:rPr>
            <a:t>2016-1017н.р.р.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372541" y="2071487"/>
        <a:ext cx="3169919" cy="246797"/>
      </dsp:txXfrm>
    </dsp:sp>
    <dsp:sp modelId="{E0717A34-E3BA-47BD-8ED0-EAB5F627F2FC}">
      <dsp:nvSpPr>
        <dsp:cNvPr id="0" name=""/>
        <dsp:cNvSpPr/>
      </dsp:nvSpPr>
      <dsp:spPr>
        <a:xfrm>
          <a:off x="2080900" y="609926"/>
          <a:ext cx="1229315" cy="3169919"/>
        </a:xfrm>
        <a:prstGeom prst="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766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err="1" smtClean="0"/>
            <a:t>Кисілюк</a:t>
          </a:r>
          <a:r>
            <a:rPr lang="uk-UA" sz="1100" kern="1200" dirty="0" smtClean="0"/>
            <a:t> Д. ІІІі місце (ІІ етап Всеукраїнської </a:t>
          </a:r>
          <a:r>
            <a:rPr lang="uk-UA" sz="1100" kern="1200" dirty="0" err="1" smtClean="0"/>
            <a:t>олівмпіади</a:t>
          </a:r>
          <a:r>
            <a:rPr lang="uk-UA" sz="1100" kern="1200" dirty="0" smtClean="0"/>
            <a:t> з фізики)</a:t>
          </a:r>
          <a:endParaRPr lang="ru-RU" sz="1100" kern="1200" dirty="0"/>
        </a:p>
      </dsp:txBody>
      <dsp:txXfrm>
        <a:off x="2080900" y="609926"/>
        <a:ext cx="1229315" cy="3169919"/>
      </dsp:txXfrm>
    </dsp:sp>
    <dsp:sp modelId="{EF5D856C-A955-4881-8B13-AE595FB9B523}">
      <dsp:nvSpPr>
        <dsp:cNvPr id="0" name=""/>
        <dsp:cNvSpPr/>
      </dsp:nvSpPr>
      <dsp:spPr>
        <a:xfrm>
          <a:off x="1834102" y="284153"/>
          <a:ext cx="493595" cy="4935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20EB0-970E-48BA-95EF-F41B61F60C94}">
      <dsp:nvSpPr>
        <dsp:cNvPr id="0" name=""/>
        <dsp:cNvSpPr/>
      </dsp:nvSpPr>
      <dsp:spPr>
        <a:xfrm rot="16200000">
          <a:off x="2164655" y="2071487"/>
          <a:ext cx="3169919" cy="24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766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70C0"/>
              </a:solidFill>
            </a:rPr>
            <a:t>2017-2018н.р.р.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2164655" y="2071487"/>
        <a:ext cx="3169919" cy="246797"/>
      </dsp:txXfrm>
    </dsp:sp>
    <dsp:sp modelId="{9F9DCCFC-3A1F-4906-8AF9-7D2495ACCADB}">
      <dsp:nvSpPr>
        <dsp:cNvPr id="0" name=""/>
        <dsp:cNvSpPr/>
      </dsp:nvSpPr>
      <dsp:spPr>
        <a:xfrm>
          <a:off x="3873014" y="609926"/>
          <a:ext cx="1229315" cy="3169919"/>
        </a:xfrm>
        <a:prstGeom prst="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766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Сторожко О.В </a:t>
          </a:r>
          <a:r>
            <a:rPr lang="uk-UA" sz="1100" kern="1200" dirty="0" smtClean="0">
              <a:solidFill>
                <a:schemeClr val="tx1"/>
              </a:solidFill>
            </a:rPr>
            <a:t>ІІІ місце (ІІ етап </a:t>
          </a:r>
          <a:r>
            <a:rPr lang="ru-RU" sz="1100" kern="1200" dirty="0" err="1" smtClean="0">
              <a:solidFill>
                <a:schemeClr val="tx1"/>
              </a:solidFill>
            </a:rPr>
            <a:t>Всеукраїнської</a:t>
          </a: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kern="1200" dirty="0" err="1" smtClean="0">
              <a:solidFill>
                <a:schemeClr val="tx1"/>
              </a:solidFill>
            </a:rPr>
            <a:t>олімпіади</a:t>
          </a:r>
          <a:r>
            <a:rPr lang="ru-RU" sz="1100" kern="1200" dirty="0" smtClean="0">
              <a:solidFill>
                <a:schemeClr val="tx1"/>
              </a:solidFill>
            </a:rPr>
            <a:t> з математики)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err="1" smtClean="0"/>
            <a:t>Саюк</a:t>
          </a:r>
          <a:r>
            <a:rPr lang="uk-UA" sz="1100" kern="1200" dirty="0" smtClean="0"/>
            <a:t> Д.М (</a:t>
          </a:r>
          <a:r>
            <a:rPr lang="uk-UA" sz="1100" kern="1200" dirty="0" err="1" smtClean="0"/>
            <a:t>ІІІмісце</a:t>
          </a:r>
          <a:r>
            <a:rPr lang="uk-UA" sz="1100" kern="1200" dirty="0" smtClean="0"/>
            <a:t> (ІІ етап Всеукраїнської олімпіади з математики)</a:t>
          </a:r>
          <a:endParaRPr lang="ru-RU" sz="1100" kern="1200" dirty="0"/>
        </a:p>
      </dsp:txBody>
      <dsp:txXfrm>
        <a:off x="3873014" y="609926"/>
        <a:ext cx="1229315" cy="3169919"/>
      </dsp:txXfrm>
    </dsp:sp>
    <dsp:sp modelId="{A1C912E5-1FCD-42EF-AA4D-FB9E96FFE080}">
      <dsp:nvSpPr>
        <dsp:cNvPr id="0" name=""/>
        <dsp:cNvSpPr/>
      </dsp:nvSpPr>
      <dsp:spPr>
        <a:xfrm>
          <a:off x="3626216" y="284153"/>
          <a:ext cx="493595" cy="4935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92EE3-8142-4D56-8D35-FED807F8D2AF}">
      <dsp:nvSpPr>
        <dsp:cNvPr id="0" name=""/>
        <dsp:cNvSpPr/>
      </dsp:nvSpPr>
      <dsp:spPr>
        <a:xfrm rot="16200000">
          <a:off x="3956768" y="2071487"/>
          <a:ext cx="3169919" cy="24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7662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70C0"/>
              </a:solidFill>
            </a:rPr>
            <a:t>2018-2019н.р.р.</a:t>
          </a:r>
          <a:endParaRPr lang="ru-RU" sz="1700" kern="1200" dirty="0">
            <a:solidFill>
              <a:srgbClr val="0070C0"/>
            </a:solidFill>
          </a:endParaRPr>
        </a:p>
      </dsp:txBody>
      <dsp:txXfrm>
        <a:off x="3956768" y="2071487"/>
        <a:ext cx="3169919" cy="246797"/>
      </dsp:txXfrm>
    </dsp:sp>
    <dsp:sp modelId="{12479790-F8E8-4610-8BB0-6C37E5171843}">
      <dsp:nvSpPr>
        <dsp:cNvPr id="0" name=""/>
        <dsp:cNvSpPr/>
      </dsp:nvSpPr>
      <dsp:spPr>
        <a:xfrm>
          <a:off x="5665127" y="609926"/>
          <a:ext cx="1229315" cy="3169919"/>
        </a:xfrm>
        <a:prstGeom prst="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7662" rIns="99568" bIns="99568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err="1" smtClean="0">
              <a:solidFill>
                <a:schemeClr val="tx1"/>
              </a:solidFill>
            </a:rPr>
            <a:t>Пуцуак</a:t>
          </a:r>
          <a:r>
            <a:rPr lang="uk-UA" sz="1100" kern="1200" dirty="0" smtClean="0">
              <a:solidFill>
                <a:schemeClr val="tx1"/>
              </a:solidFill>
            </a:rPr>
            <a:t> А.М. ІІ місце (ІІ етап Всеукраїнської олімпіади з фізики )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err="1" smtClean="0">
              <a:solidFill>
                <a:schemeClr val="tx1"/>
              </a:solidFill>
            </a:rPr>
            <a:t>Лавренюк</a:t>
          </a:r>
          <a:r>
            <a:rPr lang="uk-UA" sz="1100" kern="1200" dirty="0" smtClean="0">
              <a:solidFill>
                <a:schemeClr val="tx1"/>
              </a:solidFill>
            </a:rPr>
            <a:t> О.С. ІІІ місце (ІІ етап </a:t>
          </a:r>
          <a:r>
            <a:rPr lang="ru-RU" sz="1100" kern="1200" dirty="0" err="1" smtClean="0">
              <a:solidFill>
                <a:schemeClr val="tx1"/>
              </a:solidFill>
            </a:rPr>
            <a:t>Всеукраїнської</a:t>
          </a: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kern="1200" dirty="0" err="1" smtClean="0">
              <a:solidFill>
                <a:schemeClr val="tx1"/>
              </a:solidFill>
            </a:rPr>
            <a:t>олімпіади</a:t>
          </a:r>
          <a:r>
            <a:rPr lang="ru-RU" sz="1100" kern="1200" dirty="0" smtClean="0">
              <a:solidFill>
                <a:schemeClr val="tx1"/>
              </a:solidFill>
            </a:rPr>
            <a:t> з математики)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665127" y="609926"/>
        <a:ext cx="1229315" cy="3169919"/>
      </dsp:txXfrm>
    </dsp:sp>
    <dsp:sp modelId="{4D36AD92-36B6-4F76-971B-CA3B3C8B4558}">
      <dsp:nvSpPr>
        <dsp:cNvPr id="0" name=""/>
        <dsp:cNvSpPr/>
      </dsp:nvSpPr>
      <dsp:spPr>
        <a:xfrm>
          <a:off x="5418329" y="284153"/>
          <a:ext cx="493595" cy="4935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1B144-1C33-4DC6-8BE4-CAD70C5A482E}">
      <dsp:nvSpPr>
        <dsp:cNvPr id="0" name=""/>
        <dsp:cNvSpPr/>
      </dsp:nvSpPr>
      <dsp:spPr>
        <a:xfrm>
          <a:off x="1243340" y="585355"/>
          <a:ext cx="3903918" cy="3903918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A93F0-BB1F-4990-B948-E689E5DD994C}">
      <dsp:nvSpPr>
        <dsp:cNvPr id="0" name=""/>
        <dsp:cNvSpPr/>
      </dsp:nvSpPr>
      <dsp:spPr>
        <a:xfrm>
          <a:off x="1243340" y="585355"/>
          <a:ext cx="3903918" cy="3903918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83253-8EB0-45CF-B265-39C76DE1B06F}">
      <dsp:nvSpPr>
        <dsp:cNvPr id="0" name=""/>
        <dsp:cNvSpPr/>
      </dsp:nvSpPr>
      <dsp:spPr>
        <a:xfrm>
          <a:off x="1243340" y="585355"/>
          <a:ext cx="3903918" cy="3903918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B5F17-7D48-44D0-94CE-AF37EFA208CF}">
      <dsp:nvSpPr>
        <dsp:cNvPr id="0" name=""/>
        <dsp:cNvSpPr/>
      </dsp:nvSpPr>
      <dsp:spPr>
        <a:xfrm>
          <a:off x="2296501" y="1638515"/>
          <a:ext cx="1797598" cy="1797598"/>
        </a:xfrm>
        <a:prstGeom prst="ellipse">
          <a:avLst/>
        </a:prstGeom>
        <a:solidFill>
          <a:srgbClr val="66FF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3399"/>
              </a:solidFill>
            </a:rPr>
            <a:t>Творчий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3399"/>
              </a:solidFill>
            </a:rPr>
            <a:t>Успішний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3399"/>
              </a:solidFill>
            </a:rPr>
            <a:t>Думаючий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3399"/>
              </a:solidFill>
            </a:rPr>
            <a:t>учень</a:t>
          </a:r>
          <a:endParaRPr lang="ru-RU" sz="1700" b="1" kern="1200" dirty="0">
            <a:solidFill>
              <a:srgbClr val="003399"/>
            </a:solidFill>
          </a:endParaRPr>
        </a:p>
      </dsp:txBody>
      <dsp:txXfrm>
        <a:off x="2559753" y="1901767"/>
        <a:ext cx="1271094" cy="1271094"/>
      </dsp:txXfrm>
    </dsp:sp>
    <dsp:sp modelId="{57BEA9C4-EB18-4F15-98DC-FBD177710339}">
      <dsp:nvSpPr>
        <dsp:cNvPr id="0" name=""/>
        <dsp:cNvSpPr/>
      </dsp:nvSpPr>
      <dsp:spPr>
        <a:xfrm>
          <a:off x="2354158" y="1495"/>
          <a:ext cx="1682284" cy="12583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3399"/>
              </a:solidFill>
            </a:rPr>
            <a:t>Новітні технології</a:t>
          </a:r>
          <a:endParaRPr lang="ru-RU" sz="1600" b="1" kern="1200" dirty="0">
            <a:solidFill>
              <a:srgbClr val="003399"/>
            </a:solidFill>
          </a:endParaRPr>
        </a:p>
      </dsp:txBody>
      <dsp:txXfrm>
        <a:off x="2600523" y="185771"/>
        <a:ext cx="1189554" cy="889766"/>
      </dsp:txXfrm>
    </dsp:sp>
    <dsp:sp modelId="{5E8D91A5-5AEA-4DB8-A227-36DCFB8BD6E9}">
      <dsp:nvSpPr>
        <dsp:cNvPr id="0" name=""/>
        <dsp:cNvSpPr/>
      </dsp:nvSpPr>
      <dsp:spPr>
        <a:xfrm>
          <a:off x="3872218" y="2861485"/>
          <a:ext cx="1948594" cy="1258318"/>
        </a:xfrm>
        <a:prstGeom prst="ellipse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3399"/>
              </a:solidFill>
            </a:rPr>
            <a:t>Ефективний урок</a:t>
          </a:r>
          <a:endParaRPr lang="ru-RU" sz="1600" b="1" kern="1200" dirty="0">
            <a:solidFill>
              <a:srgbClr val="003399"/>
            </a:solidFill>
          </a:endParaRPr>
        </a:p>
      </dsp:txBody>
      <dsp:txXfrm>
        <a:off x="4157583" y="3045761"/>
        <a:ext cx="1377864" cy="889766"/>
      </dsp:txXfrm>
    </dsp:sp>
    <dsp:sp modelId="{9D43D71C-9307-4EB3-BBEB-6B38DD463AAB}">
      <dsp:nvSpPr>
        <dsp:cNvPr id="0" name=""/>
        <dsp:cNvSpPr/>
      </dsp:nvSpPr>
      <dsp:spPr>
        <a:xfrm>
          <a:off x="683570" y="2861485"/>
          <a:ext cx="1721027" cy="1258318"/>
        </a:xfrm>
        <a:prstGeom prst="ellipse">
          <a:avLst/>
        </a:prstGeom>
        <a:solidFill>
          <a:srgbClr val="FF99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3399"/>
              </a:solidFill>
            </a:rPr>
            <a:t>Самоосвіта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3399"/>
              </a:solidFill>
            </a:rPr>
            <a:t>вчителя</a:t>
          </a:r>
          <a:endParaRPr lang="ru-RU" sz="1600" b="1" kern="1200" dirty="0">
            <a:solidFill>
              <a:srgbClr val="003399"/>
            </a:solidFill>
          </a:endParaRPr>
        </a:p>
      </dsp:txBody>
      <dsp:txXfrm>
        <a:off x="935609" y="3045761"/>
        <a:ext cx="1216949" cy="889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5AAC7-C1C5-44A1-9A70-DE9CD4EA5479}">
      <dsp:nvSpPr>
        <dsp:cNvPr id="0" name=""/>
        <dsp:cNvSpPr/>
      </dsp:nvSpPr>
      <dsp:spPr>
        <a:xfrm>
          <a:off x="0" y="260097"/>
          <a:ext cx="789052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5C9EC-92EC-4137-A42C-F935A2BEF35E}">
      <dsp:nvSpPr>
        <dsp:cNvPr id="0" name=""/>
        <dsp:cNvSpPr/>
      </dsp:nvSpPr>
      <dsp:spPr>
        <a:xfrm>
          <a:off x="394526" y="82977"/>
          <a:ext cx="5523364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770" tIns="0" rIns="20877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3399"/>
              </a:solidFill>
            </a:rPr>
            <a:t>Організаційна частина  (3хв.)</a:t>
          </a:r>
          <a:endParaRPr lang="ru-RU" sz="1200" kern="1200" dirty="0">
            <a:solidFill>
              <a:srgbClr val="003399"/>
            </a:solidFill>
          </a:endParaRPr>
        </a:p>
      </dsp:txBody>
      <dsp:txXfrm>
        <a:off x="411819" y="100270"/>
        <a:ext cx="5488778" cy="319654"/>
      </dsp:txXfrm>
    </dsp:sp>
    <dsp:sp modelId="{C1583EF7-6D70-4459-B5C7-5F477835AD9F}">
      <dsp:nvSpPr>
        <dsp:cNvPr id="0" name=""/>
        <dsp:cNvSpPr/>
      </dsp:nvSpPr>
      <dsp:spPr>
        <a:xfrm>
          <a:off x="0" y="804417"/>
          <a:ext cx="789052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239D7-9F44-473A-87D4-FA95A85A7D39}">
      <dsp:nvSpPr>
        <dsp:cNvPr id="0" name=""/>
        <dsp:cNvSpPr/>
      </dsp:nvSpPr>
      <dsp:spPr>
        <a:xfrm>
          <a:off x="394526" y="627297"/>
          <a:ext cx="5523364" cy="354240"/>
        </a:xfrm>
        <a:prstGeom prst="roundRect">
          <a:avLst/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770" tIns="0" rIns="20877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3399"/>
              </a:solidFill>
            </a:rPr>
            <a:t>Перевірка знань і вмінь (10хв.)</a:t>
          </a:r>
          <a:endParaRPr lang="ru-RU" sz="1200" kern="1200" dirty="0">
            <a:solidFill>
              <a:srgbClr val="003399"/>
            </a:solidFill>
          </a:endParaRPr>
        </a:p>
      </dsp:txBody>
      <dsp:txXfrm>
        <a:off x="411819" y="644590"/>
        <a:ext cx="5488778" cy="319654"/>
      </dsp:txXfrm>
    </dsp:sp>
    <dsp:sp modelId="{16A32219-48EE-4A69-891C-4A48A7DB9711}">
      <dsp:nvSpPr>
        <dsp:cNvPr id="0" name=""/>
        <dsp:cNvSpPr/>
      </dsp:nvSpPr>
      <dsp:spPr>
        <a:xfrm>
          <a:off x="0" y="1348737"/>
          <a:ext cx="789052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4970A-C1D8-4C2F-9C70-56BA2954F1C4}">
      <dsp:nvSpPr>
        <dsp:cNvPr id="0" name=""/>
        <dsp:cNvSpPr/>
      </dsp:nvSpPr>
      <dsp:spPr>
        <a:xfrm>
          <a:off x="394526" y="1171617"/>
          <a:ext cx="5523364" cy="354240"/>
        </a:xfrm>
        <a:prstGeom prst="round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770" tIns="0" rIns="20877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3399"/>
              </a:solidFill>
            </a:rPr>
            <a:t>Пояснення нового матеріалу (15хв.)</a:t>
          </a:r>
          <a:endParaRPr lang="ru-RU" sz="1200" kern="1200" dirty="0">
            <a:solidFill>
              <a:srgbClr val="003399"/>
            </a:solidFill>
          </a:endParaRPr>
        </a:p>
      </dsp:txBody>
      <dsp:txXfrm>
        <a:off x="411819" y="1188910"/>
        <a:ext cx="5488778" cy="319654"/>
      </dsp:txXfrm>
    </dsp:sp>
    <dsp:sp modelId="{04B6EF2A-B9B3-4523-AF88-AE3258F896A7}">
      <dsp:nvSpPr>
        <dsp:cNvPr id="0" name=""/>
        <dsp:cNvSpPr/>
      </dsp:nvSpPr>
      <dsp:spPr>
        <a:xfrm>
          <a:off x="0" y="1893057"/>
          <a:ext cx="789052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C01B3-6CA0-4EC0-BC62-39B835B6E362}">
      <dsp:nvSpPr>
        <dsp:cNvPr id="0" name=""/>
        <dsp:cNvSpPr/>
      </dsp:nvSpPr>
      <dsp:spPr>
        <a:xfrm>
          <a:off x="394526" y="1715937"/>
          <a:ext cx="5523364" cy="354240"/>
        </a:xfrm>
        <a:prstGeom prst="roundRect">
          <a:avLst/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770" tIns="0" rIns="20877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3399"/>
              </a:solidFill>
            </a:rPr>
            <a:t>Практична робота (15хв.)</a:t>
          </a:r>
          <a:endParaRPr lang="ru-RU" sz="1200" kern="1200" dirty="0">
            <a:solidFill>
              <a:srgbClr val="003399"/>
            </a:solidFill>
          </a:endParaRPr>
        </a:p>
      </dsp:txBody>
      <dsp:txXfrm>
        <a:off x="411819" y="1733230"/>
        <a:ext cx="5488778" cy="319654"/>
      </dsp:txXfrm>
    </dsp:sp>
    <dsp:sp modelId="{197B393F-E1FF-4510-BDDE-A67BD990656D}">
      <dsp:nvSpPr>
        <dsp:cNvPr id="0" name=""/>
        <dsp:cNvSpPr/>
      </dsp:nvSpPr>
      <dsp:spPr>
        <a:xfrm>
          <a:off x="0" y="2437377"/>
          <a:ext cx="789052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5BC56-00EA-47BA-AAE8-EC8205703F29}">
      <dsp:nvSpPr>
        <dsp:cNvPr id="0" name=""/>
        <dsp:cNvSpPr/>
      </dsp:nvSpPr>
      <dsp:spPr>
        <a:xfrm>
          <a:off x="394526" y="2260256"/>
          <a:ext cx="5523364" cy="354240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770" tIns="0" rIns="20877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3399"/>
              </a:solidFill>
            </a:rPr>
            <a:t>Підсумок (2хв)</a:t>
          </a:r>
          <a:endParaRPr lang="ru-RU" sz="1200" kern="1200" dirty="0">
            <a:solidFill>
              <a:srgbClr val="003399"/>
            </a:solidFill>
          </a:endParaRPr>
        </a:p>
      </dsp:txBody>
      <dsp:txXfrm>
        <a:off x="411819" y="2277549"/>
        <a:ext cx="5488778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CEFDC-DB2C-4FB6-BFB6-E6B94F071E91}">
      <dsp:nvSpPr>
        <dsp:cNvPr id="0" name=""/>
        <dsp:cNvSpPr/>
      </dsp:nvSpPr>
      <dsp:spPr>
        <a:xfrm>
          <a:off x="1568" y="670610"/>
          <a:ext cx="1323074" cy="1323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3399"/>
              </a:solidFill>
            </a:rPr>
            <a:t>Досягнення ІТ та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3399"/>
              </a:solidFill>
            </a:rPr>
            <a:t>Педагогічної науки</a:t>
          </a:r>
          <a:endParaRPr lang="ru-RU" sz="1100" kern="1200" dirty="0">
            <a:solidFill>
              <a:srgbClr val="003399"/>
            </a:solidFill>
          </a:endParaRPr>
        </a:p>
      </dsp:txBody>
      <dsp:txXfrm>
        <a:off x="195328" y="864370"/>
        <a:ext cx="935554" cy="935554"/>
      </dsp:txXfrm>
    </dsp:sp>
    <dsp:sp modelId="{94803F22-521A-4595-88C2-507DDB3972D7}">
      <dsp:nvSpPr>
        <dsp:cNvPr id="0" name=""/>
        <dsp:cNvSpPr/>
      </dsp:nvSpPr>
      <dsp:spPr>
        <a:xfrm>
          <a:off x="1432076" y="948456"/>
          <a:ext cx="767382" cy="767382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533792" y="1241903"/>
        <a:ext cx="563950" cy="180488"/>
      </dsp:txXfrm>
    </dsp:sp>
    <dsp:sp modelId="{3025E1ED-F9AB-441F-B0E5-A2FF390C7AAA}">
      <dsp:nvSpPr>
        <dsp:cNvPr id="0" name=""/>
        <dsp:cNvSpPr/>
      </dsp:nvSpPr>
      <dsp:spPr>
        <a:xfrm>
          <a:off x="2306892" y="670610"/>
          <a:ext cx="1323074" cy="1323074"/>
        </a:xfrm>
        <a:prstGeom prst="ellipse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3399"/>
              </a:solidFill>
            </a:rPr>
            <a:t>Педагогічна майстерність та система навчання</a:t>
          </a:r>
          <a:endParaRPr lang="ru-RU" sz="1100" kern="1200" dirty="0">
            <a:solidFill>
              <a:srgbClr val="003399"/>
            </a:solidFill>
          </a:endParaRPr>
        </a:p>
      </dsp:txBody>
      <dsp:txXfrm>
        <a:off x="2500652" y="864370"/>
        <a:ext cx="935554" cy="935554"/>
      </dsp:txXfrm>
    </dsp:sp>
    <dsp:sp modelId="{88884268-7A8D-44A4-A625-721E214B8024}">
      <dsp:nvSpPr>
        <dsp:cNvPr id="0" name=""/>
        <dsp:cNvSpPr/>
      </dsp:nvSpPr>
      <dsp:spPr>
        <a:xfrm>
          <a:off x="3737400" y="948456"/>
          <a:ext cx="767382" cy="767382"/>
        </a:xfrm>
        <a:prstGeom prst="mathEqual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839116" y="1106537"/>
        <a:ext cx="563950" cy="451220"/>
      </dsp:txXfrm>
    </dsp:sp>
    <dsp:sp modelId="{C5A6C652-7BB7-47CE-BF9E-72C06A0B86EE}">
      <dsp:nvSpPr>
        <dsp:cNvPr id="0" name=""/>
        <dsp:cNvSpPr/>
      </dsp:nvSpPr>
      <dsp:spPr>
        <a:xfrm>
          <a:off x="4612216" y="648052"/>
          <a:ext cx="1530558" cy="1368190"/>
        </a:xfrm>
        <a:prstGeom prst="ellips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70C0"/>
              </a:solidFill>
            </a:rPr>
            <a:t>Сучасний урок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4836361" y="848419"/>
        <a:ext cx="1082268" cy="967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EA80F-8EC3-4D37-80F4-F66A547E388A}">
      <dsp:nvSpPr>
        <dsp:cNvPr id="0" name=""/>
        <dsp:cNvSpPr/>
      </dsp:nvSpPr>
      <dsp:spPr>
        <a:xfrm>
          <a:off x="-5208123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6B3BD-2AAD-4E37-9ABB-B01512ACA4A7}">
      <dsp:nvSpPr>
        <dsp:cNvPr id="0" name=""/>
        <dsp:cNvSpPr/>
      </dsp:nvSpPr>
      <dsp:spPr>
        <a:xfrm>
          <a:off x="323287" y="209502"/>
          <a:ext cx="6527957" cy="4188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err="1" smtClean="0">
              <a:solidFill>
                <a:srgbClr val="002060"/>
              </a:solidFill>
            </a:rPr>
            <a:t>Пограмне</a:t>
          </a:r>
          <a:r>
            <a:rPr lang="uk-UA" sz="1200" kern="1200" dirty="0" smtClean="0">
              <a:solidFill>
                <a:srgbClr val="002060"/>
              </a:solidFill>
            </a:rPr>
            <a:t> </a:t>
          </a:r>
          <a:r>
            <a:rPr lang="uk-UA" sz="1200" kern="1200" dirty="0" err="1" smtClean="0">
              <a:solidFill>
                <a:srgbClr val="002060"/>
              </a:solidFill>
            </a:rPr>
            <a:t>забезпнчення</a:t>
          </a:r>
          <a:r>
            <a:rPr lang="uk-UA" sz="1200" kern="1200" dirty="0" smtClean="0">
              <a:solidFill>
                <a:srgbClr val="002060"/>
              </a:solidFill>
            </a:rPr>
            <a:t> </a:t>
          </a:r>
          <a:r>
            <a:rPr lang="uk-UA" sz="1200" kern="1200" dirty="0" smtClean="0">
              <a:solidFill>
                <a:srgbClr val="002060"/>
              </a:solidFill>
            </a:rPr>
            <a:t>Тест-контроль, засобами </a:t>
          </a:r>
          <a:r>
            <a:rPr lang="en-US" sz="1200" kern="1200" dirty="0" err="1" smtClean="0">
              <a:solidFill>
                <a:srgbClr val="002060"/>
              </a:solidFill>
            </a:rPr>
            <a:t>MYTestX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23287" y="209502"/>
        <a:ext cx="6527957" cy="418821"/>
      </dsp:txXfrm>
    </dsp:sp>
    <dsp:sp modelId="{D7F6EADD-4E3B-4F0F-900A-33F4FC39CDFA}">
      <dsp:nvSpPr>
        <dsp:cNvPr id="0" name=""/>
        <dsp:cNvSpPr/>
      </dsp:nvSpPr>
      <dsp:spPr>
        <a:xfrm>
          <a:off x="61523" y="157150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182EE-EF2E-4AE9-8E10-502CC734350D}">
      <dsp:nvSpPr>
        <dsp:cNvPr id="0" name=""/>
        <dsp:cNvSpPr/>
      </dsp:nvSpPr>
      <dsp:spPr>
        <a:xfrm>
          <a:off x="702567" y="838103"/>
          <a:ext cx="6148676" cy="418821"/>
        </a:xfrm>
        <a:prstGeom prst="rect">
          <a:avLst/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Пакет </a:t>
          </a:r>
          <a:r>
            <a:rPr lang="en-US" sz="1200" kern="1200" dirty="0" smtClean="0">
              <a:solidFill>
                <a:srgbClr val="002060"/>
              </a:solidFill>
            </a:rPr>
            <a:t>AV </a:t>
          </a:r>
          <a:r>
            <a:rPr lang="ru-RU" sz="1200" kern="1200" dirty="0" smtClean="0">
              <a:solidFill>
                <a:srgbClr val="002060"/>
              </a:solidFill>
            </a:rPr>
            <a:t>Математика + 1.0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702567" y="838103"/>
        <a:ext cx="6148676" cy="418821"/>
      </dsp:txXfrm>
    </dsp:sp>
    <dsp:sp modelId="{3E2E1443-0784-4BC0-B1F3-65B4118E0318}">
      <dsp:nvSpPr>
        <dsp:cNvPr id="0" name=""/>
        <dsp:cNvSpPr/>
      </dsp:nvSpPr>
      <dsp:spPr>
        <a:xfrm>
          <a:off x="440804" y="785751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932557"/>
              <a:satOff val="-6681"/>
              <a:lumOff val="268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309F0-EF98-4A48-9CB1-36811927DAD6}">
      <dsp:nvSpPr>
        <dsp:cNvPr id="0" name=""/>
        <dsp:cNvSpPr/>
      </dsp:nvSpPr>
      <dsp:spPr>
        <a:xfrm>
          <a:off x="910411" y="1466244"/>
          <a:ext cx="5940832" cy="418821"/>
        </a:xfrm>
        <a:prstGeom prst="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Пакет </a:t>
          </a:r>
          <a:r>
            <a:rPr lang="ru-RU" sz="1200" kern="1200" dirty="0" err="1" smtClean="0">
              <a:solidFill>
                <a:srgbClr val="002060"/>
              </a:solidFill>
            </a:rPr>
            <a:t>динамічної</a:t>
          </a:r>
          <a:r>
            <a:rPr lang="ru-RU" sz="1200" kern="1200" dirty="0" smtClean="0">
              <a:solidFill>
                <a:srgbClr val="002060"/>
              </a:solidFill>
            </a:rPr>
            <a:t> </a:t>
          </a:r>
          <a:r>
            <a:rPr lang="ru-RU" sz="1200" kern="1200" dirty="0" err="1" smtClean="0">
              <a:solidFill>
                <a:srgbClr val="002060"/>
              </a:solidFill>
            </a:rPr>
            <a:t>геометрії</a:t>
          </a:r>
          <a:r>
            <a:rPr lang="ru-RU" sz="1200" kern="1200" dirty="0" smtClean="0">
              <a:solidFill>
                <a:srgbClr val="002060"/>
              </a:solidFill>
            </a:rPr>
            <a:t> </a:t>
          </a:r>
          <a:r>
            <a:rPr lang="en-US" sz="1200" kern="1200" dirty="0" smtClean="0">
              <a:solidFill>
                <a:srgbClr val="002060"/>
              </a:solidFill>
            </a:rPr>
            <a:t>DG 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910411" y="1466244"/>
        <a:ext cx="5940832" cy="418821"/>
      </dsp:txXfrm>
    </dsp:sp>
    <dsp:sp modelId="{C9303FC6-7691-4575-BDA6-6323BD82FB9C}">
      <dsp:nvSpPr>
        <dsp:cNvPr id="0" name=""/>
        <dsp:cNvSpPr/>
      </dsp:nvSpPr>
      <dsp:spPr>
        <a:xfrm>
          <a:off x="648648" y="1413891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865114"/>
              <a:satOff val="-13363"/>
              <a:lumOff val="53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7F208-32E0-4D70-A1D4-D7C718A5E213}">
      <dsp:nvSpPr>
        <dsp:cNvPr id="0" name=""/>
        <dsp:cNvSpPr/>
      </dsp:nvSpPr>
      <dsp:spPr>
        <a:xfrm>
          <a:off x="976774" y="2094845"/>
          <a:ext cx="5874470" cy="418821"/>
        </a:xfrm>
        <a:prstGeom prst="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Програма</a:t>
          </a:r>
          <a:r>
            <a:rPr lang="ru-RU" sz="1200" kern="1200" dirty="0" smtClean="0">
              <a:solidFill>
                <a:srgbClr val="002060"/>
              </a:solidFill>
            </a:rPr>
            <a:t> для створення </a:t>
          </a:r>
          <a:r>
            <a:rPr lang="ru-RU" sz="1200" kern="1200" dirty="0" err="1" smtClean="0">
              <a:solidFill>
                <a:srgbClr val="002060"/>
              </a:solidFill>
            </a:rPr>
            <a:t>презентацій</a:t>
          </a:r>
          <a:r>
            <a:rPr lang="ru-RU" sz="1200" kern="1200" dirty="0" smtClean="0">
              <a:solidFill>
                <a:srgbClr val="002060"/>
              </a:solidFill>
            </a:rPr>
            <a:t> </a:t>
          </a:r>
          <a:r>
            <a:rPr lang="ru-RU" sz="1200" kern="1200" dirty="0" err="1" smtClean="0">
              <a:solidFill>
                <a:srgbClr val="002060"/>
              </a:solidFill>
            </a:rPr>
            <a:t>PowerPoint</a:t>
          </a:r>
          <a:r>
            <a:rPr lang="ru-RU" sz="1200" kern="1200" dirty="0" smtClean="0">
              <a:solidFill>
                <a:srgbClr val="002060"/>
              </a:solidFill>
            </a:rPr>
            <a:t> для </a:t>
          </a:r>
          <a:r>
            <a:rPr lang="ru-RU" sz="1200" kern="1200" dirty="0" err="1" smtClean="0">
              <a:solidFill>
                <a:srgbClr val="002060"/>
              </a:solidFill>
            </a:rPr>
            <a:t>уроків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976774" y="2094845"/>
        <a:ext cx="5874470" cy="418821"/>
      </dsp:txXfrm>
    </dsp:sp>
    <dsp:sp modelId="{7593EBD4-C271-48B5-B987-824647F46F43}">
      <dsp:nvSpPr>
        <dsp:cNvPr id="0" name=""/>
        <dsp:cNvSpPr/>
      </dsp:nvSpPr>
      <dsp:spPr>
        <a:xfrm>
          <a:off x="715010" y="2042492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E0F16-7D61-46D3-AB0E-04BE579FB9E4}">
      <dsp:nvSpPr>
        <dsp:cNvPr id="0" name=""/>
        <dsp:cNvSpPr/>
      </dsp:nvSpPr>
      <dsp:spPr>
        <a:xfrm>
          <a:off x="910411" y="2723446"/>
          <a:ext cx="5940832" cy="418821"/>
        </a:xfrm>
        <a:prstGeom prst="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ППЗ  “Математика 5-6”, “Алгебра 7-9”, </a:t>
          </a:r>
          <a:r>
            <a:rPr lang="ru-RU" sz="1200" kern="1200" dirty="0" err="1" smtClean="0">
              <a:solidFill>
                <a:srgbClr val="002060"/>
              </a:solidFill>
            </a:rPr>
            <a:t>Геометрія</a:t>
          </a:r>
          <a:r>
            <a:rPr lang="ru-RU" sz="1200" kern="1200" dirty="0" smtClean="0">
              <a:solidFill>
                <a:srgbClr val="002060"/>
              </a:solidFill>
            </a:rPr>
            <a:t> 7- 9”, “Фізика8 -9 ”.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910411" y="2723446"/>
        <a:ext cx="5940832" cy="418821"/>
      </dsp:txXfrm>
    </dsp:sp>
    <dsp:sp modelId="{EA90A801-B6AB-4E4C-9E15-1AA1E7ABF71A}">
      <dsp:nvSpPr>
        <dsp:cNvPr id="0" name=""/>
        <dsp:cNvSpPr/>
      </dsp:nvSpPr>
      <dsp:spPr>
        <a:xfrm>
          <a:off x="648648" y="2671093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730227"/>
              <a:satOff val="-26725"/>
              <a:lumOff val="107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0DB1C-7FDC-4493-9CC3-68A880545CD5}">
      <dsp:nvSpPr>
        <dsp:cNvPr id="0" name=""/>
        <dsp:cNvSpPr/>
      </dsp:nvSpPr>
      <dsp:spPr>
        <a:xfrm>
          <a:off x="702567" y="3351586"/>
          <a:ext cx="6148676" cy="418821"/>
        </a:xfrm>
        <a:prstGeom prst="rect">
          <a:avLst/>
        </a:prstGeom>
        <a:solidFill>
          <a:schemeClr val="accent3">
            <a:hueOff val="14662784"/>
            <a:satOff val="-33407"/>
            <a:lumOff val="134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2060"/>
              </a:solidFill>
            </a:rPr>
            <a:t>Програмне забезпечення </a:t>
          </a:r>
          <a:r>
            <a:rPr lang="en-US" sz="1200" kern="1200" dirty="0" err="1" smtClean="0">
              <a:solidFill>
                <a:srgbClr val="002060"/>
              </a:solidFill>
            </a:rPr>
            <a:t>Exle</a:t>
          </a:r>
          <a:r>
            <a:rPr lang="uk-UA" sz="1200" kern="1200" dirty="0" smtClean="0">
              <a:solidFill>
                <a:srgbClr val="002060"/>
              </a:solidFill>
            </a:rPr>
            <a:t>, 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702567" y="3351586"/>
        <a:ext cx="6148676" cy="418821"/>
      </dsp:txXfrm>
    </dsp:sp>
    <dsp:sp modelId="{4057F064-2C79-4AEC-A426-5151F58B3A8A}">
      <dsp:nvSpPr>
        <dsp:cNvPr id="0" name=""/>
        <dsp:cNvSpPr/>
      </dsp:nvSpPr>
      <dsp:spPr>
        <a:xfrm>
          <a:off x="440804" y="3299233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4662784"/>
              <a:satOff val="-33407"/>
              <a:lumOff val="1340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96B53-042A-4008-89BC-4E697359B1ED}">
      <dsp:nvSpPr>
        <dsp:cNvPr id="0" name=""/>
        <dsp:cNvSpPr/>
      </dsp:nvSpPr>
      <dsp:spPr>
        <a:xfrm>
          <a:off x="323287" y="3980187"/>
          <a:ext cx="6527957" cy="418821"/>
        </a:xfrm>
        <a:prstGeom prst="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rgbClr val="002060"/>
              </a:solidFill>
            </a:rPr>
            <a:t>Зберігання та публікації навчального контенту («хмарні» сервіси  </a:t>
          </a:r>
          <a:r>
            <a:rPr lang="en-US" sz="1200" kern="1200" dirty="0" err="1" smtClean="0">
              <a:solidFill>
                <a:srgbClr val="002060"/>
              </a:solidFill>
            </a:rPr>
            <a:t>GoogleDrive</a:t>
          </a:r>
          <a:r>
            <a:rPr lang="uk-UA" sz="1200" kern="1200" dirty="0" smtClean="0">
              <a:solidFill>
                <a:srgbClr val="002060"/>
              </a:solidFill>
            </a:rPr>
            <a:t>, </a:t>
          </a:r>
          <a:r>
            <a:rPr lang="en-US" sz="1200" kern="1200" dirty="0" smtClean="0">
              <a:solidFill>
                <a:srgbClr val="002060"/>
              </a:solidFill>
            </a:rPr>
            <a:t> SkyDrive</a:t>
          </a:r>
          <a:r>
            <a:rPr lang="uk-UA" sz="1200" kern="1200" dirty="0" smtClean="0">
              <a:solidFill>
                <a:srgbClr val="002060"/>
              </a:solidFill>
            </a:rPr>
            <a:t>,</a:t>
          </a:r>
          <a:r>
            <a:rPr lang="en-US" sz="1200" kern="1200" dirty="0" smtClean="0">
              <a:solidFill>
                <a:srgbClr val="002060"/>
              </a:solidFill>
            </a:rPr>
            <a:t> </a:t>
          </a:r>
          <a:r>
            <a:rPr lang="en-US" sz="1200" kern="1200" dirty="0" err="1" smtClean="0">
              <a:solidFill>
                <a:srgbClr val="002060"/>
              </a:solidFill>
            </a:rPr>
            <a:t>DropBox</a:t>
          </a:r>
          <a:r>
            <a:rPr lang="uk-UA" sz="1200" kern="1200" dirty="0" smtClean="0">
              <a:solidFill>
                <a:srgbClr val="002060"/>
              </a:solidFill>
            </a:rPr>
            <a:t>)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23287" y="3980187"/>
        <a:ext cx="6527957" cy="418821"/>
      </dsp:txXfrm>
    </dsp:sp>
    <dsp:sp modelId="{D71C9F2B-ED8E-41BF-9A0F-0B6164C58A21}">
      <dsp:nvSpPr>
        <dsp:cNvPr id="0" name=""/>
        <dsp:cNvSpPr/>
      </dsp:nvSpPr>
      <dsp:spPr>
        <a:xfrm>
          <a:off x="61523" y="3927834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FADFB-DD1D-474D-B085-7A62D9755F44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3DFF9-B30B-444F-96F5-F5B31D841560}">
      <dsp:nvSpPr>
        <dsp:cNvPr id="0" name=""/>
        <dsp:cNvSpPr/>
      </dsp:nvSpPr>
      <dsp:spPr>
        <a:xfrm>
          <a:off x="1823850" y="87802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Слайдові </a:t>
          </a:r>
          <a:r>
            <a:rPr lang="uk-UA" sz="1500" kern="1200" dirty="0" err="1" smtClean="0"/>
            <a:t>презентаціїі</a:t>
          </a:r>
          <a:r>
            <a:rPr lang="uk-UA" sz="1500" kern="1200" dirty="0" smtClean="0"/>
            <a:t>, </a:t>
          </a:r>
          <a:r>
            <a:rPr lang="uk-UA" sz="1500" kern="1200" dirty="0" err="1" smtClean="0"/>
            <a:t>відеопрезентації</a:t>
          </a:r>
          <a:endParaRPr lang="ru-RU" sz="1500" kern="1200" dirty="0"/>
        </a:p>
      </dsp:txBody>
      <dsp:txXfrm>
        <a:off x="1823850" y="87802"/>
        <a:ext cx="2133600" cy="777239"/>
      </dsp:txXfrm>
    </dsp:sp>
    <dsp:sp modelId="{61AF653D-C1FF-40C2-8529-79843E2C756B}">
      <dsp:nvSpPr>
        <dsp:cNvPr id="0" name=""/>
        <dsp:cNvSpPr/>
      </dsp:nvSpPr>
      <dsp:spPr>
        <a:xfrm>
          <a:off x="480059" y="980439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D2A8C-3BEC-44A4-8A22-7815C2B0283F}">
      <dsp:nvSpPr>
        <dsp:cNvPr id="0" name=""/>
        <dsp:cNvSpPr/>
      </dsp:nvSpPr>
      <dsp:spPr>
        <a:xfrm>
          <a:off x="1828800" y="980439"/>
          <a:ext cx="4267200" cy="269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865114"/>
              <a:satOff val="-13363"/>
              <a:lumOff val="536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Розробка завдань для перевірки знань(</a:t>
          </a:r>
          <a:r>
            <a:rPr lang="en-US" sz="1500" kern="1200" dirty="0" smtClean="0"/>
            <a:t>MIMIO</a:t>
          </a:r>
          <a:r>
            <a:rPr lang="uk-UA" sz="1500" kern="1200" dirty="0" smtClean="0"/>
            <a:t>)</a:t>
          </a:r>
          <a:endParaRPr lang="ru-RU" sz="1500" kern="1200" dirty="0"/>
        </a:p>
      </dsp:txBody>
      <dsp:txXfrm>
        <a:off x="1828800" y="980439"/>
        <a:ext cx="2133600" cy="777240"/>
      </dsp:txXfrm>
    </dsp:sp>
    <dsp:sp modelId="{9B086FA3-8885-4171-9307-A8265E2BCC12}">
      <dsp:nvSpPr>
        <dsp:cNvPr id="0" name=""/>
        <dsp:cNvSpPr/>
      </dsp:nvSpPr>
      <dsp:spPr>
        <a:xfrm>
          <a:off x="960120" y="1757680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4E9B4-8C29-49FB-A8EE-80ECF8EDF125}">
      <dsp:nvSpPr>
        <dsp:cNvPr id="0" name=""/>
        <dsp:cNvSpPr/>
      </dsp:nvSpPr>
      <dsp:spPr>
        <a:xfrm>
          <a:off x="1828800" y="1757680"/>
          <a:ext cx="4267200" cy="173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730227"/>
              <a:satOff val="-26725"/>
              <a:lumOff val="107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Набір </a:t>
          </a:r>
          <a:r>
            <a:rPr lang="uk-UA" sz="1500" kern="1200" dirty="0" err="1" smtClean="0"/>
            <a:t>кросфордів</a:t>
          </a:r>
          <a:r>
            <a:rPr lang="uk-UA" sz="1500" kern="1200" dirty="0" smtClean="0"/>
            <a:t> «перевір себе»</a:t>
          </a:r>
          <a:endParaRPr lang="ru-RU" sz="1500" kern="1200" dirty="0"/>
        </a:p>
      </dsp:txBody>
      <dsp:txXfrm>
        <a:off x="1828800" y="1757680"/>
        <a:ext cx="2133600" cy="777240"/>
      </dsp:txXfrm>
    </dsp:sp>
    <dsp:sp modelId="{63BE3FAB-02E9-4A37-BBE6-E15165E17D9B}">
      <dsp:nvSpPr>
        <dsp:cNvPr id="0" name=""/>
        <dsp:cNvSpPr/>
      </dsp:nvSpPr>
      <dsp:spPr>
        <a:xfrm>
          <a:off x="1440180" y="2534920"/>
          <a:ext cx="777240" cy="77724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6F24F-FAF7-4912-A35D-0DADC6478854}">
      <dsp:nvSpPr>
        <dsp:cNvPr id="0" name=""/>
        <dsp:cNvSpPr/>
      </dsp:nvSpPr>
      <dsp:spPr>
        <a:xfrm>
          <a:off x="1828800" y="2534920"/>
          <a:ext cx="4267200" cy="777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Набір тестів, он-лайн тестів</a:t>
          </a:r>
          <a:endParaRPr lang="ru-RU" sz="1500" kern="1200" dirty="0"/>
        </a:p>
      </dsp:txBody>
      <dsp:txXfrm>
        <a:off x="1828800" y="2534920"/>
        <a:ext cx="2133600" cy="777240"/>
      </dsp:txXfrm>
    </dsp:sp>
    <dsp:sp modelId="{5393AE3F-348F-4F14-B367-7B64AB6E1DCC}">
      <dsp:nvSpPr>
        <dsp:cNvPr id="0" name=""/>
        <dsp:cNvSpPr/>
      </dsp:nvSpPr>
      <dsp:spPr>
        <a:xfrm>
          <a:off x="3962400" y="203199"/>
          <a:ext cx="2133600" cy="77723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Графічний редактор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Табличний процесор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Текстовий процесор</a:t>
          </a:r>
          <a:endParaRPr lang="ru-RU" sz="1400" kern="1200" dirty="0"/>
        </a:p>
      </dsp:txBody>
      <dsp:txXfrm>
        <a:off x="3962400" y="203199"/>
        <a:ext cx="2133600" cy="777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3CDCA-80A3-43C2-9799-2D88329168A7}">
      <dsp:nvSpPr>
        <dsp:cNvPr id="0" name=""/>
        <dsp:cNvSpPr/>
      </dsp:nvSpPr>
      <dsp:spPr>
        <a:xfrm rot="5400000">
          <a:off x="1665769" y="97920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Пізнавальний інтерес</a:t>
          </a:r>
          <a:endParaRPr lang="ru-RU" sz="1200" kern="1200" dirty="0"/>
        </a:p>
      </dsp:txBody>
      <dsp:txXfrm rot="-5400000">
        <a:off x="1967929" y="234758"/>
        <a:ext cx="902150" cy="1036955"/>
      </dsp:txXfrm>
    </dsp:sp>
    <dsp:sp modelId="{AF9B6FB8-8F66-4113-97C9-29B7F0E4CD05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68F73-D702-4D82-80F3-ECE7E4B7A188}">
      <dsp:nvSpPr>
        <dsp:cNvPr id="0" name=""/>
        <dsp:cNvSpPr/>
      </dsp:nvSpPr>
      <dsp:spPr>
        <a:xfrm rot="5400000">
          <a:off x="297615" y="97920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519068"/>
            <a:satOff val="-8018"/>
            <a:lumOff val="32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Пізнавальна самостійність</a:t>
          </a:r>
        </a:p>
      </dsp:txBody>
      <dsp:txXfrm rot="-5400000">
        <a:off x="599775" y="234758"/>
        <a:ext cx="902150" cy="1036955"/>
      </dsp:txXfrm>
    </dsp:sp>
    <dsp:sp modelId="{1D000F7E-FCC7-4926-B3D9-4FC7EC9DCD48}">
      <dsp:nvSpPr>
        <dsp:cNvPr id="0" name=""/>
        <dsp:cNvSpPr/>
      </dsp:nvSpPr>
      <dsp:spPr>
        <a:xfrm rot="5400000">
          <a:off x="1017690" y="1374003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038136"/>
            <a:satOff val="-16035"/>
            <a:lumOff val="64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Позитивне ставлення до предмета</a:t>
          </a: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319850" y="1510841"/>
        <a:ext cx="902150" cy="1036955"/>
      </dsp:txXfrm>
    </dsp:sp>
    <dsp:sp modelId="{DE664C39-64EA-4393-9F17-5619B7755559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6922D-8CDE-4076-BC3E-2BC1D23ACD71}">
      <dsp:nvSpPr>
        <dsp:cNvPr id="0" name=""/>
        <dsp:cNvSpPr/>
      </dsp:nvSpPr>
      <dsp:spPr>
        <a:xfrm rot="5400000">
          <a:off x="2385844" y="1374003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557205"/>
            <a:satOff val="-24053"/>
            <a:lumOff val="96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Пізнавальна активність</a:t>
          </a:r>
          <a:endParaRPr lang="ru-RU" sz="1200" kern="1200" dirty="0"/>
        </a:p>
      </dsp:txBody>
      <dsp:txXfrm rot="-5400000">
        <a:off x="2688004" y="1510841"/>
        <a:ext cx="902150" cy="1036955"/>
      </dsp:txXfrm>
    </dsp:sp>
    <dsp:sp modelId="{CFBB6736-A6C8-4543-BD70-B4B44F9F86C8}">
      <dsp:nvSpPr>
        <dsp:cNvPr id="0" name=""/>
        <dsp:cNvSpPr/>
      </dsp:nvSpPr>
      <dsp:spPr>
        <a:xfrm rot="5400000">
          <a:off x="1665769" y="2618198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4076272"/>
            <a:satOff val="-32070"/>
            <a:lumOff val="12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Комунікативність</a:t>
          </a:r>
          <a:endParaRPr lang="ru-RU" sz="1400" kern="1200" dirty="0"/>
        </a:p>
      </dsp:txBody>
      <dsp:txXfrm rot="-5400000">
        <a:off x="1967929" y="2755036"/>
        <a:ext cx="902150" cy="1036955"/>
      </dsp:txXfrm>
    </dsp:sp>
    <dsp:sp modelId="{880B5F62-13D8-42C4-99CB-E1687D54A0B8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07253-E977-4449-95AF-9638B9409CCF}">
      <dsp:nvSpPr>
        <dsp:cNvPr id="0" name=""/>
        <dsp:cNvSpPr/>
      </dsp:nvSpPr>
      <dsp:spPr>
        <a:xfrm rot="5400000">
          <a:off x="297615" y="2618198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Пошукова робота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599775" y="2755036"/>
        <a:ext cx="902150" cy="1036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20C17-2F6E-483C-AB62-945D8DD14ECC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Робота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В групах</a:t>
          </a:r>
          <a:endParaRPr lang="ru-RU" sz="1000" kern="1200" dirty="0"/>
        </a:p>
      </dsp:txBody>
      <dsp:txXfrm rot="-5400000">
        <a:off x="2932264" y="234830"/>
        <a:ext cx="902150" cy="1036955"/>
      </dsp:txXfrm>
    </dsp:sp>
    <dsp:sp modelId="{62C0A78E-742E-4CA2-8098-FC1F0264151C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E18A8-0881-40A1-8013-A931F8E8CEF8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519068"/>
            <a:satOff val="-8018"/>
            <a:lumOff val="32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Індивідуально-диференційований підхід</a:t>
          </a:r>
          <a:endParaRPr lang="ru-RU" sz="1600" kern="1200" dirty="0"/>
        </a:p>
      </dsp:txBody>
      <dsp:txXfrm rot="-5400000">
        <a:off x="1516784" y="234830"/>
        <a:ext cx="902150" cy="1036955"/>
      </dsp:txXfrm>
    </dsp:sp>
    <dsp:sp modelId="{C1092F12-A42E-474D-8132-8FD7118518AF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038136"/>
            <a:satOff val="-16035"/>
            <a:lumOff val="64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Робота в парах</a:t>
          </a:r>
          <a:endParaRPr lang="ru-RU" sz="1000" kern="1200" dirty="0"/>
        </a:p>
      </dsp:txBody>
      <dsp:txXfrm rot="-5400000">
        <a:off x="2221812" y="1513522"/>
        <a:ext cx="902150" cy="1036955"/>
      </dsp:txXfrm>
    </dsp:sp>
    <dsp:sp modelId="{6ABE1CB3-B6C4-484C-A6A5-9C8F5B02C5A4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46164-3982-45FC-9915-02A698427F64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557205"/>
            <a:satOff val="-24053"/>
            <a:lumOff val="96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Фронтальна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робота</a:t>
          </a:r>
          <a:endParaRPr lang="ru-RU" sz="1300" kern="1200" dirty="0"/>
        </a:p>
      </dsp:txBody>
      <dsp:txXfrm rot="-5400000">
        <a:off x="3637293" y="1513522"/>
        <a:ext cx="902150" cy="1036955"/>
      </dsp:txXfrm>
    </dsp:sp>
    <dsp:sp modelId="{CE8B6528-2F6D-45E6-8D88-6AD83C12471A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4076272"/>
            <a:satOff val="-32070"/>
            <a:lumOff val="12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Індивідуальна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робота</a:t>
          </a:r>
          <a:endParaRPr lang="ru-RU" sz="1000" kern="1200" dirty="0"/>
        </a:p>
      </dsp:txBody>
      <dsp:txXfrm rot="-5400000">
        <a:off x="2932264" y="2792215"/>
        <a:ext cx="902150" cy="1036955"/>
      </dsp:txXfrm>
    </dsp:sp>
    <dsp:sp modelId="{27CE265C-53E7-4259-AEC0-92F7BF8207EC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51564-969E-44AC-BADC-6DDD7D5873E1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516784" y="2792215"/>
        <a:ext cx="902150" cy="10369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96E91-4F7D-4D06-B6C7-00A260533C43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Пошук інформації</a:t>
          </a:r>
          <a:endParaRPr lang="ru-RU" sz="1000" kern="1200" dirty="0"/>
        </a:p>
      </dsp:txBody>
      <dsp:txXfrm rot="-5400000">
        <a:off x="2932264" y="234830"/>
        <a:ext cx="902150" cy="1036955"/>
      </dsp:txXfrm>
    </dsp:sp>
    <dsp:sp modelId="{06C32EC4-EB87-4A0C-9B3C-CDEF538FB159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9F391-36B6-4ED8-8FDB-CFDED0874FCF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519068"/>
            <a:satOff val="-8018"/>
            <a:lumOff val="32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Самостійний</a:t>
          </a:r>
          <a:endParaRPr lang="ru-RU" sz="1600" kern="1200" dirty="0"/>
        </a:p>
      </dsp:txBody>
      <dsp:txXfrm rot="-5400000">
        <a:off x="1516784" y="234830"/>
        <a:ext cx="902150" cy="1036955"/>
      </dsp:txXfrm>
    </dsp:sp>
    <dsp:sp modelId="{237195BF-C020-42E7-B301-0CBAD1E6D6E0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038136"/>
            <a:satOff val="-16035"/>
            <a:lumOff val="64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Аналіз інформації</a:t>
          </a:r>
          <a:endParaRPr lang="ru-RU" sz="1000" kern="1200" dirty="0"/>
        </a:p>
      </dsp:txBody>
      <dsp:txXfrm rot="-5400000">
        <a:off x="2221812" y="1513522"/>
        <a:ext cx="902150" cy="1036955"/>
      </dsp:txXfrm>
    </dsp:sp>
    <dsp:sp modelId="{CB1AA963-43A3-4045-BAAC-4E2C162CA213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333F5-637C-47E2-A1A9-849DBE666A2B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557205"/>
            <a:satOff val="-24053"/>
            <a:lumOff val="96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637293" y="1513522"/>
        <a:ext cx="902150" cy="1036955"/>
      </dsp:txXfrm>
    </dsp:sp>
    <dsp:sp modelId="{E7B80868-31D5-4DB3-9435-F24F3FCF0AC0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4076272"/>
            <a:satOff val="-32070"/>
            <a:lumOff val="12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Захист напрацювань</a:t>
          </a:r>
          <a:endParaRPr lang="ru-RU" sz="1000" kern="1200" dirty="0"/>
        </a:p>
      </dsp:txBody>
      <dsp:txXfrm rot="-5400000">
        <a:off x="2932264" y="2792215"/>
        <a:ext cx="902150" cy="1036955"/>
      </dsp:txXfrm>
    </dsp:sp>
    <dsp:sp modelId="{98729CB1-DCAA-45A8-ABF3-3C02F426E9C1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0010F-AAA4-4E9C-A14A-53D57399BD6B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516784" y="2792215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9AF2BF-6A70-4DDD-AEE2-99A41BF6F413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1B0ACA-16CE-4719-94F8-6E29F796A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0066FF"/>
            </a:gs>
            <a:gs pos="7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768752" cy="424847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cs typeface="Arial" pitchFamily="34" charset="0"/>
              </a:rPr>
              <a:t>«П</a:t>
            </a:r>
            <a: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рофесія 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вчителя</a:t>
            </a:r>
            <a: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не терпить 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шаблона</a:t>
            </a:r>
            <a: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, відставання від 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вимог часу</a:t>
            </a:r>
            <a: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… Сучасна людина може бути 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вихована</a:t>
            </a:r>
            <a: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лише </a:t>
            </a:r>
            <a:r>
              <a:rPr lang="uk-UA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сучасною</a:t>
            </a:r>
            <a: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людиною»</a:t>
            </a:r>
            <a:b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Ш. </a:t>
            </a:r>
            <a:r>
              <a:rPr lang="uk-UA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Амонашвілі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ucida Console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6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1988840"/>
          </a:xfrm>
        </p:spPr>
        <p:txBody>
          <a:bodyPr/>
          <a:lstStyle/>
          <a:p>
            <a:r>
              <a:rPr lang="uk-UA" sz="3600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MV Boli" pitchFamily="2" charset="0"/>
              </a:rPr>
              <a:t>Формування змістового компоненту математичної  компетентності</a:t>
            </a:r>
            <a:endParaRPr lang="ru-RU" sz="3600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http://player.myshared.ru/19/1199516/slides/slide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-24489"/>
          <a:stretch/>
        </p:blipFill>
        <p:spPr bwMode="auto">
          <a:xfrm>
            <a:off x="4572000" y="2276872"/>
            <a:ext cx="4172331" cy="3758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215565"/>
              </p:ext>
            </p:extLst>
          </p:nvPr>
        </p:nvGraphicFramePr>
        <p:xfrm>
          <a:off x="-68458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65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player.myshared.ru/19/1199516/slides/slide_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b="7603"/>
          <a:stretch/>
        </p:blipFill>
        <p:spPr bwMode="auto">
          <a:xfrm>
            <a:off x="4355976" y="3113076"/>
            <a:ext cx="4620008" cy="305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59023"/>
            <a:ext cx="96719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Формування</a:t>
            </a:r>
            <a:r>
              <a:rPr lang="ru-RU" sz="4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8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дійового</a:t>
            </a:r>
            <a:r>
              <a:rPr lang="ru-RU" sz="4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8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математичного</a:t>
            </a:r>
            <a:r>
              <a:rPr lang="ru-RU" sz="4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8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компетенту</a:t>
            </a:r>
            <a:r>
              <a:rPr lang="ru-RU" sz="4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48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5982982"/>
              </p:ext>
            </p:extLst>
          </p:nvPr>
        </p:nvGraphicFramePr>
        <p:xfrm>
          <a:off x="-46856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26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080120"/>
          </a:xfrm>
        </p:spPr>
        <p:txBody>
          <a:bodyPr/>
          <a:lstStyle/>
          <a:p>
            <a:r>
              <a:rPr lang="uk-UA" sz="3600" b="1" i="1" spc="0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MV Boli" pitchFamily="2" charset="0"/>
              </a:rPr>
              <a:t>З</a:t>
            </a:r>
            <a:r>
              <a:rPr lang="uk-UA" sz="3600" b="1" i="1" spc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MV Boli" pitchFamily="2" charset="0"/>
              </a:rPr>
              <a:t>добутки</a:t>
            </a:r>
            <a:endParaRPr lang="ru-RU" sz="3600" b="1" i="1" spc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6606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69724223"/>
              </p:ext>
            </p:extLst>
          </p:nvPr>
        </p:nvGraphicFramePr>
        <p:xfrm>
          <a:off x="1524000" y="1397000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4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080120"/>
          </a:xfrm>
        </p:spPr>
        <p:txBody>
          <a:bodyPr/>
          <a:lstStyle/>
          <a:p>
            <a:r>
              <a:rPr lang="uk-UA" sz="3200" b="1" i="1" spc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Резюме</a:t>
            </a:r>
            <a:endParaRPr lang="ru-RU" sz="3600" b="1" i="1" spc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Lucida Console" pitchFamily="49" charset="0"/>
              </a:rPr>
              <a:t>Контактні</a:t>
            </a:r>
            <a:r>
              <a:rPr lang="ru-RU" dirty="0" smtClean="0">
                <a:solidFill>
                  <a:srgbClr val="002060"/>
                </a:solidFill>
                <a:latin typeface="Lucida Console" pitchFamily="49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Lucida Console" pitchFamily="49" charset="0"/>
              </a:rPr>
              <a:t>телефони</a:t>
            </a:r>
            <a:r>
              <a:rPr lang="ru-RU" dirty="0" smtClean="0">
                <a:solidFill>
                  <a:srgbClr val="002060"/>
                </a:solidFill>
                <a:latin typeface="Lucida Console" pitchFamily="49" charset="0"/>
              </a:rPr>
              <a:t> : 0685003862</a:t>
            </a:r>
          </a:p>
          <a:p>
            <a:r>
              <a:rPr lang="ru-RU" dirty="0" smtClean="0">
                <a:solidFill>
                  <a:srgbClr val="002060"/>
                </a:solidFill>
                <a:latin typeface="Lucida Console" pitchFamily="49" charset="0"/>
              </a:rPr>
              <a:t>Е-</a:t>
            </a:r>
            <a:r>
              <a:rPr lang="en-US" dirty="0" smtClean="0">
                <a:solidFill>
                  <a:srgbClr val="002060"/>
                </a:solidFill>
                <a:latin typeface="Lucida Console" pitchFamily="49" charset="0"/>
              </a:rPr>
              <a:t>mail:  TaniaGl@ukr.net</a:t>
            </a:r>
            <a:endParaRPr lang="en-US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   </a:t>
            </a:r>
            <a:r>
              <a:rPr lang="ru-RU" sz="2000" b="1" i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Удосконалення</a:t>
            </a:r>
            <a:r>
              <a:rPr lang="ru-RU" sz="2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 освітнього процесу шляхом впровадження </a:t>
            </a:r>
            <a:r>
              <a:rPr lang="ru-RU" sz="2000" b="1" i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новітніх техологій</a:t>
            </a:r>
            <a:r>
              <a:rPr lang="ru-RU" sz="2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, створення </a:t>
            </a:r>
            <a:r>
              <a:rPr lang="ru-RU" sz="2000" b="1" i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сучасного навчального контенту </a:t>
            </a:r>
            <a:r>
              <a:rPr lang="ru-RU" sz="2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сприяють формуванню </a:t>
            </a:r>
            <a:r>
              <a:rPr lang="ru-RU" sz="2000" b="1" i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творчих, успішних, думаючих учнів.</a:t>
            </a:r>
          </a:p>
          <a:p>
            <a:r>
              <a:rPr lang="uk-UA" sz="2000" b="1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 </a:t>
            </a:r>
            <a:r>
              <a:rPr lang="uk-UA" sz="2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  Впровадження нових методів та технологій вимагає від вчителя постійної </a:t>
            </a:r>
            <a:r>
              <a:rPr lang="uk-UA" sz="2000" b="1" i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самоосвіти, самоудосконалення</a:t>
            </a:r>
            <a:r>
              <a:rPr lang="uk-UA" sz="2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. Навчання протягом усього життя.</a:t>
            </a:r>
            <a:endParaRPr lang="ru-RU" sz="2000" b="1" dirty="0" smtClean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86104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836712"/>
            <a:ext cx="5415136" cy="475252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b="1" i="1" spc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Портфоліо</a:t>
            </a:r>
            <a:br>
              <a:rPr lang="uk-UA" sz="3200" b="1" i="1" spc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3200" b="1" i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Глущук Тетяни </a:t>
            </a:r>
            <a:r>
              <a:rPr lang="uk-UA" sz="3200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Володимирівни</a:t>
            </a: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вчителя математики,фізики, інформатики</a:t>
            </a:r>
            <a:endParaRPr lang="ru-RU" sz="3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5" t="29047" r="34458"/>
          <a:stretch/>
        </p:blipFill>
        <p:spPr bwMode="auto">
          <a:xfrm>
            <a:off x="467544" y="1196752"/>
            <a:ext cx="3278348" cy="327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080120"/>
          </a:xfrm>
        </p:spPr>
        <p:txBody>
          <a:bodyPr/>
          <a:lstStyle/>
          <a:p>
            <a: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3200" b="1" spc="0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3200" b="1" spc="0" dirty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3600" b="1" i="1" spc="0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uk-UA" sz="3600" b="1" i="1" spc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ізитна картка</a:t>
            </a:r>
            <a:endParaRPr lang="ru-RU" sz="3600" b="1" i="1" spc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63873115"/>
              </p:ext>
            </p:extLst>
          </p:nvPr>
        </p:nvGraphicFramePr>
        <p:xfrm>
          <a:off x="571472" y="1428736"/>
          <a:ext cx="8215370" cy="4736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6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080120"/>
          </a:xfrm>
        </p:spPr>
        <p:txBody>
          <a:bodyPr/>
          <a:lstStyle/>
          <a:p>
            <a: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endParaRPr lang="ru-RU" sz="3600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642918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гіпотеза</a:t>
            </a:r>
            <a:endParaRPr lang="ru-RU" sz="4000" dirty="0">
              <a:solidFill>
                <a:srgbClr val="000066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2920325"/>
              </p:ext>
            </p:extLst>
          </p:nvPr>
        </p:nvGraphicFramePr>
        <p:xfrm>
          <a:off x="1524000" y="1350804"/>
          <a:ext cx="6504384" cy="474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1"/>
            <a:ext cx="8305800" cy="720080"/>
          </a:xfrm>
        </p:spPr>
        <p:txBody>
          <a:bodyPr/>
          <a:lstStyle/>
          <a:p>
            <a: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endParaRPr lang="ru-RU" sz="3600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57" y="288975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Ефективний урок</a:t>
            </a:r>
            <a:endParaRPr lang="ru-RU" sz="4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75488198"/>
              </p:ext>
            </p:extLst>
          </p:nvPr>
        </p:nvGraphicFramePr>
        <p:xfrm>
          <a:off x="785936" y="1326326"/>
          <a:ext cx="7890520" cy="282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67992233"/>
              </p:ext>
            </p:extLst>
          </p:nvPr>
        </p:nvGraphicFramePr>
        <p:xfrm>
          <a:off x="1524000" y="3933056"/>
          <a:ext cx="61443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85936" y="926216"/>
            <a:ext cx="2252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уроку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9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080120"/>
          </a:xfrm>
        </p:spPr>
        <p:txBody>
          <a:bodyPr/>
          <a:lstStyle/>
          <a:p>
            <a: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endParaRPr lang="ru-RU" sz="3600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Використання</a:t>
            </a:r>
            <a:r>
              <a:rPr lang="ru-RU" sz="3200" b="1" i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інформаційно-комунікаційних</a:t>
            </a:r>
            <a:r>
              <a:rPr lang="ru-RU" sz="3200" b="1" i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технологій</a:t>
            </a:r>
            <a:endParaRPr lang="ru-RU" i="1" dirty="0">
              <a:solidFill>
                <a:prstClr val="white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5235499"/>
              </p:ext>
            </p:extLst>
          </p:nvPr>
        </p:nvGraphicFramePr>
        <p:xfrm>
          <a:off x="1277380" y="1711127"/>
          <a:ext cx="69127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8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73015"/>
            <a:ext cx="8419120" cy="1080120"/>
          </a:xfrm>
        </p:spPr>
        <p:txBody>
          <a:bodyPr/>
          <a:lstStyle/>
          <a:p>
            <a: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3200" b="1" spc="0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</a:br>
            <a:endParaRPr lang="ru-RU" sz="3600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Методична </a:t>
            </a:r>
            <a:r>
              <a:rPr lang="ru-RU" sz="32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скарбничка</a:t>
            </a:r>
            <a:endParaRPr lang="ru-RU" i="1" dirty="0">
              <a:solidFill>
                <a:srgbClr val="000066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196353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3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801380"/>
          </a:xfrm>
        </p:spPr>
        <p:txBody>
          <a:bodyPr/>
          <a:lstStyle/>
          <a:p>
            <a:r>
              <a:rPr lang="uk-UA" sz="3200" b="1" i="1" spc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ТЕМА САМООСВІТИ</a:t>
            </a:r>
            <a:endParaRPr lang="ru-RU" sz="3600" b="1" i="1" spc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71612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Формування</a:t>
            </a:r>
            <a:r>
              <a:rPr lang="ru-RU" sz="32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математичних</a:t>
            </a:r>
            <a:r>
              <a:rPr lang="ru-RU" sz="32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компетентностей та </a:t>
            </a:r>
            <a:r>
              <a:rPr lang="ru-RU" sz="3200" b="1" dirty="0" err="1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вміле</a:t>
            </a:r>
            <a:r>
              <a:rPr lang="ru-RU" sz="32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ru-RU" sz="3200" b="1" dirty="0" err="1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використання</a:t>
            </a:r>
            <a:r>
              <a:rPr lang="ru-RU" sz="32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набутих</a:t>
            </a:r>
            <a:r>
              <a:rPr lang="ru-RU" sz="32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знань</a:t>
            </a:r>
            <a:r>
              <a:rPr lang="ru-RU" sz="32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3200" b="1" dirty="0" err="1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повсякденному</a:t>
            </a:r>
            <a:r>
              <a:rPr lang="ru-RU" sz="32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житті</a:t>
            </a:r>
            <a:r>
              <a:rPr lang="ru-RU" sz="32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sz="32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1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080120"/>
          </a:xfrm>
        </p:spPr>
        <p:txBody>
          <a:bodyPr/>
          <a:lstStyle/>
          <a:p>
            <a:r>
              <a:rPr lang="uk-UA" sz="3600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MV Boli" pitchFamily="2" charset="0"/>
              </a:rPr>
              <a:t/>
            </a:r>
            <a:br>
              <a:rPr lang="uk-UA" sz="3600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MV Boli" pitchFamily="2" charset="0"/>
              </a:rPr>
            </a:br>
            <a:r>
              <a:rPr lang="uk-UA" sz="3600" b="1" i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MV Boli" pitchFamily="2" charset="0"/>
              </a:rPr>
              <a:t/>
            </a:r>
            <a:br>
              <a:rPr lang="uk-UA" sz="3600" b="1" i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MV Boli" pitchFamily="2" charset="0"/>
              </a:rPr>
            </a:br>
            <a:r>
              <a:rPr lang="uk-UA" sz="3600" b="1" i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MV Boli" pitchFamily="2" charset="0"/>
              </a:rPr>
              <a:t>Формування мотиваційного компонента здійснюється через </a:t>
            </a:r>
            <a:endParaRPr lang="ru-RU" sz="3600" b="1" i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MV Bol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2857910"/>
              </p:ext>
            </p:extLst>
          </p:nvPr>
        </p:nvGraphicFramePr>
        <p:xfrm>
          <a:off x="0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52"/>
          <a:stretch/>
        </p:blipFill>
        <p:spPr bwMode="auto">
          <a:xfrm>
            <a:off x="4036266" y="2779060"/>
            <a:ext cx="4886876" cy="377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8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388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  «Професія вчителя не терпить шаблона, відставання від вимог часу… Сучасна людина може бути вихована лише сучасною людиною» Ш. Амонашвілі</vt:lpstr>
      <vt:lpstr>    Портфоліо Глущук Тетяни Володимирівни, вчителя математики,фізики, інформатики</vt:lpstr>
      <vt:lpstr>  Візитна картка</vt:lpstr>
      <vt:lpstr> </vt:lpstr>
      <vt:lpstr> </vt:lpstr>
      <vt:lpstr> </vt:lpstr>
      <vt:lpstr> </vt:lpstr>
      <vt:lpstr>ТЕМА САМООСВІТИ</vt:lpstr>
      <vt:lpstr>  Формування мотиваційного компонента здійснюється через </vt:lpstr>
      <vt:lpstr>Формування змістового компоненту математичної  компетентності</vt:lpstr>
      <vt:lpstr>Презентация PowerPoint</vt:lpstr>
      <vt:lpstr>Здобутки</vt:lpstr>
      <vt:lpstr>Резюме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42</cp:revision>
  <dcterms:created xsi:type="dcterms:W3CDTF">2019-11-11T17:08:50Z</dcterms:created>
  <dcterms:modified xsi:type="dcterms:W3CDTF">2019-11-24T14:36:52Z</dcterms:modified>
</cp:coreProperties>
</file>