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70759-20C6-4D4B-8F60-A3F730AF1CB0}" type="datetimeFigureOut">
              <a:rPr lang="uk-UA" smtClean="0"/>
              <a:pPr/>
              <a:t>06.04.2020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DF6EA-C76A-43E4-ABC2-02A1C219943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Рисунок 5" descr="papel-velho-na-textura-de-madeira-marrom-com-pena-e-tinta-541033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151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1214422"/>
            <a:ext cx="83582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>
                <a:latin typeface="Gabriola" pitchFamily="82" charset="0"/>
              </a:rPr>
              <a:t>Як гул століть ,як шум віків,</a:t>
            </a:r>
          </a:p>
          <a:p>
            <a:r>
              <a:rPr lang="uk-UA" sz="6600" b="1" dirty="0" smtClean="0">
                <a:latin typeface="Gabriola" pitchFamily="82" charset="0"/>
              </a:rPr>
              <a:t>Як бурі подих</a:t>
            </a:r>
            <a:r>
              <a:rPr lang="uk-UA" sz="6600" b="1" dirty="0" smtClean="0">
                <a:latin typeface="Gabriola" pitchFamily="82" charset="0"/>
              </a:rPr>
              <a:t>,- рідна </a:t>
            </a:r>
            <a:r>
              <a:rPr lang="uk-UA" sz="6600" b="1" dirty="0" smtClean="0">
                <a:latin typeface="Gabriola" pitchFamily="82" charset="0"/>
              </a:rPr>
              <a:t>мова</a:t>
            </a:r>
          </a:p>
          <a:p>
            <a:r>
              <a:rPr lang="uk-UA" sz="6600" b="1" dirty="0">
                <a:latin typeface="Gabriola" pitchFamily="82" charset="0"/>
              </a:rPr>
              <a:t> </a:t>
            </a:r>
            <a:r>
              <a:rPr lang="uk-UA" sz="6600" b="1" dirty="0" smtClean="0">
                <a:latin typeface="Gabriola" pitchFamily="82" charset="0"/>
              </a:rPr>
              <a:t>                            (М.Рильський)</a:t>
            </a:r>
            <a:endParaRPr lang="uk-UA" sz="6600" b="1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papel-velho-na-textura-de-madeira-marrom-com-pena-e-tinta-541033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42910" y="0"/>
            <a:ext cx="835824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 smtClean="0">
                <a:latin typeface="Segoe Script" pitchFamily="34" charset="0"/>
              </a:rPr>
              <a:t>Мова</a:t>
            </a:r>
            <a:r>
              <a:rPr lang="ru-RU" sz="6000" dirty="0" smtClean="0">
                <a:latin typeface="Segoe Script" pitchFamily="34" charset="0"/>
              </a:rPr>
              <a:t> </a:t>
            </a:r>
            <a:r>
              <a:rPr lang="ru-RU" sz="6000" dirty="0" err="1" smtClean="0">
                <a:latin typeface="Segoe Script" pitchFamily="34" charset="0"/>
              </a:rPr>
              <a:t>рiдна</a:t>
            </a:r>
            <a:r>
              <a:rPr lang="ru-RU" sz="6000" dirty="0" smtClean="0">
                <a:latin typeface="Segoe Script" pitchFamily="34" charset="0"/>
              </a:rPr>
              <a:t>, слово </a:t>
            </a:r>
            <a:r>
              <a:rPr lang="ru-RU" sz="6000" dirty="0" err="1" smtClean="0">
                <a:latin typeface="Segoe Script" pitchFamily="34" charset="0"/>
              </a:rPr>
              <a:t>рiдне</a:t>
            </a:r>
            <a:r>
              <a:rPr lang="ru-RU" sz="6000" dirty="0" smtClean="0">
                <a:latin typeface="Segoe Script" pitchFamily="34" charset="0"/>
              </a:rPr>
              <a:t>! </a:t>
            </a:r>
            <a:br>
              <a:rPr lang="ru-RU" sz="6000" dirty="0" smtClean="0">
                <a:latin typeface="Segoe Script" pitchFamily="34" charset="0"/>
              </a:rPr>
            </a:br>
            <a:r>
              <a:rPr lang="ru-RU" sz="6000" dirty="0" err="1" smtClean="0">
                <a:latin typeface="Segoe Script" pitchFamily="34" charset="0"/>
              </a:rPr>
              <a:t>Хто</a:t>
            </a:r>
            <a:r>
              <a:rPr lang="ru-RU" sz="6000" dirty="0" smtClean="0">
                <a:latin typeface="Segoe Script" pitchFamily="34" charset="0"/>
              </a:rPr>
              <a:t> вас </a:t>
            </a:r>
            <a:r>
              <a:rPr lang="ru-RU" sz="6000" dirty="0" err="1" smtClean="0">
                <a:latin typeface="Segoe Script" pitchFamily="34" charset="0"/>
              </a:rPr>
              <a:t>забуває</a:t>
            </a:r>
            <a:r>
              <a:rPr lang="ru-RU" sz="6000" dirty="0" smtClean="0">
                <a:latin typeface="Segoe Script" pitchFamily="34" charset="0"/>
              </a:rPr>
              <a:t>, </a:t>
            </a:r>
            <a:br>
              <a:rPr lang="ru-RU" sz="6000" dirty="0" smtClean="0">
                <a:latin typeface="Segoe Script" pitchFamily="34" charset="0"/>
              </a:rPr>
            </a:br>
            <a:r>
              <a:rPr lang="ru-RU" sz="6000" dirty="0" smtClean="0">
                <a:latin typeface="Segoe Script" pitchFamily="34" charset="0"/>
              </a:rPr>
              <a:t>Той у грудях не </a:t>
            </a:r>
            <a:r>
              <a:rPr lang="ru-RU" sz="6000" dirty="0" err="1" smtClean="0">
                <a:latin typeface="Segoe Script" pitchFamily="34" charset="0"/>
              </a:rPr>
              <a:t>серденько</a:t>
            </a:r>
            <a:r>
              <a:rPr lang="ru-RU" sz="6000" dirty="0" smtClean="0">
                <a:latin typeface="Segoe Script" pitchFamily="34" charset="0"/>
              </a:rPr>
              <a:t>, </a:t>
            </a:r>
            <a:br>
              <a:rPr lang="ru-RU" sz="6000" dirty="0" smtClean="0">
                <a:latin typeface="Segoe Script" pitchFamily="34" charset="0"/>
              </a:rPr>
            </a:br>
            <a:r>
              <a:rPr lang="ru-RU" sz="6000" dirty="0" smtClean="0">
                <a:latin typeface="Segoe Script" pitchFamily="34" charset="0"/>
              </a:rPr>
              <a:t>А </a:t>
            </a:r>
            <a:r>
              <a:rPr lang="ru-RU" sz="6000" dirty="0" err="1" smtClean="0">
                <a:latin typeface="Segoe Script" pitchFamily="34" charset="0"/>
              </a:rPr>
              <a:t>лиш</a:t>
            </a:r>
            <a:r>
              <a:rPr lang="ru-RU" sz="6000" dirty="0" smtClean="0">
                <a:latin typeface="Segoe Script" pitchFamily="34" charset="0"/>
              </a:rPr>
              <a:t> </a:t>
            </a:r>
            <a:r>
              <a:rPr lang="ru-RU" sz="6000" dirty="0" err="1" smtClean="0">
                <a:latin typeface="Segoe Script" pitchFamily="34" charset="0"/>
              </a:rPr>
              <a:t>камiнь</a:t>
            </a:r>
            <a:r>
              <a:rPr lang="ru-RU" sz="6000" dirty="0" smtClean="0">
                <a:latin typeface="Segoe Script" pitchFamily="34" charset="0"/>
              </a:rPr>
              <a:t> </a:t>
            </a:r>
            <a:r>
              <a:rPr lang="ru-RU" sz="6000" dirty="0" err="1" smtClean="0">
                <a:latin typeface="Segoe Script" pitchFamily="34" charset="0"/>
              </a:rPr>
              <a:t>має</a:t>
            </a:r>
            <a:r>
              <a:rPr lang="ru-RU" sz="6000" dirty="0" smtClean="0">
                <a:latin typeface="Segoe Script" pitchFamily="34" charset="0"/>
              </a:rPr>
              <a:t>.</a:t>
            </a:r>
            <a:r>
              <a:rPr lang="ru-RU" sz="6000" dirty="0" smtClean="0"/>
              <a:t> </a:t>
            </a:r>
            <a:endParaRPr lang="uk-UA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papel-velho-na-textura-de-madeira-marrom-com-pena-e-tinta-541033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285720" y="214291"/>
            <a:ext cx="86439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Gabriola" pitchFamily="82" charset="0"/>
              </a:rPr>
              <a:t>                              </a:t>
            </a:r>
            <a:r>
              <a:rPr lang="ru-RU" sz="4000" b="1" dirty="0" err="1" smtClean="0">
                <a:latin typeface="Gabriola" pitchFamily="82" charset="0"/>
              </a:rPr>
              <a:t>Вузликове</a:t>
            </a:r>
            <a:r>
              <a:rPr lang="ru-RU" sz="4000" b="1" dirty="0" smtClean="0">
                <a:latin typeface="Gabriola" pitchFamily="82" charset="0"/>
              </a:rPr>
              <a:t> письмо</a:t>
            </a:r>
          </a:p>
          <a:p>
            <a:r>
              <a:rPr lang="ru-RU" sz="4000" b="1" dirty="0" smtClean="0">
                <a:latin typeface="Gabriola" pitchFamily="82" charset="0"/>
              </a:rPr>
              <a:t>     </a:t>
            </a:r>
            <a:r>
              <a:rPr lang="ru-RU" sz="4000" b="1" dirty="0" err="1" smtClean="0">
                <a:latin typeface="Gabriola" pitchFamily="82" charset="0"/>
              </a:rPr>
              <a:t>Знамените</a:t>
            </a:r>
            <a:r>
              <a:rPr lang="ru-RU" sz="4000" b="1" dirty="0" smtClean="0">
                <a:latin typeface="Gabriola" pitchFamily="82" charset="0"/>
              </a:rPr>
              <a:t> </a:t>
            </a:r>
            <a:r>
              <a:rPr lang="ru-RU" sz="4000" b="1" dirty="0">
                <a:latin typeface="Gabriola" pitchFamily="82" charset="0"/>
              </a:rPr>
              <a:t>письмо </a:t>
            </a:r>
            <a:r>
              <a:rPr lang="ru-RU" sz="4000" b="1" dirty="0" err="1">
                <a:latin typeface="Gabriola" pitchFamily="82" charset="0"/>
              </a:rPr>
              <a:t>кіпу</a:t>
            </a:r>
            <a:r>
              <a:rPr lang="ru-RU" sz="4000" b="1" dirty="0">
                <a:latin typeface="Gabriola" pitchFamily="82" charset="0"/>
              </a:rPr>
              <a:t> </a:t>
            </a:r>
            <a:r>
              <a:rPr lang="ru-RU" sz="4000" b="1" dirty="0" err="1">
                <a:latin typeface="Gabriola" pitchFamily="82" charset="0"/>
              </a:rPr>
              <a:t>давніх</a:t>
            </a:r>
            <a:r>
              <a:rPr lang="ru-RU" sz="4000" b="1" dirty="0">
                <a:latin typeface="Gabriola" pitchFamily="82" charset="0"/>
              </a:rPr>
              <a:t> </a:t>
            </a:r>
            <a:r>
              <a:rPr lang="ru-RU" sz="4000" b="1" dirty="0" err="1">
                <a:latin typeface="Gabriola" pitchFamily="82" charset="0"/>
              </a:rPr>
              <a:t>інків</a:t>
            </a:r>
            <a:r>
              <a:rPr lang="ru-RU" sz="4000" b="1" dirty="0">
                <a:latin typeface="Gabriola" pitchFamily="82" charset="0"/>
              </a:rPr>
              <a:t> у Перу</a:t>
            </a:r>
            <a:endParaRPr lang="uk-UA" sz="4000" b="1" dirty="0">
              <a:latin typeface="Gabriola" pitchFamily="82" charset="0"/>
            </a:endParaRPr>
          </a:p>
        </p:txBody>
      </p:sp>
      <p:pic>
        <p:nvPicPr>
          <p:cNvPr id="6" name="Рисунок 5" descr="Quipu.pn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57158" y="1928801"/>
            <a:ext cx="8501122" cy="4786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papel-velho-na-textura-de-madeira-marrom-com-pena-e-tinta-541033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Рисунок 4" descr="vampu2.jp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4282" y="3058668"/>
            <a:ext cx="8715436" cy="35850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852" y="714356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latin typeface="Gabriola" pitchFamily="82" charset="0"/>
              </a:rPr>
              <a:t>Черепашкове письмо - </a:t>
            </a:r>
            <a:r>
              <a:rPr lang="uk-UA" sz="5400" b="1" dirty="0" err="1" smtClean="0">
                <a:latin typeface="Gabriola" pitchFamily="82" charset="0"/>
              </a:rPr>
              <a:t>вампум</a:t>
            </a:r>
            <a:endParaRPr lang="uk-UA" sz="5400" b="1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papel-velho-na-textura-de-madeira-marrom-com-pena-e-tinta-541033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14282" y="142852"/>
            <a:ext cx="87154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                                                 </a:t>
            </a:r>
            <a:r>
              <a:rPr lang="ru-RU" sz="4400" b="1" dirty="0" smtClean="0">
                <a:latin typeface="Gabriola" pitchFamily="82" charset="0"/>
              </a:rPr>
              <a:t>Черепашкове </a:t>
            </a:r>
            <a:r>
              <a:rPr lang="ru-RU" sz="4400" b="1" dirty="0">
                <a:latin typeface="Gabriola" pitchFamily="82" charset="0"/>
              </a:rPr>
              <a:t>письмо </a:t>
            </a:r>
            <a:endParaRPr lang="ru-RU" sz="4400" b="1" dirty="0" smtClean="0">
              <a:latin typeface="Gabriola" pitchFamily="82" charset="0"/>
            </a:endParaRPr>
          </a:p>
          <a:p>
            <a:r>
              <a:rPr lang="ru-RU" sz="4400" dirty="0" err="1" smtClean="0">
                <a:latin typeface="Gabriola" pitchFamily="82" charset="0"/>
              </a:rPr>
              <a:t>Це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err="1">
                <a:latin typeface="Gabriola" pitchFamily="82" charset="0"/>
              </a:rPr>
              <a:t>північноамериканське</a:t>
            </a:r>
            <a:r>
              <a:rPr lang="ru-RU" sz="4400" dirty="0">
                <a:latin typeface="Gabriola" pitchFamily="82" charset="0"/>
              </a:rPr>
              <a:t> письмо вампум, </a:t>
            </a:r>
            <a:r>
              <a:rPr lang="ru-RU" sz="4400" dirty="0" err="1">
                <a:latin typeface="Gabriola" pitchFamily="82" charset="0"/>
              </a:rPr>
              <a:t>що</a:t>
            </a:r>
            <a:r>
              <a:rPr lang="ru-RU" sz="4400" dirty="0">
                <a:latin typeface="Gabriola" pitchFamily="82" charset="0"/>
              </a:rPr>
              <a:t> являло собою пояс </a:t>
            </a:r>
            <a:r>
              <a:rPr lang="ru-RU" sz="4400" dirty="0" err="1">
                <a:latin typeface="Gabriola" pitchFamily="82" charset="0"/>
              </a:rPr>
              <a:t>з</a:t>
            </a:r>
            <a:r>
              <a:rPr lang="ru-RU" sz="4400" dirty="0">
                <a:latin typeface="Gabriola" pitchFamily="82" charset="0"/>
              </a:rPr>
              <a:t> </a:t>
            </a:r>
            <a:r>
              <a:rPr lang="ru-RU" sz="4400" dirty="0" err="1">
                <a:latin typeface="Gabriola" pitchFamily="82" charset="0"/>
              </a:rPr>
              <a:t>нанизаними</a:t>
            </a:r>
            <a:r>
              <a:rPr lang="ru-RU" sz="4400" dirty="0">
                <a:latin typeface="Gabriola" pitchFamily="82" charset="0"/>
              </a:rPr>
              <a:t> черепашками </a:t>
            </a:r>
            <a:r>
              <a:rPr lang="ru-RU" sz="4400" dirty="0" err="1">
                <a:latin typeface="Gabriola" pitchFamily="82" charset="0"/>
              </a:rPr>
              <a:t>різного</a:t>
            </a:r>
            <a:r>
              <a:rPr lang="ru-RU" sz="4400" dirty="0">
                <a:latin typeface="Gabriola" pitchFamily="82" charset="0"/>
              </a:rPr>
              <a:t> </a:t>
            </a:r>
            <a:r>
              <a:rPr lang="ru-RU" sz="4400" dirty="0" err="1">
                <a:latin typeface="Gabriola" pitchFamily="82" charset="0"/>
              </a:rPr>
              <a:t>кольору</a:t>
            </a:r>
            <a:r>
              <a:rPr lang="ru-RU" sz="4400" dirty="0">
                <a:latin typeface="Gabriola" pitchFamily="82" charset="0"/>
              </a:rPr>
              <a:t>, </a:t>
            </a:r>
            <a:r>
              <a:rPr lang="ru-RU" sz="4400" dirty="0" err="1">
                <a:latin typeface="Gabriola" pitchFamily="82" charset="0"/>
              </a:rPr>
              <a:t>які</a:t>
            </a:r>
            <a:r>
              <a:rPr lang="ru-RU" sz="4400" dirty="0">
                <a:latin typeface="Gabriola" pitchFamily="82" charset="0"/>
              </a:rPr>
              <a:t> </a:t>
            </a:r>
            <a:r>
              <a:rPr lang="ru-RU" sz="4400" dirty="0" err="1">
                <a:latin typeface="Gabriola" pitchFamily="82" charset="0"/>
              </a:rPr>
              <a:t>мали</a:t>
            </a:r>
            <a:r>
              <a:rPr lang="ru-RU" sz="4400" dirty="0">
                <a:latin typeface="Gabriola" pitchFamily="82" charset="0"/>
              </a:rPr>
              <a:t> </a:t>
            </a:r>
            <a:r>
              <a:rPr lang="ru-RU" sz="4400" dirty="0" err="1">
                <a:latin typeface="Gabriola" pitchFamily="82" charset="0"/>
              </a:rPr>
              <a:t>такі</a:t>
            </a:r>
            <a:r>
              <a:rPr lang="ru-RU" sz="4400" dirty="0">
                <a:latin typeface="Gabriola" pitchFamily="82" charset="0"/>
              </a:rPr>
              <a:t> </a:t>
            </a:r>
            <a:r>
              <a:rPr lang="ru-RU" sz="4400" dirty="0" err="1">
                <a:latin typeface="Gabriola" pitchFamily="82" charset="0"/>
              </a:rPr>
              <a:t>значення</a:t>
            </a:r>
            <a:r>
              <a:rPr lang="ru-RU" sz="4400" dirty="0">
                <a:latin typeface="Gabriola" pitchFamily="82" charset="0"/>
              </a:rPr>
              <a:t>: </a:t>
            </a:r>
            <a:r>
              <a:rPr lang="ru-RU" sz="4400" dirty="0" err="1">
                <a:solidFill>
                  <a:srgbClr val="FF0000"/>
                </a:solidFill>
                <a:latin typeface="Gabriola" pitchFamily="82" charset="0"/>
              </a:rPr>
              <a:t>червоний</a:t>
            </a:r>
            <a:r>
              <a:rPr lang="ru-RU" sz="4400" dirty="0">
                <a:latin typeface="Gabriola" pitchFamily="82" charset="0"/>
              </a:rPr>
              <a:t> – </a:t>
            </a:r>
            <a:r>
              <a:rPr lang="ru-RU" sz="4400" dirty="0" err="1">
                <a:latin typeface="Gabriola" pitchFamily="82" charset="0"/>
              </a:rPr>
              <a:t>війна</a:t>
            </a:r>
            <a:r>
              <a:rPr lang="ru-RU" sz="4400" dirty="0">
                <a:latin typeface="Gabriola" pitchFamily="82" charset="0"/>
              </a:rPr>
              <a:t>, </a:t>
            </a:r>
            <a:endParaRPr lang="ru-RU" sz="4400" dirty="0" smtClean="0">
              <a:latin typeface="Gabriola" pitchFamily="82" charset="0"/>
            </a:endParaRPr>
          </a:p>
          <a:p>
            <a:r>
              <a:rPr lang="ru-RU" sz="4400" dirty="0" err="1" smtClean="0">
                <a:solidFill>
                  <a:schemeClr val="bg1"/>
                </a:solidFill>
                <a:latin typeface="Gabriola" pitchFamily="82" charset="0"/>
              </a:rPr>
              <a:t>білий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>
                <a:latin typeface="Gabriola" pitchFamily="82" charset="0"/>
              </a:rPr>
              <a:t>– мир, </a:t>
            </a:r>
            <a:endParaRPr lang="ru-RU" sz="4400" dirty="0" smtClean="0">
              <a:latin typeface="Gabriola" pitchFamily="82" charset="0"/>
            </a:endParaRPr>
          </a:p>
          <a:p>
            <a:r>
              <a:rPr lang="ru-RU" sz="4400" dirty="0" err="1" smtClean="0">
                <a:latin typeface="Gabriola" pitchFamily="82" charset="0"/>
              </a:rPr>
              <a:t>чорний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>
                <a:latin typeface="Gabriola" pitchFamily="82" charset="0"/>
              </a:rPr>
              <a:t>– </a:t>
            </a:r>
            <a:r>
              <a:rPr lang="ru-RU" sz="4400" dirty="0" err="1">
                <a:latin typeface="Gabriola" pitchFamily="82" charset="0"/>
              </a:rPr>
              <a:t>нещастя</a:t>
            </a:r>
            <a:r>
              <a:rPr lang="ru-RU" sz="4400" dirty="0">
                <a:latin typeface="Gabriola" pitchFamily="82" charset="0"/>
              </a:rPr>
              <a:t>, </a:t>
            </a:r>
            <a:endParaRPr lang="ru-RU" sz="4400" dirty="0" smtClean="0">
              <a:latin typeface="Gabriola" pitchFamily="82" charset="0"/>
            </a:endParaRPr>
          </a:p>
          <a:p>
            <a:r>
              <a:rPr lang="ru-RU" sz="4400" dirty="0" err="1" smtClean="0">
                <a:solidFill>
                  <a:srgbClr val="FFFF00"/>
                </a:solidFill>
                <a:latin typeface="Gabriola" pitchFamily="82" charset="0"/>
              </a:rPr>
              <a:t>жовтий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>
                <a:latin typeface="Gabriola" pitchFamily="82" charset="0"/>
              </a:rPr>
              <a:t>– золото, </a:t>
            </a:r>
            <a:endParaRPr lang="ru-RU" sz="4400" dirty="0" smtClean="0">
              <a:latin typeface="Gabriola" pitchFamily="82" charset="0"/>
            </a:endParaRPr>
          </a:p>
          <a:p>
            <a:r>
              <a:rPr lang="ru-RU" sz="4400" dirty="0" err="1" smtClean="0">
                <a:solidFill>
                  <a:srgbClr val="00B050"/>
                </a:solidFill>
                <a:latin typeface="Gabriola" pitchFamily="82" charset="0"/>
              </a:rPr>
              <a:t>зелений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>
                <a:latin typeface="Gabriola" pitchFamily="82" charset="0"/>
              </a:rPr>
              <a:t>– </a:t>
            </a:r>
            <a:r>
              <a:rPr lang="ru-RU" sz="4400" dirty="0" err="1">
                <a:latin typeface="Gabriola" pitchFamily="82" charset="0"/>
              </a:rPr>
              <a:t>кукурудза</a:t>
            </a:r>
            <a:r>
              <a:rPr lang="ru-RU" sz="4400" dirty="0">
                <a:latin typeface="Gabriola" pitchFamily="82" charset="0"/>
              </a:rPr>
              <a:t>.</a:t>
            </a:r>
            <a:endParaRPr lang="uk-UA" sz="4400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papel-velho-na-textura-de-madeira-marrom-com-pena-e-tinta-541033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pic>
        <p:nvPicPr>
          <p:cNvPr id="5" name="Рисунок 4" descr="image070.jp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4282" y="2643182"/>
            <a:ext cx="8786874" cy="40719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8" y="500042"/>
            <a:ext cx="6715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latin typeface="Gabriola" pitchFamily="82" charset="0"/>
              </a:rPr>
              <a:t>Предметне письмо</a:t>
            </a:r>
            <a:endParaRPr lang="uk-UA" sz="6000" b="1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papel-velho-na-textura-de-madeira-marrom-com-pena-e-tinta-541033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2908" y="0"/>
            <a:ext cx="9286908" cy="7000900"/>
          </a:xfrm>
        </p:spPr>
      </p:pic>
      <p:sp>
        <p:nvSpPr>
          <p:cNvPr id="5" name="TextBox 4"/>
          <p:cNvSpPr txBox="1"/>
          <p:nvPr/>
        </p:nvSpPr>
        <p:spPr>
          <a:xfrm>
            <a:off x="142844" y="0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 smtClean="0">
                <a:latin typeface="Gabriola" pitchFamily="82" charset="0"/>
              </a:rPr>
              <a:t>                 </a:t>
            </a:r>
            <a:r>
              <a:rPr lang="uk-UA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briola" pitchFamily="82" charset="0"/>
              </a:rPr>
              <a:t>Кирилиця</a:t>
            </a:r>
            <a:endParaRPr lang="uk-UA" sz="7200" b="1" dirty="0">
              <a:solidFill>
                <a:schemeClr val="tx1">
                  <a:lumMod val="95000"/>
                  <a:lumOff val="5000"/>
                </a:schemeClr>
              </a:solidFill>
              <a:latin typeface="Gabriola" pitchFamily="82" charset="0"/>
            </a:endParaRPr>
          </a:p>
        </p:txBody>
      </p:sp>
      <p:pic>
        <p:nvPicPr>
          <p:cNvPr id="6" name="Рисунок 5" descr="image005.pn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142908" y="1257426"/>
            <a:ext cx="9286908" cy="5600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357166"/>
            <a:ext cx="2428892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8" name="Содержимое 7" descr="fon-dlya-prezentacii-11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28660" y="0"/>
            <a:ext cx="9572660" cy="6858000"/>
          </a:xfrm>
        </p:spPr>
      </p:pic>
      <p:sp>
        <p:nvSpPr>
          <p:cNvPr id="9" name="TextBox 8"/>
          <p:cNvSpPr txBox="1"/>
          <p:nvPr/>
        </p:nvSpPr>
        <p:spPr>
          <a:xfrm>
            <a:off x="-428660" y="1292661"/>
            <a:ext cx="94298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Без </a:t>
            </a:r>
            <a:r>
              <a:rPr lang="ru-RU" sz="8800" dirty="0" err="1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мови</a:t>
            </a:r>
            <a:r>
              <a:rPr lang="ru-RU" sz="8800" dirty="0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 </a:t>
            </a:r>
            <a:r>
              <a:rPr lang="ru-RU" sz="8800" dirty="0" err="1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немає</a:t>
            </a:r>
            <a:r>
              <a:rPr lang="ru-RU" sz="8800" dirty="0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 </a:t>
            </a:r>
            <a:r>
              <a:rPr lang="ru-RU" sz="8800" dirty="0" err="1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нації</a:t>
            </a:r>
            <a:r>
              <a:rPr lang="ru-RU" sz="8800" dirty="0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 ,а без </a:t>
            </a:r>
            <a:r>
              <a:rPr lang="ru-RU" sz="8800" dirty="0" err="1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нації-держави</a:t>
            </a:r>
            <a:r>
              <a:rPr lang="ru-RU" sz="8800" dirty="0" smtClean="0">
                <a:solidFill>
                  <a:srgbClr val="002060"/>
                </a:solidFill>
                <a:latin typeface="Gabriola" pitchFamily="82" charset="0"/>
                <a:cs typeface="Times New Roman" pitchFamily="18" charset="0"/>
              </a:rPr>
              <a:t>.</a:t>
            </a:r>
            <a:endParaRPr lang="uk-UA" sz="8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papel-velho-na-textura-de-madeira-marrom-com-pena-e-tinta-541033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Рисунок 4" descr="Eneida_Osipov_Kotlayrev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14290"/>
            <a:ext cx="5357818" cy="6786610"/>
          </a:xfrm>
          <a:prstGeom prst="rect">
            <a:avLst/>
          </a:prstGeom>
        </p:spPr>
      </p:pic>
      <p:pic>
        <p:nvPicPr>
          <p:cNvPr id="6" name="Рисунок 5" descr="372163_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3" y="571500"/>
            <a:ext cx="428628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95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</dc:creator>
  <cp:lastModifiedBy>МАКС</cp:lastModifiedBy>
  <cp:revision>12</cp:revision>
  <dcterms:created xsi:type="dcterms:W3CDTF">2018-10-15T07:10:14Z</dcterms:created>
  <dcterms:modified xsi:type="dcterms:W3CDTF">2020-04-06T15:47:15Z</dcterms:modified>
</cp:coreProperties>
</file>