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8" y="71462"/>
            <a:ext cx="88161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напрямки виховної роботи: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357686" y="1428736"/>
            <a:ext cx="4500594" cy="414340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uk-UA" sz="2400" dirty="0" smtClean="0"/>
              <a:t>взаєморозуміння;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 </a:t>
            </a:r>
            <a:r>
              <a:rPr lang="uk-UA" sz="2400" dirty="0" smtClean="0"/>
              <a:t>патріотизм;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ф</a:t>
            </a:r>
            <a:r>
              <a:rPr lang="uk-UA" sz="2400" dirty="0" smtClean="0"/>
              <a:t>ормування учнівського колективу;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с</a:t>
            </a:r>
            <a:r>
              <a:rPr lang="uk-UA" sz="2400" dirty="0" smtClean="0"/>
              <a:t>півпраця “ вчитель – батьки ”;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толерантність;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р</a:t>
            </a:r>
            <a:r>
              <a:rPr lang="uk-UA" sz="2400" dirty="0" smtClean="0"/>
              <a:t>озвиток особистості;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т</a:t>
            </a:r>
            <a:r>
              <a:rPr lang="uk-UA" sz="2400" dirty="0" smtClean="0"/>
              <a:t>ворчий підхід.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4071966" cy="242887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4071966" cy="2714620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285860"/>
            <a:ext cx="4071966" cy="2428892"/>
          </a:xfrm>
          <a:prstGeom prst="rect">
            <a:avLst/>
          </a:prstGeom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14752"/>
            <a:ext cx="4214842" cy="271462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yygpKbDS1y8pTjXRy83VS8rMS9fLSy3RL8mwz0yx9fcM0Is3KozyLTQ0NncxTEqqLDWMMk4N8Q90BAK1xNwC63JbI2MDMCvD1tAcwioqtjUEMwqSc2xTwADMzbc1hQgDjTbUMwQ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357430"/>
            <a:ext cx="6286544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257676" cy="1357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Пуцак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Ірина Зіновіївна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643182"/>
            <a:ext cx="6043626" cy="3482981"/>
          </a:xfrm>
        </p:spPr>
        <p:txBody>
          <a:bodyPr/>
          <a:lstStyle/>
          <a:p>
            <a:r>
              <a:rPr lang="uk-UA" dirty="0" smtClean="0"/>
              <a:t>Я не просто навчаю що робити, що знати, а навчаю раціональних способів вирішення будь-якого завдання</a:t>
            </a:r>
            <a:endParaRPr lang="ru-RU" dirty="0"/>
          </a:p>
        </p:txBody>
      </p:sp>
      <p:pic>
        <p:nvPicPr>
          <p:cNvPr id="5" name="Рисунок 4" descr="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14290"/>
            <a:ext cx="2000264" cy="228601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/>
          <a:lstStyle/>
          <a:p>
            <a:pPr algn="l"/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57161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Освіта – вища</a:t>
            </a:r>
            <a:endParaRPr lang="uk-UA" sz="2400" dirty="0" smtClean="0"/>
          </a:p>
        </p:txBody>
      </p:sp>
      <p:pic>
        <p:nvPicPr>
          <p:cNvPr id="7" name="Рисунок 6" descr="IMAG0006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857232"/>
            <a:ext cx="3929090" cy="27146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71736" y="3857628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Педагогічний стаж: 30 </a:t>
            </a:r>
            <a:r>
              <a:rPr lang="uk-UA" sz="3200" dirty="0" smtClean="0"/>
              <a:t>років</a:t>
            </a:r>
            <a:endParaRPr lang="uk-UA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714884"/>
            <a:ext cx="5780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Кваліфікаційна</a:t>
            </a:r>
            <a:r>
              <a:rPr lang="uk-UA" dirty="0" smtClean="0"/>
              <a:t> </a:t>
            </a:r>
            <a:r>
              <a:rPr lang="uk-UA" sz="3200" dirty="0" smtClean="0"/>
              <a:t>категорія: перша</a:t>
            </a:r>
            <a:endParaRPr lang="ru-RU" sz="32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професійна філософія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196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Вивчати</a:t>
            </a:r>
            <a:r>
              <a:rPr lang="uk-UA" dirty="0" smtClean="0"/>
              <a:t>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000240"/>
            <a:ext cx="133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ш</a:t>
            </a:r>
            <a:r>
              <a:rPr lang="uk-UA" sz="2800" dirty="0" smtClean="0"/>
              <a:t>укати</a:t>
            </a:r>
            <a:r>
              <a:rPr lang="uk-UA" dirty="0" smtClean="0"/>
              <a:t>,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571744"/>
            <a:ext cx="1345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думати</a:t>
            </a:r>
            <a:r>
              <a:rPr lang="uk-UA" dirty="0" smtClean="0"/>
              <a:t>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071810"/>
            <a:ext cx="2512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співпрацювати</a:t>
            </a:r>
            <a:r>
              <a:rPr lang="uk-UA" dirty="0" smtClean="0"/>
              <a:t>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714752"/>
            <a:ext cx="26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братися за діло,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429132"/>
            <a:ext cx="2214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адаптуватися</a:t>
            </a:r>
            <a:endParaRPr lang="ru-RU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Моє життєве кредо: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1"/>
            <a:ext cx="5929354" cy="1614486"/>
          </a:xfrm>
        </p:spPr>
        <p:txBody>
          <a:bodyPr/>
          <a:lstStyle/>
          <a:p>
            <a:r>
              <a:rPr lang="uk-UA" dirty="0" smtClean="0"/>
              <a:t>Ніколи не зупинятися на досягнутому. Мети досягає той, хто її прагне.</a:t>
            </a:r>
            <a:endParaRPr lang="ru-RU" dirty="0"/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/>
          <a:lstStyle/>
          <a:p>
            <a:r>
              <a:rPr lang="uk-UA" dirty="0" smtClean="0"/>
              <a:t>Проблема вчителя: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428868"/>
            <a:ext cx="5686436" cy="211455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uk-UA" dirty="0" smtClean="0"/>
              <a:t>Розвиток творчої особистості в умовах інноваційних освітніх змін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Мої педагогічні цілі: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71612"/>
            <a:ext cx="6357982" cy="4525963"/>
          </a:xfrm>
        </p:spPr>
        <p:txBody>
          <a:bodyPr/>
          <a:lstStyle/>
          <a:p>
            <a:r>
              <a:rPr lang="uk-UA" dirty="0" smtClean="0"/>
              <a:t>Стати для дітей другом.</a:t>
            </a:r>
          </a:p>
          <a:p>
            <a:r>
              <a:rPr lang="uk-UA" dirty="0" smtClean="0"/>
              <a:t>Сприяти самореалізації кожної особистості.</a:t>
            </a:r>
          </a:p>
          <a:p>
            <a:r>
              <a:rPr lang="uk-UA" dirty="0" smtClean="0"/>
              <a:t>Розвивати, навчати і виховувати особистість всебічно.</a:t>
            </a:r>
          </a:p>
          <a:p>
            <a:r>
              <a:rPr lang="uk-UA" dirty="0" smtClean="0"/>
              <a:t>Враховувати індивідуальні, вікові та психологічні особливості учнів.</a:t>
            </a:r>
            <a:endParaRPr lang="ru-RU" dirty="0"/>
          </a:p>
        </p:txBody>
      </p:sp>
    </p:spTree>
  </p:cSld>
  <p:clrMapOvr>
    <a:masterClrMapping/>
  </p:clrMapOvr>
  <p:transition spd="slow" advClick="0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Правила педагогічної майстерності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43438" y="3143248"/>
            <a:ext cx="1785950" cy="78581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</a:t>
            </a:r>
            <a:endParaRPr lang="ru-RU" sz="2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868" y="1428736"/>
            <a:ext cx="328614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Бути прикладом для дітей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857356" y="2643182"/>
            <a:ext cx="214314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займатися самоосвітою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072330" y="2857496"/>
            <a:ext cx="192882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Відповідати сучасності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86116" y="4857760"/>
            <a:ext cx="428628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Ділитися з дітьми своїм досвідом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214942" y="4000504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4143372" y="3357562"/>
            <a:ext cx="35719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00826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286380" y="2428868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Принципи роботи:</a:t>
            </a:r>
            <a:endParaRPr lang="ru-RU" dirty="0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3571868" y="3143248"/>
            <a:ext cx="4071966" cy="571504"/>
          </a:xfrm>
          <a:prstGeom prst="ellipseRibbon2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навчання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571612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науковість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92" y="1928802"/>
            <a:ext cx="1928826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доступність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2143116"/>
            <a:ext cx="150019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наочність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4714884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наступність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4643446"/>
            <a:ext cx="2286016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і</a:t>
            </a:r>
            <a:r>
              <a:rPr lang="uk-UA" sz="2400" dirty="0" smtClean="0"/>
              <a:t>ндивідуальний</a:t>
            </a:r>
            <a:r>
              <a:rPr lang="uk-UA" dirty="0" smtClean="0"/>
              <a:t> </a:t>
            </a:r>
            <a:r>
              <a:rPr lang="uk-UA" sz="2400" dirty="0" smtClean="0"/>
              <a:t>підхід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5107785" y="260746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29388" y="264318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786182" y="278605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071934" y="3786190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15074" y="378619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9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166</Words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Пуцак  Ірина Зіновіївна </vt:lpstr>
      <vt:lpstr>Загальні відомості</vt:lpstr>
      <vt:lpstr>Моя професійна філософія</vt:lpstr>
      <vt:lpstr>Моє життєве кредо:</vt:lpstr>
      <vt:lpstr>Проблема вчителя:</vt:lpstr>
      <vt:lpstr>Мої педагогічні цілі:</vt:lpstr>
      <vt:lpstr>Правила педагогічної майстерності</vt:lpstr>
      <vt:lpstr>Принципи роботи:</vt:lpstr>
      <vt:lpstr>Основні напрямки виховної роботи: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початкових класів Пуцак Ірини Зіновіївни</dc:title>
  <dc:creator>user</dc:creator>
  <cp:lastModifiedBy>user</cp:lastModifiedBy>
  <cp:revision>36</cp:revision>
  <dcterms:created xsi:type="dcterms:W3CDTF">2019-11-24T12:33:42Z</dcterms:created>
  <dcterms:modified xsi:type="dcterms:W3CDTF">2019-11-24T15:34:28Z</dcterms:modified>
</cp:coreProperties>
</file>