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07" autoAdjust="0"/>
  </p:normalViewPr>
  <p:slideViewPr>
    <p:cSldViewPr>
      <p:cViewPr>
        <p:scale>
          <a:sx n="68" d="100"/>
          <a:sy n="68" d="100"/>
        </p:scale>
        <p:origin x="-143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34D562-CA79-4D84-BCAF-B9111D56D797}" type="datetimeFigureOut">
              <a:rPr lang="ru-RU" smtClean="0"/>
              <a:pPr/>
              <a:t>22.11.2019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A15911-D1B1-4669-8C83-3F047401C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ПОТФОЛІО</a:t>
            </a:r>
            <a:endParaRPr lang="ru-RU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ramki-fon-ukrainskij-ornament-kviti-kalina-kolosk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r="64979"/>
          <a:stretch>
            <a:fillRect/>
          </a:stretch>
        </p:blipFill>
        <p:spPr bwMode="auto">
          <a:xfrm>
            <a:off x="179512" y="1628800"/>
            <a:ext cx="2250976" cy="522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3635896" y="1600200"/>
            <a:ext cx="505090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1772816"/>
            <a:ext cx="53285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учителя української мови</a:t>
            </a:r>
          </a:p>
          <a:p>
            <a:pPr>
              <a:buNone/>
            </a:pP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і літератури </a:t>
            </a:r>
          </a:p>
          <a:p>
            <a:pPr>
              <a:buNone/>
            </a:pPr>
            <a:r>
              <a:rPr lang="uk-UA" sz="28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ВійницькоїЗОШ</a:t>
            </a: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І-І ступенів</a:t>
            </a:r>
          </a:p>
          <a:p>
            <a:pPr>
              <a:buNone/>
            </a:pPr>
            <a:r>
              <a:rPr lang="uk-UA" sz="28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Бокіймівської</a:t>
            </a: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сільської ради </a:t>
            </a:r>
          </a:p>
          <a:p>
            <a:pPr>
              <a:buNone/>
            </a:pPr>
            <a:r>
              <a:rPr lang="uk-UA" sz="28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Млинівського</a:t>
            </a: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району</a:t>
            </a:r>
          </a:p>
          <a:p>
            <a:pPr>
              <a:buNone/>
            </a:pP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Рівненської області</a:t>
            </a:r>
          </a:p>
          <a:p>
            <a:pPr>
              <a:buNone/>
            </a:pPr>
            <a:endParaRPr lang="uk-UA" sz="28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ПИЛИПЧУК Євгенії Володимирівн</a:t>
            </a:r>
            <a:r>
              <a:rPr lang="uk-UA" sz="2800" b="1" dirty="0" smtClean="0">
                <a:solidFill>
                  <a:srgbClr val="CC3300"/>
                </a:solidFill>
              </a:rPr>
              <a:t>и</a:t>
            </a:r>
            <a:endParaRPr lang="ru-RU" sz="28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Ігрові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1988840"/>
            <a:ext cx="8136904" cy="43924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добре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звична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улюблена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активізації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легше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долаються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перешкоди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бар’єри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мотиваційна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природою (по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відношенню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пізнавальної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ініціативності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творчого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уяви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цілеспрямованості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умінь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багатофункціональна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обмежити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одним аспектом;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колективна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групова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суперника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як сам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переконання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себе,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покращення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результату), так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кінцевий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результат. У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грі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учасник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приз: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моральний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(грамота,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широке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оголошення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результату,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заохочення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самоствердження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самооцінка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поставлену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мету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педагогічний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4000" y="1600200"/>
            <a:ext cx="252536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Найефективнішим засобом розвитку творчих здібностей учнів є інтерактивні технології навчання.  Ця тема є актуальною, бо</a:t>
            </a:r>
            <a:endParaRPr lang="ru-RU" sz="20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371656" cy="4724400"/>
          </a:xfrm>
        </p:spPr>
        <p:txBody>
          <a:bodyPr>
            <a:noAutofit/>
          </a:bodyPr>
          <a:lstStyle/>
          <a:p>
            <a:pPr lvl="2"/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 забезпечує умови для розвитку творчої особистості дитини;</a:t>
            </a:r>
            <a:b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    сприяє позитивній мотивації учнів до пізнавальної діяльності, потребі в самопізнанні, самореалізації та самовдосконаленні;</a:t>
            </a:r>
            <a:b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    робить можливим оригінальний підхід до побудови структури сучасного уроку української мови та літератур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flipH="1">
            <a:off x="9638848" y="1600200"/>
            <a:ext cx="45719" cy="47244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особистісно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орієнтованої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є: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291264" cy="453650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 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пізнавальних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здібностей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максимальний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ініціювання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суб'єктивного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пізнанні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себе, </a:t>
            </a:r>
            <a:r>
              <a:rPr lang="ru-RU" sz="3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самовизначенні</a:t>
            </a:r>
            <a:r>
              <a:rPr lang="ru-RU" sz="3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самореалізації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продуктивно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вибудовувати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повсякденне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правильно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лінію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839200" cy="4724400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нас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криються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потенційні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творчі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щосили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розкрити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Мартін</a:t>
            </a:r>
            <a:r>
              <a:rPr lang="ru-RU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Лютер </a:t>
            </a:r>
            <a:r>
              <a:rPr lang="ru-RU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Кінг</a:t>
            </a:r>
            <a:endParaRPr lang="ru-RU" sz="40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9592" y="2708920"/>
            <a:ext cx="7632848" cy="361568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57200"/>
            <a:ext cx="7728920" cy="841248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Візитна картка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71699672_2435076463441409_3560149561894764544_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28650" y="1600200"/>
            <a:ext cx="3543300" cy="472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  <a:ln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uk-UA" sz="2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Пилипчук</a:t>
            </a: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Євгенія Володимирівна</a:t>
            </a:r>
          </a:p>
          <a:p>
            <a:pPr>
              <a:buNone/>
            </a:pPr>
            <a:endParaRPr lang="uk-UA" sz="2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української мови і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Вища кваліфікаційна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категорія,старший вчитель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Стаж роботи – 32 роки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Освіта вища, Рівненський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 педагогічний</a:t>
            </a:r>
          </a:p>
          <a:p>
            <a:pPr>
              <a:buNone/>
            </a:pPr>
            <a:r>
              <a:rPr lang="uk-UA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інститут</a:t>
            </a: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38762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ЦІ  СЛОВА НАДИХАЮТЬ У ЖИТТІ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2276872"/>
            <a:ext cx="8568952" cy="384929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– 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спека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злива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твоїх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вчинків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Без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сонця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родить жито, без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вітру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вода не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шумить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33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Без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нам не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нам не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любить,творчість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душа,  </a:t>
            </a:r>
            <a:r>
              <a:rPr lang="ru-RU" sz="33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творить дива!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   Не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смій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загубити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  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Знайди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життєдайні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слова!..                                                                                             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М.Сом</a:t>
            </a:r>
          </a:p>
          <a:p>
            <a:pPr>
              <a:buNone/>
            </a:pPr>
            <a:r>
              <a:rPr lang="ru-RU" sz="33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   </a:t>
            </a:r>
            <a:endParaRPr lang="ru-RU" sz="33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4000" y="1600200"/>
            <a:ext cx="324544" cy="4525963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ПЕДАГОГІЧНЕ</a:t>
            </a:r>
            <a:r>
              <a:rPr lang="uk-UA" sz="4800" dirty="0" smtClean="0">
                <a:solidFill>
                  <a:srgbClr val="C00000"/>
                </a:solidFill>
              </a:rPr>
              <a:t> </a:t>
            </a:r>
            <a:r>
              <a:rPr lang="uk-UA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КРЕДО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04865"/>
            <a:ext cx="7715200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Повноцінними є тільки ті знання, які</a:t>
            </a:r>
            <a:endParaRPr lang="ru-RU" sz="3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здобула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власною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активністю</a:t>
            </a:r>
            <a:endParaRPr lang="ru-RU" sz="3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Йоганн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Песталоцці</a:t>
            </a:r>
            <a:endParaRPr lang="ru-RU" sz="3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600200"/>
            <a:ext cx="4546848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ПРАЦЮЮ НАД ПРОБЛЕМНОЮ ТЕМОЮ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744417"/>
          </a:xfrm>
        </p:spPr>
        <p:txBody>
          <a:bodyPr/>
          <a:lstStyle/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uk-UA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Компетентнісний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підхід 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пошукові ефективних форм 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прийомів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втілення 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творчості вчителя та учнів на 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уроках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української 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мови та 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літератури ”.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232248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7499176" cy="312921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учням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навчити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розвивати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виховувати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національно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свідому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 flipH="1">
            <a:off x="8686800" y="1600200"/>
            <a:ext cx="457200" cy="4525963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НАШІ ДОСЯГНЕННЯ</a:t>
            </a:r>
            <a:endParaRPr lang="ru-RU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9478888" cy="6326163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2018-2019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н.р</a:t>
            </a:r>
            <a:endParaRPr lang="uk-UA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ІІ етап конкурсу знавців української мови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ім.П.Яцика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Лавренюк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Олена 6 кл ІІ місце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Сторожков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Олександр 9 кл ІІІ місце</a:t>
            </a: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ІІ етап Всеукраїнської учнівської олімпіади з української мови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Сторожков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Олександр 9 кл  ІІІ місце</a:t>
            </a: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Конкурс творчих робіт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ім.Т.Шевченка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Лавренюк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Олена  6 кл ІІІ місце</a:t>
            </a:r>
          </a:p>
          <a:p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2019-2020 </a:t>
            </a:r>
            <a:r>
              <a:rPr lang="uk-UA" sz="2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ІІ етап Всеукраїнської учнівської олімпіади з української мови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Лавренюк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Олена 7 кл ІІІ місце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педагогічній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використовую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52936"/>
            <a:ext cx="7211144" cy="40050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проектне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ігрові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технології;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інтерактивна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особистісно-зорієнтоване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1800200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7571184" cy="399330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підвищується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за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виконаний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вчителі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тренерів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фасилітаторів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рефлексії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часто 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парах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604448" y="1052736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2">
      <a:dk1>
        <a:sysClr val="windowText" lastClr="000000"/>
      </a:dk1>
      <a:lt1>
        <a:sysClr val="window" lastClr="FFFFFF"/>
      </a:lt1>
      <a:dk2>
        <a:srgbClr val="4E3B30"/>
      </a:dk2>
      <a:lt2>
        <a:srgbClr val="FFF3D5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1626</TotalTime>
  <Words>299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          ПОТФОЛІО</vt:lpstr>
      <vt:lpstr>Візитна картка</vt:lpstr>
      <vt:lpstr>ЦІ  СЛОВА НАДИХАЮТЬ У ЖИТТІ </vt:lpstr>
      <vt:lpstr>        ПЕДАГОГІЧНЕ КРЕДО</vt:lpstr>
      <vt:lpstr>ПРАЦЮЮ НАД ПРОБЛЕМНОЮ ТЕМОЮ </vt:lpstr>
      <vt:lpstr>Вивчення української мови і літератури в школі передбачає, як відомо, реалізацію трьох основних завдань: </vt:lpstr>
      <vt:lpstr>НАШІ ДОСЯГНЕННЯ</vt:lpstr>
      <vt:lpstr>У своїй педагогічній практиці використовую спосіб інтеграції окремих елементів таких сучасних технологій навчання: </vt:lpstr>
      <vt:lpstr>Навчання на основі проекту передбачає таке:</vt:lpstr>
      <vt:lpstr>Ігрові технології навчання відрізняються від інших технологій тим, що гра:</vt:lpstr>
      <vt:lpstr>Найефективнішим засобом розвитку творчих здібностей учнів є інтерактивні технології навчання.  Ця тема є актуальною, бо</vt:lpstr>
      <vt:lpstr>Головними завданнями особистісно орієнтованої технології є: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112</cp:revision>
  <dcterms:created xsi:type="dcterms:W3CDTF">2019-11-05T13:09:21Z</dcterms:created>
  <dcterms:modified xsi:type="dcterms:W3CDTF">2019-11-22T06:28:09Z</dcterms:modified>
</cp:coreProperties>
</file>