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64" r:id="rId6"/>
    <p:sldId id="265" r:id="rId7"/>
    <p:sldId id="266" r:id="rId8"/>
    <p:sldId id="268" r:id="rId9"/>
    <p:sldId id="272" r:id="rId10"/>
    <p:sldId id="273" r:id="rId11"/>
    <p:sldId id="269" r:id="rId12"/>
    <p:sldId id="270" r:id="rId13"/>
    <p:sldId id="271" r:id="rId14"/>
    <p:sldId id="267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24D8BE-615A-4F1C-8B60-E8029E8A3CA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91EB86-6D18-48E3-AE9A-FF0C6BD1F4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65348"/>
            <a:ext cx="4229468" cy="2247528"/>
          </a:xfrm>
        </p:spPr>
        <p:txBody>
          <a:bodyPr/>
          <a:lstStyle/>
          <a:p>
            <a:r>
              <a:rPr lang="uk-UA" dirty="0" err="1" smtClean="0"/>
              <a:t>Портфоліо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39864"/>
            <a:ext cx="5904656" cy="147331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Вчителя початкових класів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Миколайчук Раїси Леонідівни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379">
            <a:off x="0" y="188640"/>
            <a:ext cx="456565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355160" cy="590705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мислить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критично: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1.Відкритість до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думок.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2.Компетентність.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3.Інтелектуальна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Допитливість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5.Незалежність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6.Вміння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дискутувати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7.Проникливісь.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8.Самокритичність.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Людина, яка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мислить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критично,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вмітиме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1.Визначати проблему.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2.Перевіряти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використану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3.Синтезувати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здобуті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4.Робити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5.Приймати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оптимальне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24744"/>
            <a:ext cx="358844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uk-UA" dirty="0" smtClean="0"/>
              <a:t>       Принципи роботи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700931" cy="190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57028"/>
            <a:ext cx="2060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61" y="1353865"/>
            <a:ext cx="2176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8782"/>
            <a:ext cx="21764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8" y="4437112"/>
            <a:ext cx="2408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2"/>
            <a:ext cx="2157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92" y="2384153"/>
            <a:ext cx="21828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98" y="3358782"/>
            <a:ext cx="2157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91" y="4416474"/>
            <a:ext cx="21764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76257"/>
            <a:ext cx="21764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11" y="5237426"/>
            <a:ext cx="2157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91" y="5065762"/>
            <a:ext cx="19145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uk-UA" dirty="0" smtClean="0"/>
              <a:t>      Напрямки роботи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66" y="2886896"/>
            <a:ext cx="1987468" cy="22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2066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9832"/>
            <a:ext cx="24511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54" y="2564904"/>
            <a:ext cx="22066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4" y="4098925"/>
            <a:ext cx="23288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08" y="5157192"/>
            <a:ext cx="24622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148137"/>
            <a:ext cx="22066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uk-UA" dirty="0" smtClean="0"/>
              <a:t>    Досягнення моїх учнів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1.Участь учнів у районних </a:t>
            </a:r>
          </a:p>
          <a:p>
            <a:pPr marL="0" indent="0">
              <a:buNone/>
            </a:pPr>
            <a:r>
              <a:rPr lang="uk-UA" dirty="0" smtClean="0"/>
              <a:t>олімпіадах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2. Щорічна участь у всеукраїнській українознавчій грі «Соняшник».</a:t>
            </a:r>
          </a:p>
          <a:p>
            <a:pPr marL="0" indent="0">
              <a:buNone/>
            </a:pPr>
            <a:r>
              <a:rPr lang="uk-UA" dirty="0" smtClean="0"/>
              <a:t>3.Участь в  математичному</a:t>
            </a:r>
          </a:p>
          <a:p>
            <a:pPr marL="0" indent="0">
              <a:buNone/>
            </a:pPr>
            <a:r>
              <a:rPr lang="uk-UA" dirty="0" smtClean="0"/>
              <a:t> конкурсі  «Кенгуру»</a:t>
            </a:r>
          </a:p>
          <a:p>
            <a:pPr marL="0" indent="0">
              <a:buNone/>
            </a:pPr>
            <a:r>
              <a:rPr lang="uk-UA" dirty="0" smtClean="0"/>
              <a:t>3.ІІ місце в районному</a:t>
            </a:r>
          </a:p>
          <a:p>
            <a:pPr marL="0" indent="0">
              <a:buNone/>
            </a:pPr>
            <a:r>
              <a:rPr lang="uk-UA" dirty="0" smtClean="0"/>
              <a:t> конкурсі знавців </a:t>
            </a:r>
          </a:p>
          <a:p>
            <a:pPr marL="0" indent="0">
              <a:buNone/>
            </a:pPr>
            <a:r>
              <a:rPr lang="uk-UA" dirty="0" smtClean="0"/>
              <a:t>української</a:t>
            </a:r>
          </a:p>
          <a:p>
            <a:pPr marL="0" indent="0">
              <a:buNone/>
            </a:pPr>
            <a:r>
              <a:rPr lang="uk-UA" dirty="0" smtClean="0"/>
              <a:t>мови  імені П. </a:t>
            </a:r>
            <a:r>
              <a:rPr lang="uk-UA" dirty="0" err="1" smtClean="0"/>
              <a:t>Яцика</a:t>
            </a:r>
            <a:endParaRPr lang="uk-UA" dirty="0" smtClean="0"/>
          </a:p>
        </p:txBody>
      </p:sp>
      <p:pic>
        <p:nvPicPr>
          <p:cNvPr id="11266" name="Picture 2" descr="C:\Users\hp\Desktop\з телефона 2019р\IMG_20190531_094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780">
            <a:off x="4309031" y="3881089"/>
            <a:ext cx="2033832" cy="2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Desktop\IMG_20190531_094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08" y="1628800"/>
            <a:ext cx="2140513" cy="2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p\Desktop\IMG_20190531_094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08">
            <a:off x="6440320" y="4011310"/>
            <a:ext cx="2037228" cy="27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Педагогічні досягнення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4450"/>
            <a:ext cx="213583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hp\Desktop\IMG_20191117_175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92501"/>
            <a:ext cx="2471882" cy="32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9613"/>
            <a:ext cx="369411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p\Desktop\IMG_20191118_0849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3315"/>
            <a:ext cx="23017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Мої  вихованці</a:t>
            </a:r>
            <a:endParaRPr lang="ru-RU" dirty="0"/>
          </a:p>
        </p:txBody>
      </p:sp>
      <p:pic>
        <p:nvPicPr>
          <p:cNvPr id="14338" name="Picture 2" descr="C:\Users\hp\Desktop\IMG_20190530_134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189">
            <a:off x="431693" y="1540464"/>
            <a:ext cx="3006312" cy="22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p\Desktop\IMG_20191024_11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2" y="1412776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p\Desktop\IMG_20190902_084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7313">
            <a:off x="424510" y="3498190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hp\Desktop\IMG-9acbfbb754b54d258398ff6429d4369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440">
            <a:off x="3504246" y="3702858"/>
            <a:ext cx="3708942" cy="27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74892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Дякую </a:t>
            </a:r>
            <a:br>
              <a:rPr lang="uk-UA" dirty="0" smtClean="0"/>
            </a:br>
            <a:r>
              <a:rPr lang="uk-UA" dirty="0" smtClean="0"/>
              <a:t>                              за </a:t>
            </a:r>
            <a:br>
              <a:rPr lang="uk-UA" dirty="0" smtClean="0"/>
            </a:br>
            <a:r>
              <a:rPr lang="uk-UA" dirty="0" smtClean="0"/>
              <a:t>                                 увагу!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904">
            <a:off x="62948" y="1827876"/>
            <a:ext cx="3672408" cy="45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325">
            <a:off x="5292080" y="4581128"/>
            <a:ext cx="21463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20040"/>
            <a:ext cx="8012905" cy="876712"/>
          </a:xfrm>
        </p:spPr>
        <p:txBody>
          <a:bodyPr>
            <a:normAutofit/>
          </a:bodyPr>
          <a:lstStyle/>
          <a:p>
            <a:r>
              <a:rPr lang="uk-UA" dirty="0" smtClean="0"/>
              <a:t>        Педагогічне кредо: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8519"/>
            <a:ext cx="3168352" cy="42766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1" y="2060849"/>
            <a:ext cx="3559297" cy="17455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Ми навчаємося не для школи</a:t>
            </a:r>
            <a:r>
              <a:rPr lang="uk-UA" dirty="0"/>
              <a:t>,</a:t>
            </a:r>
            <a:r>
              <a:rPr lang="uk-UA" dirty="0" smtClean="0"/>
              <a:t> а для життя</a:t>
            </a:r>
          </a:p>
          <a:p>
            <a:pPr algn="ctr"/>
            <a:endParaRPr lang="uk-UA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712443" cy="100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33256"/>
            <a:ext cx="6356721" cy="136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Загальні 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355160" cy="48463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Дата народження: 03 листопада 1984 року.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Місце роботи: </a:t>
            </a:r>
            <a:r>
              <a:rPr lang="uk-UA" dirty="0" err="1" smtClean="0"/>
              <a:t>Війницька</a:t>
            </a:r>
            <a:r>
              <a:rPr lang="uk-UA" dirty="0" smtClean="0"/>
              <a:t> ЗОШ </a:t>
            </a:r>
            <a:r>
              <a:rPr lang="uk-UA" dirty="0" err="1" smtClean="0"/>
              <a:t>І-ІІст</a:t>
            </a:r>
            <a:r>
              <a:rPr lang="uk-UA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Посада: Вчитель початкових класів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Стаж роботи: 14 років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Кваліфікаційна категорія: Вища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Курси підвищення кваліфікації: листопад 2018р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uk-UA" dirty="0" smtClean="0"/>
              <a:t>                 Освіта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7776864" cy="5330992"/>
          </a:xfrm>
        </p:spPr>
        <p:txBody>
          <a:bodyPr/>
          <a:lstStyle/>
          <a:p>
            <a:r>
              <a:rPr lang="ru-RU" dirty="0" err="1" smtClean="0"/>
              <a:t>Дубенський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 </a:t>
            </a:r>
            <a:r>
              <a:rPr lang="ru-RU" dirty="0" err="1"/>
              <a:t>коледж</a:t>
            </a:r>
            <a:r>
              <a:rPr lang="ru-RU" dirty="0"/>
              <a:t> </a:t>
            </a:r>
            <a:r>
              <a:rPr lang="ru-RU" dirty="0" smtClean="0"/>
              <a:t>2000-2004рр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Рівненський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гуманітарний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2004-2007рр.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1183"/>
            <a:ext cx="7118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2" y="2600404"/>
            <a:ext cx="2816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5" y="3269041"/>
            <a:ext cx="36861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7" y="2540437"/>
            <a:ext cx="3216151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914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4421423" cy="8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Підвищення  кваліфікації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2018р.-проходження курсів підвищення </a:t>
            </a:r>
            <a:r>
              <a:rPr lang="uk-UA" dirty="0"/>
              <a:t>фахового рівня  </a:t>
            </a:r>
            <a:r>
              <a:rPr lang="uk-UA" dirty="0" smtClean="0"/>
              <a:t>у Волинському  інституті  </a:t>
            </a:r>
            <a:r>
              <a:rPr lang="uk-UA" dirty="0"/>
              <a:t>післядипломної </a:t>
            </a:r>
            <a:r>
              <a:rPr lang="uk-UA" dirty="0" smtClean="0"/>
              <a:t>                  </a:t>
            </a:r>
            <a:r>
              <a:rPr lang="uk-UA" dirty="0"/>
              <a:t>педагогічної  освіти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4211960" y="4653136"/>
            <a:ext cx="3487288" cy="14730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37" name="Picture 13" descr="C:\Users\hp\Desktop\IMG_20191117_17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56" y="1556792"/>
            <a:ext cx="39239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p\Desktop\IMG_20191117_175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56" y="4169364"/>
            <a:ext cx="392392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uk-UA" dirty="0" smtClean="0"/>
              <a:t>Результати самоосвіти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9" y="1609725"/>
            <a:ext cx="1541508" cy="10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hp\Desktop\IMG_20191117_173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757">
            <a:off x="375159" y="1558574"/>
            <a:ext cx="2907512" cy="20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p\Desktop\IMG_20191117_173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562">
            <a:off x="3403814" y="1175859"/>
            <a:ext cx="3446156" cy="21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p\Desktop\IMG_20191117_173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858">
            <a:off x="395536" y="421170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p\Desktop\IMG_20191117_1736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093">
            <a:off x="1792751" y="2878549"/>
            <a:ext cx="2967336" cy="19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p\Desktop\IMG_20191117_1736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447">
            <a:off x="4897159" y="2637440"/>
            <a:ext cx="3096343" cy="23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hp\Desktop\IMG_20191117_1736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55" y="408188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uk-UA" dirty="0" smtClean="0"/>
              <a:t>Методичні </a:t>
            </a:r>
            <a:r>
              <a:rPr lang="uk-UA" dirty="0" err="1" smtClean="0"/>
              <a:t>наробки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923">
            <a:off x="2293093" y="2755613"/>
            <a:ext cx="23781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7090"/>
            <a:ext cx="1152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503">
            <a:off x="226168" y="1624052"/>
            <a:ext cx="2066925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577">
            <a:off x="502449" y="1772816"/>
            <a:ext cx="16033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2" y="2912583"/>
            <a:ext cx="1692391" cy="10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86" y="1153091"/>
            <a:ext cx="25908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21297766">
            <a:off x="2293093" y="2912583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дидактичних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на уроках у </a:t>
            </a:r>
            <a:r>
              <a:rPr lang="ru-RU" dirty="0" err="1" smtClean="0"/>
              <a:t>початкових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класах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168" y="5517232"/>
            <a:ext cx="7586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науково-дослідницької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надіслані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районний</a:t>
            </a:r>
            <a:r>
              <a:rPr lang="ru-RU" dirty="0"/>
              <a:t> конкурс, </a:t>
            </a:r>
            <a:r>
              <a:rPr lang="ru-RU" dirty="0" smtClean="0"/>
              <a:t>де  </a:t>
            </a:r>
            <a:r>
              <a:rPr lang="ru-RU" dirty="0" err="1"/>
              <a:t>ввійшли</a:t>
            </a:r>
            <a:r>
              <a:rPr lang="ru-RU" dirty="0"/>
              <a:t> в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трійку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31504"/>
            <a:ext cx="2143125" cy="317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3762" y="3950426"/>
            <a:ext cx="1802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Розвиток критичного мислення на уроках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тема вчителя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 smtClean="0"/>
              <a:t>Розвиток критичного мислення     молодших школярів</a:t>
            </a:r>
            <a:endParaRPr lang="ru-RU" sz="32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392"/>
            <a:ext cx="3879108" cy="32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8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uk-UA" dirty="0" smtClean="0"/>
              <a:t>      Критичне мислення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Навряд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для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спокійного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 і для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Критичне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понять  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порядку.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направити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русло,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правильно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ставитись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співробітництві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316</TotalTime>
  <Words>296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Портфоліо</vt:lpstr>
      <vt:lpstr>        Педагогічне кредо:</vt:lpstr>
      <vt:lpstr>     Загальні відомості</vt:lpstr>
      <vt:lpstr>                 Освіта</vt:lpstr>
      <vt:lpstr> Підвищення  кваліфікації</vt:lpstr>
      <vt:lpstr>Результати самоосвіти</vt:lpstr>
      <vt:lpstr>Методичні наробки</vt:lpstr>
      <vt:lpstr>Методична тема вчителя </vt:lpstr>
      <vt:lpstr>      Критичне мислення</vt:lpstr>
      <vt:lpstr>Презентация PowerPoint</vt:lpstr>
      <vt:lpstr>       Принципи роботи</vt:lpstr>
      <vt:lpstr>      Напрямки роботи</vt:lpstr>
      <vt:lpstr>    Досягнення моїх учнів</vt:lpstr>
      <vt:lpstr>Педагогічні досягнення</vt:lpstr>
      <vt:lpstr>           Мої  вихованці</vt:lpstr>
      <vt:lpstr>                    Дякую                                за                                  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28</cp:revision>
  <dcterms:created xsi:type="dcterms:W3CDTF">2019-11-17T12:15:32Z</dcterms:created>
  <dcterms:modified xsi:type="dcterms:W3CDTF">2019-11-21T17:47:42Z</dcterms:modified>
</cp:coreProperties>
</file>