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C884B-5C87-4E18-8A93-53BA66ECA4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6FE0814-A1E6-4956-87ED-18005AEDE3E6}">
      <dgm:prSet/>
      <dgm:spPr/>
      <dgm:t>
        <a:bodyPr/>
        <a:lstStyle/>
        <a:p>
          <a:pPr rtl="0"/>
          <a:r>
            <a:rPr lang="uk-UA" b="1" dirty="0" smtClean="0"/>
            <a:t>Інтерактивні методи-форми навчання, у процесі якого  учні і вчитель перебувають у режимі бесіди,діалогу між собою.</a:t>
          </a:r>
          <a:endParaRPr lang="uk-UA" b="1" dirty="0"/>
        </a:p>
      </dgm:t>
    </dgm:pt>
    <dgm:pt modelId="{6D3F2AD9-921C-4937-AACD-4116E8602F62}" type="parTrans" cxnId="{12CB7D0F-E1A6-4080-B844-0A871B9928E7}">
      <dgm:prSet/>
      <dgm:spPr/>
      <dgm:t>
        <a:bodyPr/>
        <a:lstStyle/>
        <a:p>
          <a:endParaRPr lang="uk-UA"/>
        </a:p>
      </dgm:t>
    </dgm:pt>
    <dgm:pt modelId="{E6D36F7D-B836-481B-875A-62191188AECA}" type="sibTrans" cxnId="{12CB7D0F-E1A6-4080-B844-0A871B9928E7}">
      <dgm:prSet/>
      <dgm:spPr/>
      <dgm:t>
        <a:bodyPr/>
        <a:lstStyle/>
        <a:p>
          <a:endParaRPr lang="uk-UA"/>
        </a:p>
      </dgm:t>
    </dgm:pt>
    <dgm:pt modelId="{DDD60668-7DD1-448E-BB8C-93740E3FD7D9}">
      <dgm:prSet/>
      <dgm:spPr/>
      <dgm:t>
        <a:bodyPr/>
        <a:lstStyle/>
        <a:p>
          <a:pPr rtl="0"/>
          <a:r>
            <a:rPr lang="uk-UA" b="1" dirty="0" smtClean="0"/>
            <a:t>Це співпраця, </a:t>
          </a:r>
          <a:r>
            <a:rPr lang="uk-UA" b="1" dirty="0" err="1" smtClean="0"/>
            <a:t>взаємонавчання</a:t>
          </a:r>
          <a:r>
            <a:rPr lang="uk-UA" b="1" dirty="0" smtClean="0"/>
            <a:t> : вчитель-учень, учень-учень.</a:t>
          </a:r>
          <a:endParaRPr lang="uk-UA" b="1" dirty="0"/>
        </a:p>
      </dgm:t>
    </dgm:pt>
    <dgm:pt modelId="{DB5C4A45-5E3D-4298-B3A8-CCBD317B5CBF}" type="parTrans" cxnId="{93BAE92C-F98A-49F3-B2B4-9FF9B9376BA5}">
      <dgm:prSet/>
      <dgm:spPr/>
      <dgm:t>
        <a:bodyPr/>
        <a:lstStyle/>
        <a:p>
          <a:endParaRPr lang="uk-UA"/>
        </a:p>
      </dgm:t>
    </dgm:pt>
    <dgm:pt modelId="{7E0D6FC5-23B4-4BC2-B0BC-11A40106A419}" type="sibTrans" cxnId="{93BAE92C-F98A-49F3-B2B4-9FF9B9376BA5}">
      <dgm:prSet/>
      <dgm:spPr/>
      <dgm:t>
        <a:bodyPr/>
        <a:lstStyle/>
        <a:p>
          <a:endParaRPr lang="uk-UA"/>
        </a:p>
      </dgm:t>
    </dgm:pt>
    <dgm:pt modelId="{C0F74F34-AE94-4B72-88D3-21ECC0014A5C}">
      <dgm:prSet/>
      <dgm:spPr/>
      <dgm:t>
        <a:bodyPr/>
        <a:lstStyle/>
        <a:p>
          <a:pPr rtl="0"/>
          <a:r>
            <a:rPr lang="uk-UA" b="1" dirty="0" smtClean="0"/>
            <a:t>Вчитель і учень – рівноправні, рівнозначні </a:t>
          </a:r>
          <a:r>
            <a:rPr lang="uk-UA" b="1" dirty="0" err="1" smtClean="0"/>
            <a:t>суб</a:t>
          </a:r>
          <a:r>
            <a:rPr lang="en-US" b="1" dirty="0" smtClean="0"/>
            <a:t>’</a:t>
          </a:r>
          <a:r>
            <a:rPr lang="uk-UA" b="1" dirty="0" err="1" smtClean="0"/>
            <a:t>єкти</a:t>
          </a:r>
          <a:r>
            <a:rPr lang="uk-UA" b="1" dirty="0" smtClean="0"/>
            <a:t> навчання.</a:t>
          </a:r>
          <a:endParaRPr lang="uk-UA" b="1" dirty="0"/>
        </a:p>
      </dgm:t>
    </dgm:pt>
    <dgm:pt modelId="{7258794E-DB8B-4769-A0AC-CF655EE9BC79}" type="parTrans" cxnId="{F1F07C92-7C6E-4C99-89E1-A4AAA7CBBF0B}">
      <dgm:prSet/>
      <dgm:spPr/>
      <dgm:t>
        <a:bodyPr/>
        <a:lstStyle/>
        <a:p>
          <a:endParaRPr lang="uk-UA"/>
        </a:p>
      </dgm:t>
    </dgm:pt>
    <dgm:pt modelId="{7D1B6CA6-ECE4-4EDC-8078-18886F49C8A0}" type="sibTrans" cxnId="{F1F07C92-7C6E-4C99-89E1-A4AAA7CBBF0B}">
      <dgm:prSet/>
      <dgm:spPr/>
      <dgm:t>
        <a:bodyPr/>
        <a:lstStyle/>
        <a:p>
          <a:endParaRPr lang="uk-UA"/>
        </a:p>
      </dgm:t>
    </dgm:pt>
    <dgm:pt modelId="{B5BA26B8-7ACD-44B3-9EB0-8382A9EF8182}" type="pres">
      <dgm:prSet presAssocID="{F6FC884B-5C87-4E18-8A93-53BA66ECA4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7451C77-0DB2-45B5-AE62-C98AA927B489}" type="pres">
      <dgm:prSet presAssocID="{E6FE0814-A1E6-4956-87ED-18005AEDE3E6}" presName="parentText" presStyleLbl="node1" presStyleIdx="0" presStyleCnt="3" custScaleY="13782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05D349-377F-4E64-878E-BF59D5B6966C}" type="pres">
      <dgm:prSet presAssocID="{E6D36F7D-B836-481B-875A-62191188AECA}" presName="spacer" presStyleCnt="0"/>
      <dgm:spPr/>
    </dgm:pt>
    <dgm:pt modelId="{C2F0198F-F2A0-4AEA-9F94-DC7C5D9DA11A}" type="pres">
      <dgm:prSet presAssocID="{DDD60668-7DD1-448E-BB8C-93740E3FD7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FC8E97-CF1A-4556-9A27-68073EE0B03D}" type="pres">
      <dgm:prSet presAssocID="{7E0D6FC5-23B4-4BC2-B0BC-11A40106A419}" presName="spacer" presStyleCnt="0"/>
      <dgm:spPr/>
    </dgm:pt>
    <dgm:pt modelId="{2D6FB24C-D08B-42E5-A425-3C7C99FB7FAF}" type="pres">
      <dgm:prSet presAssocID="{C0F74F34-AE94-4B72-88D3-21ECC0014A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1F07C92-7C6E-4C99-89E1-A4AAA7CBBF0B}" srcId="{F6FC884B-5C87-4E18-8A93-53BA66ECA4CA}" destId="{C0F74F34-AE94-4B72-88D3-21ECC0014A5C}" srcOrd="2" destOrd="0" parTransId="{7258794E-DB8B-4769-A0AC-CF655EE9BC79}" sibTransId="{7D1B6CA6-ECE4-4EDC-8078-18886F49C8A0}"/>
    <dgm:cxn modelId="{905BD167-3F4A-45A9-AF02-382757558240}" type="presOf" srcId="{DDD60668-7DD1-448E-BB8C-93740E3FD7D9}" destId="{C2F0198F-F2A0-4AEA-9F94-DC7C5D9DA11A}" srcOrd="0" destOrd="0" presId="urn:microsoft.com/office/officeart/2005/8/layout/vList2"/>
    <dgm:cxn modelId="{12CB7D0F-E1A6-4080-B844-0A871B9928E7}" srcId="{F6FC884B-5C87-4E18-8A93-53BA66ECA4CA}" destId="{E6FE0814-A1E6-4956-87ED-18005AEDE3E6}" srcOrd="0" destOrd="0" parTransId="{6D3F2AD9-921C-4937-AACD-4116E8602F62}" sibTransId="{E6D36F7D-B836-481B-875A-62191188AECA}"/>
    <dgm:cxn modelId="{35BC41BF-0170-4F25-ABE6-765F3FD25E68}" type="presOf" srcId="{E6FE0814-A1E6-4956-87ED-18005AEDE3E6}" destId="{27451C77-0DB2-45B5-AE62-C98AA927B489}" srcOrd="0" destOrd="0" presId="urn:microsoft.com/office/officeart/2005/8/layout/vList2"/>
    <dgm:cxn modelId="{93BAE92C-F98A-49F3-B2B4-9FF9B9376BA5}" srcId="{F6FC884B-5C87-4E18-8A93-53BA66ECA4CA}" destId="{DDD60668-7DD1-448E-BB8C-93740E3FD7D9}" srcOrd="1" destOrd="0" parTransId="{DB5C4A45-5E3D-4298-B3A8-CCBD317B5CBF}" sibTransId="{7E0D6FC5-23B4-4BC2-B0BC-11A40106A419}"/>
    <dgm:cxn modelId="{5FFC2A8C-24E8-4BB0-B8D5-B270170C7590}" type="presOf" srcId="{C0F74F34-AE94-4B72-88D3-21ECC0014A5C}" destId="{2D6FB24C-D08B-42E5-A425-3C7C99FB7FAF}" srcOrd="0" destOrd="0" presId="urn:microsoft.com/office/officeart/2005/8/layout/vList2"/>
    <dgm:cxn modelId="{885E63DA-1D11-4DFC-8024-4CEE8F4279D0}" type="presOf" srcId="{F6FC884B-5C87-4E18-8A93-53BA66ECA4CA}" destId="{B5BA26B8-7ACD-44B3-9EB0-8382A9EF8182}" srcOrd="0" destOrd="0" presId="urn:microsoft.com/office/officeart/2005/8/layout/vList2"/>
    <dgm:cxn modelId="{492485C6-FBF2-4ECD-9FC0-42B530EC824E}" type="presParOf" srcId="{B5BA26B8-7ACD-44B3-9EB0-8382A9EF8182}" destId="{27451C77-0DB2-45B5-AE62-C98AA927B489}" srcOrd="0" destOrd="0" presId="urn:microsoft.com/office/officeart/2005/8/layout/vList2"/>
    <dgm:cxn modelId="{D4B19B13-3463-4773-85FE-C4E32F442C39}" type="presParOf" srcId="{B5BA26B8-7ACD-44B3-9EB0-8382A9EF8182}" destId="{9705D349-377F-4E64-878E-BF59D5B6966C}" srcOrd="1" destOrd="0" presId="urn:microsoft.com/office/officeart/2005/8/layout/vList2"/>
    <dgm:cxn modelId="{BC3F9CF2-3F33-438D-8F68-4ED9722CDFE9}" type="presParOf" srcId="{B5BA26B8-7ACD-44B3-9EB0-8382A9EF8182}" destId="{C2F0198F-F2A0-4AEA-9F94-DC7C5D9DA11A}" srcOrd="2" destOrd="0" presId="urn:microsoft.com/office/officeart/2005/8/layout/vList2"/>
    <dgm:cxn modelId="{F812592B-1CAA-41A3-828B-5F830F9748CE}" type="presParOf" srcId="{B5BA26B8-7ACD-44B3-9EB0-8382A9EF8182}" destId="{04FC8E97-CF1A-4556-9A27-68073EE0B03D}" srcOrd="3" destOrd="0" presId="urn:microsoft.com/office/officeart/2005/8/layout/vList2"/>
    <dgm:cxn modelId="{4398F4AC-EE2A-4B26-94AB-0A66667E4A2F}" type="presParOf" srcId="{B5BA26B8-7ACD-44B3-9EB0-8382A9EF8182}" destId="{2D6FB24C-D08B-42E5-A425-3C7C99FB7FAF}" srcOrd="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620EE-DA03-4A07-B391-930E27A2E40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70B2A34-89B6-4A3B-9EC0-B350250343D5}">
      <dgm:prSet phldrT="[Текст]" custT="1"/>
      <dgm:spPr/>
      <dgm:t>
        <a:bodyPr/>
        <a:lstStyle/>
        <a:p>
          <a:r>
            <a:rPr lang="uk-UA" sz="1600" dirty="0" smtClean="0"/>
            <a:t>Творчо підходити до засвоєння навчального матеріалу</a:t>
          </a:r>
          <a:endParaRPr lang="uk-UA" sz="1600" dirty="0"/>
        </a:p>
      </dgm:t>
    </dgm:pt>
    <dgm:pt modelId="{606F5452-94DF-4F59-B29A-3325FFD7E04D}" type="parTrans" cxnId="{C5345620-A69F-4E21-8022-7D05C23B63E0}">
      <dgm:prSet/>
      <dgm:spPr/>
      <dgm:t>
        <a:bodyPr/>
        <a:lstStyle/>
        <a:p>
          <a:endParaRPr lang="uk-UA"/>
        </a:p>
      </dgm:t>
    </dgm:pt>
    <dgm:pt modelId="{6AEF2AF1-2E04-4A19-96C8-F7C8C34CF6A6}" type="sibTrans" cxnId="{C5345620-A69F-4E21-8022-7D05C23B63E0}">
      <dgm:prSet/>
      <dgm:spPr/>
      <dgm:t>
        <a:bodyPr/>
        <a:lstStyle/>
        <a:p>
          <a:endParaRPr lang="uk-UA"/>
        </a:p>
      </dgm:t>
    </dgm:pt>
    <dgm:pt modelId="{A1434EAA-E575-45B8-B111-B5910294B666}">
      <dgm:prSet phldrT="[Текст]" custT="1"/>
      <dgm:spPr/>
      <dgm:t>
        <a:bodyPr/>
        <a:lstStyle/>
        <a:p>
          <a:r>
            <a:rPr lang="uk-UA" sz="1600" dirty="0" smtClean="0"/>
            <a:t>Навчитися формулювати власну думку</a:t>
          </a:r>
          <a:endParaRPr lang="uk-UA" sz="1600" dirty="0"/>
        </a:p>
      </dgm:t>
    </dgm:pt>
    <dgm:pt modelId="{5F7438F3-8495-422D-AA75-6D6A2456D1DE}" type="parTrans" cxnId="{E8906C68-3D10-4B5B-8798-97EA476D03D1}">
      <dgm:prSet/>
      <dgm:spPr/>
      <dgm:t>
        <a:bodyPr/>
        <a:lstStyle/>
        <a:p>
          <a:endParaRPr lang="uk-UA"/>
        </a:p>
      </dgm:t>
    </dgm:pt>
    <dgm:pt modelId="{EB15EB09-C87D-4296-B31E-60ECAD91450F}" type="sibTrans" cxnId="{E8906C68-3D10-4B5B-8798-97EA476D03D1}">
      <dgm:prSet/>
      <dgm:spPr/>
      <dgm:t>
        <a:bodyPr/>
        <a:lstStyle/>
        <a:p>
          <a:endParaRPr lang="uk-UA"/>
        </a:p>
      </dgm:t>
    </dgm:pt>
    <dgm:pt modelId="{71F83B22-0BCE-4A58-B525-160A05C3FD2A}">
      <dgm:prSet phldrT="[Текст]" custT="1"/>
      <dgm:spPr/>
      <dgm:t>
        <a:bodyPr/>
        <a:lstStyle/>
        <a:p>
          <a:r>
            <a:rPr lang="uk-UA" sz="1600" dirty="0" smtClean="0"/>
            <a:t>Доводити власну позицію</a:t>
          </a:r>
          <a:endParaRPr lang="uk-UA" sz="1600" dirty="0"/>
        </a:p>
      </dgm:t>
    </dgm:pt>
    <dgm:pt modelId="{9091D565-3ED8-422E-9525-166D62095A93}" type="parTrans" cxnId="{F220BC26-DA84-4E61-9B78-910E23A7CF97}">
      <dgm:prSet/>
      <dgm:spPr/>
      <dgm:t>
        <a:bodyPr/>
        <a:lstStyle/>
        <a:p>
          <a:endParaRPr lang="uk-UA"/>
        </a:p>
      </dgm:t>
    </dgm:pt>
    <dgm:pt modelId="{08011990-D14E-4D1A-B735-139A291F1FB9}" type="sibTrans" cxnId="{F220BC26-DA84-4E61-9B78-910E23A7CF97}">
      <dgm:prSet/>
      <dgm:spPr/>
      <dgm:t>
        <a:bodyPr/>
        <a:lstStyle/>
        <a:p>
          <a:endParaRPr lang="uk-UA"/>
        </a:p>
      </dgm:t>
    </dgm:pt>
    <dgm:pt modelId="{978B8B60-F82B-494A-8AF2-3BAD02E12BEA}">
      <dgm:prSet phldrT="[Текст]" custT="1"/>
      <dgm:spPr/>
      <dgm:t>
        <a:bodyPr/>
        <a:lstStyle/>
        <a:p>
          <a:r>
            <a:rPr lang="uk-UA" sz="1600" dirty="0" smtClean="0"/>
            <a:t>Вчитися будувати конструктивні взаємини у групі</a:t>
          </a:r>
          <a:endParaRPr lang="uk-UA" sz="1600" dirty="0"/>
        </a:p>
      </dgm:t>
    </dgm:pt>
    <dgm:pt modelId="{AE316FDB-4640-42E2-B35B-E2E4611FF1E9}" type="parTrans" cxnId="{390A4D37-29E7-4132-9DF2-BFD7DD472D06}">
      <dgm:prSet/>
      <dgm:spPr/>
      <dgm:t>
        <a:bodyPr/>
        <a:lstStyle/>
        <a:p>
          <a:endParaRPr lang="uk-UA"/>
        </a:p>
      </dgm:t>
    </dgm:pt>
    <dgm:pt modelId="{19124430-3D99-4EFB-ADAE-C8B4771E88B3}" type="sibTrans" cxnId="{390A4D37-29E7-4132-9DF2-BFD7DD472D06}">
      <dgm:prSet/>
      <dgm:spPr/>
      <dgm:t>
        <a:bodyPr/>
        <a:lstStyle/>
        <a:p>
          <a:endParaRPr lang="uk-UA"/>
        </a:p>
      </dgm:t>
    </dgm:pt>
    <dgm:pt modelId="{82191D23-8F42-4C86-816B-17B08C5FFB40}">
      <dgm:prSet phldrT="[Текст]" custT="1"/>
      <dgm:spPr/>
      <dgm:t>
        <a:bodyPr/>
        <a:lstStyle/>
        <a:p>
          <a:r>
            <a:rPr lang="uk-UA" sz="1600" dirty="0" smtClean="0"/>
            <a:t>Аналізувати навчальну інформацію</a:t>
          </a:r>
          <a:endParaRPr lang="uk-UA" sz="1600" dirty="0"/>
        </a:p>
      </dgm:t>
    </dgm:pt>
    <dgm:pt modelId="{DA2BAD12-80A5-4B8B-A12B-17C1C77CEF86}" type="parTrans" cxnId="{4DDDB46F-4B49-4D01-9644-E197648EA522}">
      <dgm:prSet/>
      <dgm:spPr/>
      <dgm:t>
        <a:bodyPr/>
        <a:lstStyle/>
        <a:p>
          <a:endParaRPr lang="uk-UA"/>
        </a:p>
      </dgm:t>
    </dgm:pt>
    <dgm:pt modelId="{4414FC39-FC1B-4CBE-ADF1-E4F49018C18F}" type="sibTrans" cxnId="{4DDDB46F-4B49-4D01-9644-E197648EA522}">
      <dgm:prSet/>
      <dgm:spPr/>
      <dgm:t>
        <a:bodyPr/>
        <a:lstStyle/>
        <a:p>
          <a:endParaRPr lang="uk-UA"/>
        </a:p>
      </dgm:t>
    </dgm:pt>
    <dgm:pt modelId="{AA8DAC0A-6175-4322-BEEF-2FE343EF9B4E}" type="pres">
      <dgm:prSet presAssocID="{1B4620EE-DA03-4A07-B391-930E27A2E4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80E04D0-1126-44C1-AFE7-5B2FC95ED55B}" type="pres">
      <dgm:prSet presAssocID="{070B2A34-89B6-4A3B-9EC0-B350250343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1EFC78-6BBD-4E27-9B7C-E8E0411E6E36}" type="pres">
      <dgm:prSet presAssocID="{6AEF2AF1-2E04-4A19-96C8-F7C8C34CF6A6}" presName="sibTrans" presStyleLbl="sibTrans2D1" presStyleIdx="0" presStyleCnt="5"/>
      <dgm:spPr/>
      <dgm:t>
        <a:bodyPr/>
        <a:lstStyle/>
        <a:p>
          <a:endParaRPr lang="uk-UA"/>
        </a:p>
      </dgm:t>
    </dgm:pt>
    <dgm:pt modelId="{5DE46242-7FF1-40ED-874E-06C8538EBE6D}" type="pres">
      <dgm:prSet presAssocID="{6AEF2AF1-2E04-4A19-96C8-F7C8C34CF6A6}" presName="connectorText" presStyleLbl="sibTrans2D1" presStyleIdx="0" presStyleCnt="5"/>
      <dgm:spPr/>
      <dgm:t>
        <a:bodyPr/>
        <a:lstStyle/>
        <a:p>
          <a:endParaRPr lang="uk-UA"/>
        </a:p>
      </dgm:t>
    </dgm:pt>
    <dgm:pt modelId="{AA6A1DA7-33BC-4FBB-AE12-1CE5536F9656}" type="pres">
      <dgm:prSet presAssocID="{A1434EAA-E575-45B8-B111-B5910294B666}" presName="node" presStyleLbl="node1" presStyleIdx="1" presStyleCnt="5" custScaleX="111008" custRadScaleRad="100151" custRadScaleInc="-72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7CE16A-3D82-45A1-BD61-89083D47015E}" type="pres">
      <dgm:prSet presAssocID="{EB15EB09-C87D-4296-B31E-60ECAD91450F}" presName="sibTrans" presStyleLbl="sibTrans2D1" presStyleIdx="1" presStyleCnt="5" custLinFactNeighborX="26973" custLinFactNeighborY="26734"/>
      <dgm:spPr/>
      <dgm:t>
        <a:bodyPr/>
        <a:lstStyle/>
        <a:p>
          <a:endParaRPr lang="uk-UA"/>
        </a:p>
      </dgm:t>
    </dgm:pt>
    <dgm:pt modelId="{7F9BC2E7-B830-4C19-B1AB-9250529CC5F8}" type="pres">
      <dgm:prSet presAssocID="{EB15EB09-C87D-4296-B31E-60ECAD91450F}" presName="connectorText" presStyleLbl="sibTrans2D1" presStyleIdx="1" presStyleCnt="5"/>
      <dgm:spPr/>
      <dgm:t>
        <a:bodyPr/>
        <a:lstStyle/>
        <a:p>
          <a:endParaRPr lang="uk-UA"/>
        </a:p>
      </dgm:t>
    </dgm:pt>
    <dgm:pt modelId="{133884EE-9CBE-420D-AADD-DE5BE488912D}" type="pres">
      <dgm:prSet presAssocID="{71F83B22-0BCE-4A58-B525-160A05C3FD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15CD26-3281-4099-B3FD-7DDEC0BC70EE}" type="pres">
      <dgm:prSet presAssocID="{08011990-D14E-4D1A-B735-139A291F1FB9}" presName="sibTrans" presStyleLbl="sibTrans2D1" presStyleIdx="2" presStyleCnt="5"/>
      <dgm:spPr/>
      <dgm:t>
        <a:bodyPr/>
        <a:lstStyle/>
        <a:p>
          <a:endParaRPr lang="uk-UA"/>
        </a:p>
      </dgm:t>
    </dgm:pt>
    <dgm:pt modelId="{26F88A16-6A67-4B28-9F23-D98FC5A3BD08}" type="pres">
      <dgm:prSet presAssocID="{08011990-D14E-4D1A-B735-139A291F1FB9}" presName="connectorText" presStyleLbl="sibTrans2D1" presStyleIdx="2" presStyleCnt="5"/>
      <dgm:spPr/>
      <dgm:t>
        <a:bodyPr/>
        <a:lstStyle/>
        <a:p>
          <a:endParaRPr lang="uk-UA"/>
        </a:p>
      </dgm:t>
    </dgm:pt>
    <dgm:pt modelId="{40BD8C94-E65A-4AFE-9703-9DDD787D290C}" type="pres">
      <dgm:prSet presAssocID="{978B8B60-F82B-494A-8AF2-3BAD02E12BE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B5FA0F-4E45-4350-8016-1B890418123B}" type="pres">
      <dgm:prSet presAssocID="{19124430-3D99-4EFB-ADAE-C8B4771E88B3}" presName="sibTrans" presStyleLbl="sibTrans2D1" presStyleIdx="3" presStyleCnt="5"/>
      <dgm:spPr/>
      <dgm:t>
        <a:bodyPr/>
        <a:lstStyle/>
        <a:p>
          <a:endParaRPr lang="uk-UA"/>
        </a:p>
      </dgm:t>
    </dgm:pt>
    <dgm:pt modelId="{F699C006-08C7-42D9-A8FD-1E5E67F9681E}" type="pres">
      <dgm:prSet presAssocID="{19124430-3D99-4EFB-ADAE-C8B4771E88B3}" presName="connectorText" presStyleLbl="sibTrans2D1" presStyleIdx="3" presStyleCnt="5"/>
      <dgm:spPr/>
      <dgm:t>
        <a:bodyPr/>
        <a:lstStyle/>
        <a:p>
          <a:endParaRPr lang="uk-UA"/>
        </a:p>
      </dgm:t>
    </dgm:pt>
    <dgm:pt modelId="{7FA90241-1424-4EAB-9BB2-76D50592E0AF}" type="pres">
      <dgm:prSet presAssocID="{82191D23-8F42-4C86-816B-17B08C5FFB4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719C3C-0D01-42A3-8D6B-4D4A31FD4D0E}" type="pres">
      <dgm:prSet presAssocID="{4414FC39-FC1B-4CBE-ADF1-E4F49018C18F}" presName="sibTrans" presStyleLbl="sibTrans2D1" presStyleIdx="4" presStyleCnt="5"/>
      <dgm:spPr/>
      <dgm:t>
        <a:bodyPr/>
        <a:lstStyle/>
        <a:p>
          <a:endParaRPr lang="uk-UA"/>
        </a:p>
      </dgm:t>
    </dgm:pt>
    <dgm:pt modelId="{BBFD7484-0A21-416D-B515-96458C65CD57}" type="pres">
      <dgm:prSet presAssocID="{4414FC39-FC1B-4CBE-ADF1-E4F49018C18F}" presName="connectorText" presStyleLbl="sibTrans2D1" presStyleIdx="4" presStyleCnt="5"/>
      <dgm:spPr/>
      <dgm:t>
        <a:bodyPr/>
        <a:lstStyle/>
        <a:p>
          <a:endParaRPr lang="uk-UA"/>
        </a:p>
      </dgm:t>
    </dgm:pt>
  </dgm:ptLst>
  <dgm:cxnLst>
    <dgm:cxn modelId="{B55C7FA7-9AF5-434E-8C46-FD662A08CF08}" type="presOf" srcId="{19124430-3D99-4EFB-ADAE-C8B4771E88B3}" destId="{F699C006-08C7-42D9-A8FD-1E5E67F9681E}" srcOrd="1" destOrd="0" presId="urn:microsoft.com/office/officeart/2005/8/layout/cycle2"/>
    <dgm:cxn modelId="{8DBDBAC3-C83D-465F-9FEA-F57C9DAE353C}" type="presOf" srcId="{71F83B22-0BCE-4A58-B525-160A05C3FD2A}" destId="{133884EE-9CBE-420D-AADD-DE5BE488912D}" srcOrd="0" destOrd="0" presId="urn:microsoft.com/office/officeart/2005/8/layout/cycle2"/>
    <dgm:cxn modelId="{24EE8E27-25D5-4008-A45F-74C3631EF8DA}" type="presOf" srcId="{19124430-3D99-4EFB-ADAE-C8B4771E88B3}" destId="{C1B5FA0F-4E45-4350-8016-1B890418123B}" srcOrd="0" destOrd="0" presId="urn:microsoft.com/office/officeart/2005/8/layout/cycle2"/>
    <dgm:cxn modelId="{3BE4078A-18A5-43CB-A45B-45F6BB77FC32}" type="presOf" srcId="{978B8B60-F82B-494A-8AF2-3BAD02E12BEA}" destId="{40BD8C94-E65A-4AFE-9703-9DDD787D290C}" srcOrd="0" destOrd="0" presId="urn:microsoft.com/office/officeart/2005/8/layout/cycle2"/>
    <dgm:cxn modelId="{37C76BD9-9B26-4553-8F11-36E95EB21AD1}" type="presOf" srcId="{4414FC39-FC1B-4CBE-ADF1-E4F49018C18F}" destId="{50719C3C-0D01-42A3-8D6B-4D4A31FD4D0E}" srcOrd="0" destOrd="0" presId="urn:microsoft.com/office/officeart/2005/8/layout/cycle2"/>
    <dgm:cxn modelId="{F220BC26-DA84-4E61-9B78-910E23A7CF97}" srcId="{1B4620EE-DA03-4A07-B391-930E27A2E402}" destId="{71F83B22-0BCE-4A58-B525-160A05C3FD2A}" srcOrd="2" destOrd="0" parTransId="{9091D565-3ED8-422E-9525-166D62095A93}" sibTransId="{08011990-D14E-4D1A-B735-139A291F1FB9}"/>
    <dgm:cxn modelId="{3ADE86E3-77B4-447A-9531-027EB26E2099}" type="presOf" srcId="{82191D23-8F42-4C86-816B-17B08C5FFB40}" destId="{7FA90241-1424-4EAB-9BB2-76D50592E0AF}" srcOrd="0" destOrd="0" presId="urn:microsoft.com/office/officeart/2005/8/layout/cycle2"/>
    <dgm:cxn modelId="{72FFF9D4-0E43-4C23-A807-630DD4274F31}" type="presOf" srcId="{1B4620EE-DA03-4A07-B391-930E27A2E402}" destId="{AA8DAC0A-6175-4322-BEEF-2FE343EF9B4E}" srcOrd="0" destOrd="0" presId="urn:microsoft.com/office/officeart/2005/8/layout/cycle2"/>
    <dgm:cxn modelId="{64285A4C-BD2C-4CF8-B38B-DDD8C5B7FBFC}" type="presOf" srcId="{070B2A34-89B6-4A3B-9EC0-B350250343D5}" destId="{580E04D0-1126-44C1-AFE7-5B2FC95ED55B}" srcOrd="0" destOrd="0" presId="urn:microsoft.com/office/officeart/2005/8/layout/cycle2"/>
    <dgm:cxn modelId="{C5345620-A69F-4E21-8022-7D05C23B63E0}" srcId="{1B4620EE-DA03-4A07-B391-930E27A2E402}" destId="{070B2A34-89B6-4A3B-9EC0-B350250343D5}" srcOrd="0" destOrd="0" parTransId="{606F5452-94DF-4F59-B29A-3325FFD7E04D}" sibTransId="{6AEF2AF1-2E04-4A19-96C8-F7C8C34CF6A6}"/>
    <dgm:cxn modelId="{C3F2DCB7-ED19-4548-8034-F1102DB5417E}" type="presOf" srcId="{4414FC39-FC1B-4CBE-ADF1-E4F49018C18F}" destId="{BBFD7484-0A21-416D-B515-96458C65CD57}" srcOrd="1" destOrd="0" presId="urn:microsoft.com/office/officeart/2005/8/layout/cycle2"/>
    <dgm:cxn modelId="{551E3C6A-2B8B-4507-9E9B-A3033CF71A80}" type="presOf" srcId="{08011990-D14E-4D1A-B735-139A291F1FB9}" destId="{26F88A16-6A67-4B28-9F23-D98FC5A3BD08}" srcOrd="1" destOrd="0" presId="urn:microsoft.com/office/officeart/2005/8/layout/cycle2"/>
    <dgm:cxn modelId="{E8906C68-3D10-4B5B-8798-97EA476D03D1}" srcId="{1B4620EE-DA03-4A07-B391-930E27A2E402}" destId="{A1434EAA-E575-45B8-B111-B5910294B666}" srcOrd="1" destOrd="0" parTransId="{5F7438F3-8495-422D-AA75-6D6A2456D1DE}" sibTransId="{EB15EB09-C87D-4296-B31E-60ECAD91450F}"/>
    <dgm:cxn modelId="{33064DB1-DD6C-4764-AE1C-7ADFE5ED57D8}" type="presOf" srcId="{08011990-D14E-4D1A-B735-139A291F1FB9}" destId="{2B15CD26-3281-4099-B3FD-7DDEC0BC70EE}" srcOrd="0" destOrd="0" presId="urn:microsoft.com/office/officeart/2005/8/layout/cycle2"/>
    <dgm:cxn modelId="{4DDDB46F-4B49-4D01-9644-E197648EA522}" srcId="{1B4620EE-DA03-4A07-B391-930E27A2E402}" destId="{82191D23-8F42-4C86-816B-17B08C5FFB40}" srcOrd="4" destOrd="0" parTransId="{DA2BAD12-80A5-4B8B-A12B-17C1C77CEF86}" sibTransId="{4414FC39-FC1B-4CBE-ADF1-E4F49018C18F}"/>
    <dgm:cxn modelId="{2B260AED-46BD-4DE7-B41A-F8E20E65306E}" type="presOf" srcId="{A1434EAA-E575-45B8-B111-B5910294B666}" destId="{AA6A1DA7-33BC-4FBB-AE12-1CE5536F9656}" srcOrd="0" destOrd="0" presId="urn:microsoft.com/office/officeart/2005/8/layout/cycle2"/>
    <dgm:cxn modelId="{99E9EA94-B371-4D57-B6BC-838FCAB04470}" type="presOf" srcId="{EB15EB09-C87D-4296-B31E-60ECAD91450F}" destId="{127CE16A-3D82-45A1-BD61-89083D47015E}" srcOrd="0" destOrd="0" presId="urn:microsoft.com/office/officeart/2005/8/layout/cycle2"/>
    <dgm:cxn modelId="{553AA0A5-189D-4828-AE6E-3B10E429BC9F}" type="presOf" srcId="{6AEF2AF1-2E04-4A19-96C8-F7C8C34CF6A6}" destId="{B71EFC78-6BBD-4E27-9B7C-E8E0411E6E36}" srcOrd="0" destOrd="0" presId="urn:microsoft.com/office/officeart/2005/8/layout/cycle2"/>
    <dgm:cxn modelId="{5BD3927A-FAEB-4D95-8ACE-CA6C22454966}" type="presOf" srcId="{6AEF2AF1-2E04-4A19-96C8-F7C8C34CF6A6}" destId="{5DE46242-7FF1-40ED-874E-06C8538EBE6D}" srcOrd="1" destOrd="0" presId="urn:microsoft.com/office/officeart/2005/8/layout/cycle2"/>
    <dgm:cxn modelId="{390A4D37-29E7-4132-9DF2-BFD7DD472D06}" srcId="{1B4620EE-DA03-4A07-B391-930E27A2E402}" destId="{978B8B60-F82B-494A-8AF2-3BAD02E12BEA}" srcOrd="3" destOrd="0" parTransId="{AE316FDB-4640-42E2-B35B-E2E4611FF1E9}" sibTransId="{19124430-3D99-4EFB-ADAE-C8B4771E88B3}"/>
    <dgm:cxn modelId="{CC2853B8-797C-4F00-AC10-5EBC2DCE7968}" type="presOf" srcId="{EB15EB09-C87D-4296-B31E-60ECAD91450F}" destId="{7F9BC2E7-B830-4C19-B1AB-9250529CC5F8}" srcOrd="1" destOrd="0" presId="urn:microsoft.com/office/officeart/2005/8/layout/cycle2"/>
    <dgm:cxn modelId="{1E9711B5-580B-46F2-9EB4-F422ABA64487}" type="presParOf" srcId="{AA8DAC0A-6175-4322-BEEF-2FE343EF9B4E}" destId="{580E04D0-1126-44C1-AFE7-5B2FC95ED55B}" srcOrd="0" destOrd="0" presId="urn:microsoft.com/office/officeart/2005/8/layout/cycle2"/>
    <dgm:cxn modelId="{F531F27F-73A7-42C5-8DE5-5F266726C502}" type="presParOf" srcId="{AA8DAC0A-6175-4322-BEEF-2FE343EF9B4E}" destId="{B71EFC78-6BBD-4E27-9B7C-E8E0411E6E36}" srcOrd="1" destOrd="0" presId="urn:microsoft.com/office/officeart/2005/8/layout/cycle2"/>
    <dgm:cxn modelId="{D9CBCF91-17DF-4411-9D0A-D977DF8D6024}" type="presParOf" srcId="{B71EFC78-6BBD-4E27-9B7C-E8E0411E6E36}" destId="{5DE46242-7FF1-40ED-874E-06C8538EBE6D}" srcOrd="0" destOrd="0" presId="urn:microsoft.com/office/officeart/2005/8/layout/cycle2"/>
    <dgm:cxn modelId="{F49048FB-097A-44A9-8FDD-78CAECDB0627}" type="presParOf" srcId="{AA8DAC0A-6175-4322-BEEF-2FE343EF9B4E}" destId="{AA6A1DA7-33BC-4FBB-AE12-1CE5536F9656}" srcOrd="2" destOrd="0" presId="urn:microsoft.com/office/officeart/2005/8/layout/cycle2"/>
    <dgm:cxn modelId="{E1EC513E-7BF5-4F57-AB5B-72C4C2CCD0E2}" type="presParOf" srcId="{AA8DAC0A-6175-4322-BEEF-2FE343EF9B4E}" destId="{127CE16A-3D82-45A1-BD61-89083D47015E}" srcOrd="3" destOrd="0" presId="urn:microsoft.com/office/officeart/2005/8/layout/cycle2"/>
    <dgm:cxn modelId="{2FA3D522-7374-4D4E-81BA-728A9C6ADE91}" type="presParOf" srcId="{127CE16A-3D82-45A1-BD61-89083D47015E}" destId="{7F9BC2E7-B830-4C19-B1AB-9250529CC5F8}" srcOrd="0" destOrd="0" presId="urn:microsoft.com/office/officeart/2005/8/layout/cycle2"/>
    <dgm:cxn modelId="{9BD30D40-74EE-49BC-9AA9-3129DD062DAF}" type="presParOf" srcId="{AA8DAC0A-6175-4322-BEEF-2FE343EF9B4E}" destId="{133884EE-9CBE-420D-AADD-DE5BE488912D}" srcOrd="4" destOrd="0" presId="urn:microsoft.com/office/officeart/2005/8/layout/cycle2"/>
    <dgm:cxn modelId="{B4E313DA-2D15-4439-8120-556F7DDD48AE}" type="presParOf" srcId="{AA8DAC0A-6175-4322-BEEF-2FE343EF9B4E}" destId="{2B15CD26-3281-4099-B3FD-7DDEC0BC70EE}" srcOrd="5" destOrd="0" presId="urn:microsoft.com/office/officeart/2005/8/layout/cycle2"/>
    <dgm:cxn modelId="{91A3CAB1-FDA4-4C04-8743-98CF0E0B7F86}" type="presParOf" srcId="{2B15CD26-3281-4099-B3FD-7DDEC0BC70EE}" destId="{26F88A16-6A67-4B28-9F23-D98FC5A3BD08}" srcOrd="0" destOrd="0" presId="urn:microsoft.com/office/officeart/2005/8/layout/cycle2"/>
    <dgm:cxn modelId="{628D056D-6819-49B5-B0F4-C20DE80015DA}" type="presParOf" srcId="{AA8DAC0A-6175-4322-BEEF-2FE343EF9B4E}" destId="{40BD8C94-E65A-4AFE-9703-9DDD787D290C}" srcOrd="6" destOrd="0" presId="urn:microsoft.com/office/officeart/2005/8/layout/cycle2"/>
    <dgm:cxn modelId="{384DF6B9-DEEE-4B41-9639-BA52CCAD7A72}" type="presParOf" srcId="{AA8DAC0A-6175-4322-BEEF-2FE343EF9B4E}" destId="{C1B5FA0F-4E45-4350-8016-1B890418123B}" srcOrd="7" destOrd="0" presId="urn:microsoft.com/office/officeart/2005/8/layout/cycle2"/>
    <dgm:cxn modelId="{C07F3CEB-075D-44FE-AC8E-5E74565DE012}" type="presParOf" srcId="{C1B5FA0F-4E45-4350-8016-1B890418123B}" destId="{F699C006-08C7-42D9-A8FD-1E5E67F9681E}" srcOrd="0" destOrd="0" presId="urn:microsoft.com/office/officeart/2005/8/layout/cycle2"/>
    <dgm:cxn modelId="{CCA2799A-1235-425E-B364-7922DB97025F}" type="presParOf" srcId="{AA8DAC0A-6175-4322-BEEF-2FE343EF9B4E}" destId="{7FA90241-1424-4EAB-9BB2-76D50592E0AF}" srcOrd="8" destOrd="0" presId="urn:microsoft.com/office/officeart/2005/8/layout/cycle2"/>
    <dgm:cxn modelId="{9AB3011E-8C00-4339-9F7E-1C9542826445}" type="presParOf" srcId="{AA8DAC0A-6175-4322-BEEF-2FE343EF9B4E}" destId="{50719C3C-0D01-42A3-8D6B-4D4A31FD4D0E}" srcOrd="9" destOrd="0" presId="urn:microsoft.com/office/officeart/2005/8/layout/cycle2"/>
    <dgm:cxn modelId="{8B7A8142-995C-4D4E-A5AC-B2831A163646}" type="presParOf" srcId="{50719C3C-0D01-42A3-8D6B-4D4A31FD4D0E}" destId="{BBFD7484-0A21-416D-B515-96458C65CD57}" srcOrd="0" destOrd="0" presId="urn:microsoft.com/office/officeart/2005/8/layout/cycle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F4C47-56E8-4E3B-BA5C-8B50D4D5D4E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31AFF1E-CB5D-45EC-8B9F-4B1B51F13EF9}">
      <dgm:prSet phldrT="[Текст]" custT="1"/>
      <dgm:spPr/>
      <dgm:t>
        <a:bodyPr/>
        <a:lstStyle/>
        <a:p>
          <a:r>
            <a:rPr lang="uk-UA" sz="1800" dirty="0" smtClean="0"/>
            <a:t>Сьогодення вимагає від особистості нових результатів, а саме:</a:t>
          </a:r>
          <a:endParaRPr lang="uk-UA" sz="1800" dirty="0"/>
        </a:p>
      </dgm:t>
    </dgm:pt>
    <dgm:pt modelId="{CA1F21A2-5581-4031-99AC-FED0C6EC9EF5}" type="parTrans" cxnId="{7A61C368-B5A7-4651-8715-3647E61EBE3C}">
      <dgm:prSet/>
      <dgm:spPr/>
      <dgm:t>
        <a:bodyPr/>
        <a:lstStyle/>
        <a:p>
          <a:endParaRPr lang="uk-UA"/>
        </a:p>
      </dgm:t>
    </dgm:pt>
    <dgm:pt modelId="{7DF71ABF-4B30-4DD3-971F-92C2953A6EE2}" type="sibTrans" cxnId="{7A61C368-B5A7-4651-8715-3647E61EBE3C}">
      <dgm:prSet/>
      <dgm:spPr/>
      <dgm:t>
        <a:bodyPr/>
        <a:lstStyle/>
        <a:p>
          <a:endParaRPr lang="uk-UA"/>
        </a:p>
      </dgm:t>
    </dgm:pt>
    <dgm:pt modelId="{76881D4D-8CDA-4F77-ABAE-A0D20E52C4EA}">
      <dgm:prSet phldrT="[Текст]" custT="1"/>
      <dgm:spPr/>
      <dgm:t>
        <a:bodyPr/>
        <a:lstStyle/>
        <a:p>
          <a:r>
            <a:rPr lang="uk-UA" sz="1600" dirty="0" smtClean="0"/>
            <a:t>Певних умінь, які можна застосувати за будь-яких обставин</a:t>
          </a:r>
          <a:endParaRPr lang="uk-UA" sz="1600" dirty="0"/>
        </a:p>
      </dgm:t>
    </dgm:pt>
    <dgm:pt modelId="{11A5F358-7D25-4E13-BCC4-13984985CC37}" type="parTrans" cxnId="{02E3FDC1-15E6-4265-89EB-8C1001748BEB}">
      <dgm:prSet/>
      <dgm:spPr/>
      <dgm:t>
        <a:bodyPr/>
        <a:lstStyle/>
        <a:p>
          <a:endParaRPr lang="uk-UA"/>
        </a:p>
      </dgm:t>
    </dgm:pt>
    <dgm:pt modelId="{73ECE8A8-2697-4C8D-ABC9-CCAC67E5B03F}" type="sibTrans" cxnId="{02E3FDC1-15E6-4265-89EB-8C1001748BEB}">
      <dgm:prSet/>
      <dgm:spPr/>
      <dgm:t>
        <a:bodyPr/>
        <a:lstStyle/>
        <a:p>
          <a:endParaRPr lang="uk-UA"/>
        </a:p>
      </dgm:t>
    </dgm:pt>
    <dgm:pt modelId="{C8EE96AE-4179-4552-9C48-05A1FDD3152C}">
      <dgm:prSet phldrT="[Текст]" custT="1"/>
      <dgm:spPr/>
      <dgm:t>
        <a:bodyPr/>
        <a:lstStyle/>
        <a:p>
          <a:r>
            <a:rPr lang="uk-UA" sz="1400" dirty="0" smtClean="0"/>
            <a:t>Уміння мислити, а не накопичувати певну суму знань</a:t>
          </a:r>
          <a:endParaRPr lang="uk-UA" sz="1400" dirty="0"/>
        </a:p>
      </dgm:t>
    </dgm:pt>
    <dgm:pt modelId="{A67A12FB-7C13-4BC0-B07C-33267BED6ECC}" type="parTrans" cxnId="{32F365A4-FE05-43E1-B968-DF378FFEC9F3}">
      <dgm:prSet/>
      <dgm:spPr/>
      <dgm:t>
        <a:bodyPr/>
        <a:lstStyle/>
        <a:p>
          <a:endParaRPr lang="uk-UA"/>
        </a:p>
      </dgm:t>
    </dgm:pt>
    <dgm:pt modelId="{249A4EE4-D746-466E-9D59-4F35D852829F}" type="sibTrans" cxnId="{32F365A4-FE05-43E1-B968-DF378FFEC9F3}">
      <dgm:prSet/>
      <dgm:spPr/>
      <dgm:t>
        <a:bodyPr/>
        <a:lstStyle/>
        <a:p>
          <a:endParaRPr lang="uk-UA"/>
        </a:p>
      </dgm:t>
    </dgm:pt>
    <dgm:pt modelId="{F3AF073F-698E-4CF0-87CC-534D83C077B5}">
      <dgm:prSet phldrT="[Текст]" custT="1"/>
      <dgm:spPr/>
      <dgm:t>
        <a:bodyPr/>
        <a:lstStyle/>
        <a:p>
          <a:r>
            <a:rPr lang="uk-UA" sz="1400" dirty="0" smtClean="0"/>
            <a:t>Уміння працювати в злагоді з іншими і спільно йти до мети.</a:t>
          </a:r>
          <a:endParaRPr lang="uk-UA" sz="1400" dirty="0"/>
        </a:p>
      </dgm:t>
    </dgm:pt>
    <dgm:pt modelId="{1114F66E-71BE-498E-8B1D-D692756C0008}" type="parTrans" cxnId="{C27FD8EA-5EC3-45CF-AF2E-7240F49F88ED}">
      <dgm:prSet/>
      <dgm:spPr/>
      <dgm:t>
        <a:bodyPr/>
        <a:lstStyle/>
        <a:p>
          <a:endParaRPr lang="uk-UA"/>
        </a:p>
      </dgm:t>
    </dgm:pt>
    <dgm:pt modelId="{7F6BED20-050F-4191-9503-4324B6F289B1}" type="sibTrans" cxnId="{C27FD8EA-5EC3-45CF-AF2E-7240F49F88ED}">
      <dgm:prSet/>
      <dgm:spPr/>
      <dgm:t>
        <a:bodyPr/>
        <a:lstStyle/>
        <a:p>
          <a:endParaRPr lang="uk-UA"/>
        </a:p>
      </dgm:t>
    </dgm:pt>
    <dgm:pt modelId="{435637F2-980F-4616-9964-A8E231325CAF}">
      <dgm:prSet phldrT="[Текст]" custT="1"/>
      <dgm:spPr/>
      <dgm:t>
        <a:bodyPr/>
        <a:lstStyle/>
        <a:p>
          <a:r>
            <a:rPr lang="uk-UA" sz="1400" dirty="0" smtClean="0"/>
            <a:t>Не вузьких знань, а загального підходу до вирішення питань.</a:t>
          </a:r>
          <a:endParaRPr lang="uk-UA" sz="1400" dirty="0"/>
        </a:p>
      </dgm:t>
    </dgm:pt>
    <dgm:pt modelId="{677E493D-B4BF-4B65-851F-D33869317AA8}" type="parTrans" cxnId="{0CB8824C-4EF6-4CB2-B2D2-3845876E770B}">
      <dgm:prSet/>
      <dgm:spPr/>
      <dgm:t>
        <a:bodyPr/>
        <a:lstStyle/>
        <a:p>
          <a:endParaRPr lang="uk-UA"/>
        </a:p>
      </dgm:t>
    </dgm:pt>
    <dgm:pt modelId="{E9FD1700-E813-4B65-9AFC-173111FFD6BC}" type="sibTrans" cxnId="{0CB8824C-4EF6-4CB2-B2D2-3845876E770B}">
      <dgm:prSet/>
      <dgm:spPr/>
      <dgm:t>
        <a:bodyPr/>
        <a:lstStyle/>
        <a:p>
          <a:endParaRPr lang="uk-UA"/>
        </a:p>
      </dgm:t>
    </dgm:pt>
    <dgm:pt modelId="{BFA1A82E-7C71-4175-AE57-D18E3650ABAC}">
      <dgm:prSet phldrT="[Текст]" custT="1"/>
      <dgm:spPr/>
      <dgm:t>
        <a:bodyPr/>
        <a:lstStyle/>
        <a:p>
          <a:r>
            <a:rPr lang="uk-UA" sz="1400" dirty="0" smtClean="0"/>
            <a:t>Розвитку інтелектуальних можливостей та прагнення до самовдосконалення.</a:t>
          </a:r>
          <a:endParaRPr lang="uk-UA" sz="1400" dirty="0"/>
        </a:p>
      </dgm:t>
    </dgm:pt>
    <dgm:pt modelId="{7CD5BD93-9134-4F05-9A1F-66036138BC04}" type="parTrans" cxnId="{E0058DA2-9E39-422F-A727-09766AA0CFD1}">
      <dgm:prSet/>
      <dgm:spPr/>
      <dgm:t>
        <a:bodyPr/>
        <a:lstStyle/>
        <a:p>
          <a:endParaRPr lang="uk-UA"/>
        </a:p>
      </dgm:t>
    </dgm:pt>
    <dgm:pt modelId="{CD9CF691-AE6A-4F16-9872-23D39634939F}" type="sibTrans" cxnId="{E0058DA2-9E39-422F-A727-09766AA0CFD1}">
      <dgm:prSet/>
      <dgm:spPr/>
      <dgm:t>
        <a:bodyPr/>
        <a:lstStyle/>
        <a:p>
          <a:endParaRPr lang="uk-UA"/>
        </a:p>
      </dgm:t>
    </dgm:pt>
    <dgm:pt modelId="{54805821-0196-4CF9-ACE1-D2ADF0AB4E0D}" type="pres">
      <dgm:prSet presAssocID="{DEBF4C47-56E8-4E3B-BA5C-8B50D4D5D4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CB8F217-03B2-4D91-BFBD-34F6E567FF5D}" type="pres">
      <dgm:prSet presAssocID="{031AFF1E-CB5D-45EC-8B9F-4B1B51F13EF9}" presName="root1" presStyleCnt="0"/>
      <dgm:spPr/>
    </dgm:pt>
    <dgm:pt modelId="{D6381F98-BA42-4104-95E1-2FBF4F85DBE6}" type="pres">
      <dgm:prSet presAssocID="{031AFF1E-CB5D-45EC-8B9F-4B1B51F13EF9}" presName="LevelOneTextNode" presStyleLbl="node0" presStyleIdx="0" presStyleCnt="1" custScaleY="184488" custLinFactNeighborX="-1735" custLinFactNeighborY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A77B559-BB6D-4801-B8F8-A3F3879959C0}" type="pres">
      <dgm:prSet presAssocID="{031AFF1E-CB5D-45EC-8B9F-4B1B51F13EF9}" presName="level2hierChild" presStyleCnt="0"/>
      <dgm:spPr/>
    </dgm:pt>
    <dgm:pt modelId="{B36242A0-7366-4EC2-A278-BF0AAE0DCB22}" type="pres">
      <dgm:prSet presAssocID="{11A5F358-7D25-4E13-BCC4-13984985CC37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7B63EB6B-62C0-438B-9C1F-172E72AB5DFF}" type="pres">
      <dgm:prSet presAssocID="{11A5F358-7D25-4E13-BCC4-13984985CC37}" presName="connTx" presStyleLbl="parChTrans1D2" presStyleIdx="0" presStyleCnt="2"/>
      <dgm:spPr/>
      <dgm:t>
        <a:bodyPr/>
        <a:lstStyle/>
        <a:p>
          <a:endParaRPr lang="uk-UA"/>
        </a:p>
      </dgm:t>
    </dgm:pt>
    <dgm:pt modelId="{8A2F3EF7-27E6-4F01-8E73-11D7648DB2B8}" type="pres">
      <dgm:prSet presAssocID="{76881D4D-8CDA-4F77-ABAE-A0D20E52C4EA}" presName="root2" presStyleCnt="0"/>
      <dgm:spPr/>
    </dgm:pt>
    <dgm:pt modelId="{9C39CB4F-1549-473F-99A9-4BDE72BD8372}" type="pres">
      <dgm:prSet presAssocID="{76881D4D-8CDA-4F77-ABAE-A0D20E52C4E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0760C27-9DC1-4DEC-9B61-6F61FABCDA9C}" type="pres">
      <dgm:prSet presAssocID="{76881D4D-8CDA-4F77-ABAE-A0D20E52C4EA}" presName="level3hierChild" presStyleCnt="0"/>
      <dgm:spPr/>
    </dgm:pt>
    <dgm:pt modelId="{8C033C59-D30E-4253-9F35-B472C9028B48}" type="pres">
      <dgm:prSet presAssocID="{A67A12FB-7C13-4BC0-B07C-33267BED6ECC}" presName="conn2-1" presStyleLbl="parChTrans1D3" presStyleIdx="0" presStyleCnt="3"/>
      <dgm:spPr/>
      <dgm:t>
        <a:bodyPr/>
        <a:lstStyle/>
        <a:p>
          <a:endParaRPr lang="uk-UA"/>
        </a:p>
      </dgm:t>
    </dgm:pt>
    <dgm:pt modelId="{61AEF1E0-0D1F-4497-B75F-D46298F11C9F}" type="pres">
      <dgm:prSet presAssocID="{A67A12FB-7C13-4BC0-B07C-33267BED6ECC}" presName="connTx" presStyleLbl="parChTrans1D3" presStyleIdx="0" presStyleCnt="3"/>
      <dgm:spPr/>
      <dgm:t>
        <a:bodyPr/>
        <a:lstStyle/>
        <a:p>
          <a:endParaRPr lang="uk-UA"/>
        </a:p>
      </dgm:t>
    </dgm:pt>
    <dgm:pt modelId="{624D3A01-1D16-4FD2-B337-96657E2C3DDC}" type="pres">
      <dgm:prSet presAssocID="{C8EE96AE-4179-4552-9C48-05A1FDD3152C}" presName="root2" presStyleCnt="0"/>
      <dgm:spPr/>
    </dgm:pt>
    <dgm:pt modelId="{022257BE-5923-4BEA-B570-85F43B155452}" type="pres">
      <dgm:prSet presAssocID="{C8EE96AE-4179-4552-9C48-05A1FDD3152C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D7C6CDE-F80E-4B84-9CA3-BCC820E4E6E1}" type="pres">
      <dgm:prSet presAssocID="{C8EE96AE-4179-4552-9C48-05A1FDD3152C}" presName="level3hierChild" presStyleCnt="0"/>
      <dgm:spPr/>
    </dgm:pt>
    <dgm:pt modelId="{392F0A16-0363-462F-B668-54E55884C487}" type="pres">
      <dgm:prSet presAssocID="{1114F66E-71BE-498E-8B1D-D692756C0008}" presName="conn2-1" presStyleLbl="parChTrans1D3" presStyleIdx="1" presStyleCnt="3"/>
      <dgm:spPr/>
      <dgm:t>
        <a:bodyPr/>
        <a:lstStyle/>
        <a:p>
          <a:endParaRPr lang="uk-UA"/>
        </a:p>
      </dgm:t>
    </dgm:pt>
    <dgm:pt modelId="{3A5B08B5-5FC5-47D4-B379-8EEAD4CD1A26}" type="pres">
      <dgm:prSet presAssocID="{1114F66E-71BE-498E-8B1D-D692756C0008}" presName="connTx" presStyleLbl="parChTrans1D3" presStyleIdx="1" presStyleCnt="3"/>
      <dgm:spPr/>
      <dgm:t>
        <a:bodyPr/>
        <a:lstStyle/>
        <a:p>
          <a:endParaRPr lang="uk-UA"/>
        </a:p>
      </dgm:t>
    </dgm:pt>
    <dgm:pt modelId="{715C97A0-84C4-4061-95AF-4544A2668E0C}" type="pres">
      <dgm:prSet presAssocID="{F3AF073F-698E-4CF0-87CC-534D83C077B5}" presName="root2" presStyleCnt="0"/>
      <dgm:spPr/>
    </dgm:pt>
    <dgm:pt modelId="{F19B9A4E-5DF3-4877-A1B3-D065F6E54316}" type="pres">
      <dgm:prSet presAssocID="{F3AF073F-698E-4CF0-87CC-534D83C077B5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4D36603-9DE1-49FE-9EC2-2C680978BD2F}" type="pres">
      <dgm:prSet presAssocID="{F3AF073F-698E-4CF0-87CC-534D83C077B5}" presName="level3hierChild" presStyleCnt="0"/>
      <dgm:spPr/>
    </dgm:pt>
    <dgm:pt modelId="{C36CC679-36CA-46CA-A21B-B9BB5D1BD1DC}" type="pres">
      <dgm:prSet presAssocID="{677E493D-B4BF-4B65-851F-D33869317AA8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06D3F983-29DE-4434-B374-897A33BC603B}" type="pres">
      <dgm:prSet presAssocID="{677E493D-B4BF-4B65-851F-D33869317AA8}" presName="connTx" presStyleLbl="parChTrans1D2" presStyleIdx="1" presStyleCnt="2"/>
      <dgm:spPr/>
      <dgm:t>
        <a:bodyPr/>
        <a:lstStyle/>
        <a:p>
          <a:endParaRPr lang="uk-UA"/>
        </a:p>
      </dgm:t>
    </dgm:pt>
    <dgm:pt modelId="{D1C812FB-B514-48D1-8D8F-03C74017A57D}" type="pres">
      <dgm:prSet presAssocID="{435637F2-980F-4616-9964-A8E231325CAF}" presName="root2" presStyleCnt="0"/>
      <dgm:spPr/>
    </dgm:pt>
    <dgm:pt modelId="{C9A7EAC7-F351-46EA-8FBF-00F17BBB22A5}" type="pres">
      <dgm:prSet presAssocID="{435637F2-980F-4616-9964-A8E231325CA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84AB79A-C1C6-49E2-A0E6-38F0E29E1D35}" type="pres">
      <dgm:prSet presAssocID="{435637F2-980F-4616-9964-A8E231325CAF}" presName="level3hierChild" presStyleCnt="0"/>
      <dgm:spPr/>
    </dgm:pt>
    <dgm:pt modelId="{3637064E-DC9E-4CCB-B317-FAD0DDEEF655}" type="pres">
      <dgm:prSet presAssocID="{7CD5BD93-9134-4F05-9A1F-66036138BC04}" presName="conn2-1" presStyleLbl="parChTrans1D3" presStyleIdx="2" presStyleCnt="3"/>
      <dgm:spPr/>
      <dgm:t>
        <a:bodyPr/>
        <a:lstStyle/>
        <a:p>
          <a:endParaRPr lang="uk-UA"/>
        </a:p>
      </dgm:t>
    </dgm:pt>
    <dgm:pt modelId="{FFBC4A58-D970-4CE2-9EF5-7D62268739D3}" type="pres">
      <dgm:prSet presAssocID="{7CD5BD93-9134-4F05-9A1F-66036138BC04}" presName="connTx" presStyleLbl="parChTrans1D3" presStyleIdx="2" presStyleCnt="3"/>
      <dgm:spPr/>
      <dgm:t>
        <a:bodyPr/>
        <a:lstStyle/>
        <a:p>
          <a:endParaRPr lang="uk-UA"/>
        </a:p>
      </dgm:t>
    </dgm:pt>
    <dgm:pt modelId="{7CED5DEF-0D6E-4A91-99F5-C830821AD88E}" type="pres">
      <dgm:prSet presAssocID="{BFA1A82E-7C71-4175-AE57-D18E3650ABAC}" presName="root2" presStyleCnt="0"/>
      <dgm:spPr/>
    </dgm:pt>
    <dgm:pt modelId="{3918D6BC-C4E5-4B58-B81A-137BE6D6D665}" type="pres">
      <dgm:prSet presAssocID="{BFA1A82E-7C71-4175-AE57-D18E3650ABAC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286E9C4-5E82-41F2-81FB-1CAAE05B3F82}" type="pres">
      <dgm:prSet presAssocID="{BFA1A82E-7C71-4175-AE57-D18E3650ABAC}" presName="level3hierChild" presStyleCnt="0"/>
      <dgm:spPr/>
    </dgm:pt>
  </dgm:ptLst>
  <dgm:cxnLst>
    <dgm:cxn modelId="{BD6BA226-F3AC-45F9-8EDC-7AEE00D56FDE}" type="presOf" srcId="{76881D4D-8CDA-4F77-ABAE-A0D20E52C4EA}" destId="{9C39CB4F-1549-473F-99A9-4BDE72BD8372}" srcOrd="0" destOrd="0" presId="urn:microsoft.com/office/officeart/2005/8/layout/hierarchy2"/>
    <dgm:cxn modelId="{32F365A4-FE05-43E1-B968-DF378FFEC9F3}" srcId="{76881D4D-8CDA-4F77-ABAE-A0D20E52C4EA}" destId="{C8EE96AE-4179-4552-9C48-05A1FDD3152C}" srcOrd="0" destOrd="0" parTransId="{A67A12FB-7C13-4BC0-B07C-33267BED6ECC}" sibTransId="{249A4EE4-D746-466E-9D59-4F35D852829F}"/>
    <dgm:cxn modelId="{02B257A1-3EDC-4180-98E2-759A0EA32A32}" type="presOf" srcId="{7CD5BD93-9134-4F05-9A1F-66036138BC04}" destId="{3637064E-DC9E-4CCB-B317-FAD0DDEEF655}" srcOrd="0" destOrd="0" presId="urn:microsoft.com/office/officeart/2005/8/layout/hierarchy2"/>
    <dgm:cxn modelId="{02E3FDC1-15E6-4265-89EB-8C1001748BEB}" srcId="{031AFF1E-CB5D-45EC-8B9F-4B1B51F13EF9}" destId="{76881D4D-8CDA-4F77-ABAE-A0D20E52C4EA}" srcOrd="0" destOrd="0" parTransId="{11A5F358-7D25-4E13-BCC4-13984985CC37}" sibTransId="{73ECE8A8-2697-4C8D-ABC9-CCAC67E5B03F}"/>
    <dgm:cxn modelId="{C937F92A-317B-4EE5-B9AB-77931F334BB0}" type="presOf" srcId="{677E493D-B4BF-4B65-851F-D33869317AA8}" destId="{C36CC679-36CA-46CA-A21B-B9BB5D1BD1DC}" srcOrd="0" destOrd="0" presId="urn:microsoft.com/office/officeart/2005/8/layout/hierarchy2"/>
    <dgm:cxn modelId="{C59B577B-1948-4514-A111-1AC8AE110D38}" type="presOf" srcId="{A67A12FB-7C13-4BC0-B07C-33267BED6ECC}" destId="{8C033C59-D30E-4253-9F35-B472C9028B48}" srcOrd="0" destOrd="0" presId="urn:microsoft.com/office/officeart/2005/8/layout/hierarchy2"/>
    <dgm:cxn modelId="{C27FD8EA-5EC3-45CF-AF2E-7240F49F88ED}" srcId="{76881D4D-8CDA-4F77-ABAE-A0D20E52C4EA}" destId="{F3AF073F-698E-4CF0-87CC-534D83C077B5}" srcOrd="1" destOrd="0" parTransId="{1114F66E-71BE-498E-8B1D-D692756C0008}" sibTransId="{7F6BED20-050F-4191-9503-4324B6F289B1}"/>
    <dgm:cxn modelId="{B2A2F0B4-45A7-48E7-A192-22D689F7ABDE}" type="presOf" srcId="{A67A12FB-7C13-4BC0-B07C-33267BED6ECC}" destId="{61AEF1E0-0D1F-4497-B75F-D46298F11C9F}" srcOrd="1" destOrd="0" presId="urn:microsoft.com/office/officeart/2005/8/layout/hierarchy2"/>
    <dgm:cxn modelId="{E0058DA2-9E39-422F-A727-09766AA0CFD1}" srcId="{435637F2-980F-4616-9964-A8E231325CAF}" destId="{BFA1A82E-7C71-4175-AE57-D18E3650ABAC}" srcOrd="0" destOrd="0" parTransId="{7CD5BD93-9134-4F05-9A1F-66036138BC04}" sibTransId="{CD9CF691-AE6A-4F16-9872-23D39634939F}"/>
    <dgm:cxn modelId="{C8231936-212A-4CC5-AEE8-417543908768}" type="presOf" srcId="{435637F2-980F-4616-9964-A8E231325CAF}" destId="{C9A7EAC7-F351-46EA-8FBF-00F17BBB22A5}" srcOrd="0" destOrd="0" presId="urn:microsoft.com/office/officeart/2005/8/layout/hierarchy2"/>
    <dgm:cxn modelId="{B1B0751D-425A-4489-8B0E-BBA6ACE2658B}" type="presOf" srcId="{F3AF073F-698E-4CF0-87CC-534D83C077B5}" destId="{F19B9A4E-5DF3-4877-A1B3-D065F6E54316}" srcOrd="0" destOrd="0" presId="urn:microsoft.com/office/officeart/2005/8/layout/hierarchy2"/>
    <dgm:cxn modelId="{B5ABC44C-AC35-44A3-87AB-B2FB5A85BE19}" type="presOf" srcId="{DEBF4C47-56E8-4E3B-BA5C-8B50D4D5D4E6}" destId="{54805821-0196-4CF9-ACE1-D2ADF0AB4E0D}" srcOrd="0" destOrd="0" presId="urn:microsoft.com/office/officeart/2005/8/layout/hierarchy2"/>
    <dgm:cxn modelId="{3A0AA8D1-1487-4120-AEF1-AA0CBD219615}" type="presOf" srcId="{11A5F358-7D25-4E13-BCC4-13984985CC37}" destId="{B36242A0-7366-4EC2-A278-BF0AAE0DCB22}" srcOrd="0" destOrd="0" presId="urn:microsoft.com/office/officeart/2005/8/layout/hierarchy2"/>
    <dgm:cxn modelId="{E54DF01C-ECEA-4CF5-8719-9CA4D82E2647}" type="presOf" srcId="{1114F66E-71BE-498E-8B1D-D692756C0008}" destId="{392F0A16-0363-462F-B668-54E55884C487}" srcOrd="0" destOrd="0" presId="urn:microsoft.com/office/officeart/2005/8/layout/hierarchy2"/>
    <dgm:cxn modelId="{08311F4B-82AD-4FE1-8F24-93D7730D3528}" type="presOf" srcId="{1114F66E-71BE-498E-8B1D-D692756C0008}" destId="{3A5B08B5-5FC5-47D4-B379-8EEAD4CD1A26}" srcOrd="1" destOrd="0" presId="urn:microsoft.com/office/officeart/2005/8/layout/hierarchy2"/>
    <dgm:cxn modelId="{406FB95C-4F42-40B8-88A2-E7BD3FAA285A}" type="presOf" srcId="{BFA1A82E-7C71-4175-AE57-D18E3650ABAC}" destId="{3918D6BC-C4E5-4B58-B81A-137BE6D6D665}" srcOrd="0" destOrd="0" presId="urn:microsoft.com/office/officeart/2005/8/layout/hierarchy2"/>
    <dgm:cxn modelId="{7A61C368-B5A7-4651-8715-3647E61EBE3C}" srcId="{DEBF4C47-56E8-4E3B-BA5C-8B50D4D5D4E6}" destId="{031AFF1E-CB5D-45EC-8B9F-4B1B51F13EF9}" srcOrd="0" destOrd="0" parTransId="{CA1F21A2-5581-4031-99AC-FED0C6EC9EF5}" sibTransId="{7DF71ABF-4B30-4DD3-971F-92C2953A6EE2}"/>
    <dgm:cxn modelId="{ECD42366-0BCF-4A5C-8875-3B3960ED584C}" type="presOf" srcId="{C8EE96AE-4179-4552-9C48-05A1FDD3152C}" destId="{022257BE-5923-4BEA-B570-85F43B155452}" srcOrd="0" destOrd="0" presId="urn:microsoft.com/office/officeart/2005/8/layout/hierarchy2"/>
    <dgm:cxn modelId="{0CB8824C-4EF6-4CB2-B2D2-3845876E770B}" srcId="{031AFF1E-CB5D-45EC-8B9F-4B1B51F13EF9}" destId="{435637F2-980F-4616-9964-A8E231325CAF}" srcOrd="1" destOrd="0" parTransId="{677E493D-B4BF-4B65-851F-D33869317AA8}" sibTransId="{E9FD1700-E813-4B65-9AFC-173111FFD6BC}"/>
    <dgm:cxn modelId="{606145EA-AA61-4296-A12F-6AB1A389B1D0}" type="presOf" srcId="{7CD5BD93-9134-4F05-9A1F-66036138BC04}" destId="{FFBC4A58-D970-4CE2-9EF5-7D62268739D3}" srcOrd="1" destOrd="0" presId="urn:microsoft.com/office/officeart/2005/8/layout/hierarchy2"/>
    <dgm:cxn modelId="{41E60C3B-4991-42C3-A207-BE7DEF10DE48}" type="presOf" srcId="{677E493D-B4BF-4B65-851F-D33869317AA8}" destId="{06D3F983-29DE-4434-B374-897A33BC603B}" srcOrd="1" destOrd="0" presId="urn:microsoft.com/office/officeart/2005/8/layout/hierarchy2"/>
    <dgm:cxn modelId="{D136B00D-3CEB-4C93-A354-ED11D65377E6}" type="presOf" srcId="{11A5F358-7D25-4E13-BCC4-13984985CC37}" destId="{7B63EB6B-62C0-438B-9C1F-172E72AB5DFF}" srcOrd="1" destOrd="0" presId="urn:microsoft.com/office/officeart/2005/8/layout/hierarchy2"/>
    <dgm:cxn modelId="{9B94125B-2FD8-40C0-B4A3-4397A2E127FA}" type="presOf" srcId="{031AFF1E-CB5D-45EC-8B9F-4B1B51F13EF9}" destId="{D6381F98-BA42-4104-95E1-2FBF4F85DBE6}" srcOrd="0" destOrd="0" presId="urn:microsoft.com/office/officeart/2005/8/layout/hierarchy2"/>
    <dgm:cxn modelId="{0FD8A4E1-2D57-47A9-ABD1-07B15455E9C7}" type="presParOf" srcId="{54805821-0196-4CF9-ACE1-D2ADF0AB4E0D}" destId="{ECB8F217-03B2-4D91-BFBD-34F6E567FF5D}" srcOrd="0" destOrd="0" presId="urn:microsoft.com/office/officeart/2005/8/layout/hierarchy2"/>
    <dgm:cxn modelId="{7ED79721-5BD1-4BC0-B39D-7A7DF05C9BA1}" type="presParOf" srcId="{ECB8F217-03B2-4D91-BFBD-34F6E567FF5D}" destId="{D6381F98-BA42-4104-95E1-2FBF4F85DBE6}" srcOrd="0" destOrd="0" presId="urn:microsoft.com/office/officeart/2005/8/layout/hierarchy2"/>
    <dgm:cxn modelId="{5CE5008C-6C9F-47EE-9617-CA0CBBF0C9F8}" type="presParOf" srcId="{ECB8F217-03B2-4D91-BFBD-34F6E567FF5D}" destId="{BA77B559-BB6D-4801-B8F8-A3F3879959C0}" srcOrd="1" destOrd="0" presId="urn:microsoft.com/office/officeart/2005/8/layout/hierarchy2"/>
    <dgm:cxn modelId="{88412BC6-F4FD-4CDF-9CE9-AC5E4BE8CCD2}" type="presParOf" srcId="{BA77B559-BB6D-4801-B8F8-A3F3879959C0}" destId="{B36242A0-7366-4EC2-A278-BF0AAE0DCB22}" srcOrd="0" destOrd="0" presId="urn:microsoft.com/office/officeart/2005/8/layout/hierarchy2"/>
    <dgm:cxn modelId="{D53E1FBC-614C-4F4A-AB4B-D41E20FC290D}" type="presParOf" srcId="{B36242A0-7366-4EC2-A278-BF0AAE0DCB22}" destId="{7B63EB6B-62C0-438B-9C1F-172E72AB5DFF}" srcOrd="0" destOrd="0" presId="urn:microsoft.com/office/officeart/2005/8/layout/hierarchy2"/>
    <dgm:cxn modelId="{6427C9B9-0D41-4BBD-9026-6CDB84E07A9B}" type="presParOf" srcId="{BA77B559-BB6D-4801-B8F8-A3F3879959C0}" destId="{8A2F3EF7-27E6-4F01-8E73-11D7648DB2B8}" srcOrd="1" destOrd="0" presId="urn:microsoft.com/office/officeart/2005/8/layout/hierarchy2"/>
    <dgm:cxn modelId="{89DA2417-71AD-48B0-BBD0-E63D87513E3C}" type="presParOf" srcId="{8A2F3EF7-27E6-4F01-8E73-11D7648DB2B8}" destId="{9C39CB4F-1549-473F-99A9-4BDE72BD8372}" srcOrd="0" destOrd="0" presId="urn:microsoft.com/office/officeart/2005/8/layout/hierarchy2"/>
    <dgm:cxn modelId="{7F89E434-271D-4862-B7AC-B34C6B1156D2}" type="presParOf" srcId="{8A2F3EF7-27E6-4F01-8E73-11D7648DB2B8}" destId="{C0760C27-9DC1-4DEC-9B61-6F61FABCDA9C}" srcOrd="1" destOrd="0" presId="urn:microsoft.com/office/officeart/2005/8/layout/hierarchy2"/>
    <dgm:cxn modelId="{AAF9F2A9-5F93-4420-8EE7-2C294FB5D2A2}" type="presParOf" srcId="{C0760C27-9DC1-4DEC-9B61-6F61FABCDA9C}" destId="{8C033C59-D30E-4253-9F35-B472C9028B48}" srcOrd="0" destOrd="0" presId="urn:microsoft.com/office/officeart/2005/8/layout/hierarchy2"/>
    <dgm:cxn modelId="{5423B651-6E05-404D-9D50-9D668108196D}" type="presParOf" srcId="{8C033C59-D30E-4253-9F35-B472C9028B48}" destId="{61AEF1E0-0D1F-4497-B75F-D46298F11C9F}" srcOrd="0" destOrd="0" presId="urn:microsoft.com/office/officeart/2005/8/layout/hierarchy2"/>
    <dgm:cxn modelId="{6BCA2396-7BE1-4E20-81CB-108DAAF8726D}" type="presParOf" srcId="{C0760C27-9DC1-4DEC-9B61-6F61FABCDA9C}" destId="{624D3A01-1D16-4FD2-B337-96657E2C3DDC}" srcOrd="1" destOrd="0" presId="urn:microsoft.com/office/officeart/2005/8/layout/hierarchy2"/>
    <dgm:cxn modelId="{6E63671B-8C68-4181-9DFC-1D9C6804698C}" type="presParOf" srcId="{624D3A01-1D16-4FD2-B337-96657E2C3DDC}" destId="{022257BE-5923-4BEA-B570-85F43B155452}" srcOrd="0" destOrd="0" presId="urn:microsoft.com/office/officeart/2005/8/layout/hierarchy2"/>
    <dgm:cxn modelId="{5397737C-15C0-4742-A873-4741D6D5BBB8}" type="presParOf" srcId="{624D3A01-1D16-4FD2-B337-96657E2C3DDC}" destId="{5D7C6CDE-F80E-4B84-9CA3-BCC820E4E6E1}" srcOrd="1" destOrd="0" presId="urn:microsoft.com/office/officeart/2005/8/layout/hierarchy2"/>
    <dgm:cxn modelId="{137AF4D1-F6F6-4FB2-9C21-D61F7320E2EB}" type="presParOf" srcId="{C0760C27-9DC1-4DEC-9B61-6F61FABCDA9C}" destId="{392F0A16-0363-462F-B668-54E55884C487}" srcOrd="2" destOrd="0" presId="urn:microsoft.com/office/officeart/2005/8/layout/hierarchy2"/>
    <dgm:cxn modelId="{159A5C6B-D386-4F6E-8847-258A377C75E1}" type="presParOf" srcId="{392F0A16-0363-462F-B668-54E55884C487}" destId="{3A5B08B5-5FC5-47D4-B379-8EEAD4CD1A26}" srcOrd="0" destOrd="0" presId="urn:microsoft.com/office/officeart/2005/8/layout/hierarchy2"/>
    <dgm:cxn modelId="{CC5FEEDD-611A-44D0-A8E7-FA2563AFDAD1}" type="presParOf" srcId="{C0760C27-9DC1-4DEC-9B61-6F61FABCDA9C}" destId="{715C97A0-84C4-4061-95AF-4544A2668E0C}" srcOrd="3" destOrd="0" presId="urn:microsoft.com/office/officeart/2005/8/layout/hierarchy2"/>
    <dgm:cxn modelId="{D91C7BF7-AFC5-4E03-B217-518BF9AE7E3B}" type="presParOf" srcId="{715C97A0-84C4-4061-95AF-4544A2668E0C}" destId="{F19B9A4E-5DF3-4877-A1B3-D065F6E54316}" srcOrd="0" destOrd="0" presId="urn:microsoft.com/office/officeart/2005/8/layout/hierarchy2"/>
    <dgm:cxn modelId="{DFE8291B-4822-457E-A26F-794708D92D1A}" type="presParOf" srcId="{715C97A0-84C4-4061-95AF-4544A2668E0C}" destId="{84D36603-9DE1-49FE-9EC2-2C680978BD2F}" srcOrd="1" destOrd="0" presId="urn:microsoft.com/office/officeart/2005/8/layout/hierarchy2"/>
    <dgm:cxn modelId="{2B5BDAFF-284B-422F-8A3F-030A0D247E5D}" type="presParOf" srcId="{BA77B559-BB6D-4801-B8F8-A3F3879959C0}" destId="{C36CC679-36CA-46CA-A21B-B9BB5D1BD1DC}" srcOrd="2" destOrd="0" presId="urn:microsoft.com/office/officeart/2005/8/layout/hierarchy2"/>
    <dgm:cxn modelId="{0023B616-8EDF-451F-841B-CA92B71B1EC7}" type="presParOf" srcId="{C36CC679-36CA-46CA-A21B-B9BB5D1BD1DC}" destId="{06D3F983-29DE-4434-B374-897A33BC603B}" srcOrd="0" destOrd="0" presId="urn:microsoft.com/office/officeart/2005/8/layout/hierarchy2"/>
    <dgm:cxn modelId="{59E156F5-637C-4EE9-AB87-9F7742F33E42}" type="presParOf" srcId="{BA77B559-BB6D-4801-B8F8-A3F3879959C0}" destId="{D1C812FB-B514-48D1-8D8F-03C74017A57D}" srcOrd="3" destOrd="0" presId="urn:microsoft.com/office/officeart/2005/8/layout/hierarchy2"/>
    <dgm:cxn modelId="{D212AD0B-063A-40D6-88E9-A30CCF670F08}" type="presParOf" srcId="{D1C812FB-B514-48D1-8D8F-03C74017A57D}" destId="{C9A7EAC7-F351-46EA-8FBF-00F17BBB22A5}" srcOrd="0" destOrd="0" presId="urn:microsoft.com/office/officeart/2005/8/layout/hierarchy2"/>
    <dgm:cxn modelId="{3A1B46ED-AC76-401C-BE5B-5A42B089E267}" type="presParOf" srcId="{D1C812FB-B514-48D1-8D8F-03C74017A57D}" destId="{684AB79A-C1C6-49E2-A0E6-38F0E29E1D35}" srcOrd="1" destOrd="0" presId="urn:microsoft.com/office/officeart/2005/8/layout/hierarchy2"/>
    <dgm:cxn modelId="{7763AB97-D1A3-4428-805E-DC102AB99AE6}" type="presParOf" srcId="{684AB79A-C1C6-49E2-A0E6-38F0E29E1D35}" destId="{3637064E-DC9E-4CCB-B317-FAD0DDEEF655}" srcOrd="0" destOrd="0" presId="urn:microsoft.com/office/officeart/2005/8/layout/hierarchy2"/>
    <dgm:cxn modelId="{B85A901F-B258-4A3D-9BF6-270DF923F255}" type="presParOf" srcId="{3637064E-DC9E-4CCB-B317-FAD0DDEEF655}" destId="{FFBC4A58-D970-4CE2-9EF5-7D62268739D3}" srcOrd="0" destOrd="0" presId="urn:microsoft.com/office/officeart/2005/8/layout/hierarchy2"/>
    <dgm:cxn modelId="{9C1F3B60-4FDF-4282-8BD7-48CE54A318E6}" type="presParOf" srcId="{684AB79A-C1C6-49E2-A0E6-38F0E29E1D35}" destId="{7CED5DEF-0D6E-4A91-99F5-C830821AD88E}" srcOrd="1" destOrd="0" presId="urn:microsoft.com/office/officeart/2005/8/layout/hierarchy2"/>
    <dgm:cxn modelId="{0BED3CCF-7E85-4820-9C42-23DA658814B3}" type="presParOf" srcId="{7CED5DEF-0D6E-4A91-99F5-C830821AD88E}" destId="{3918D6BC-C4E5-4B58-B81A-137BE6D6D665}" srcOrd="0" destOrd="0" presId="urn:microsoft.com/office/officeart/2005/8/layout/hierarchy2"/>
    <dgm:cxn modelId="{77B2E4A5-54F6-4CCE-A6FF-E0F974495654}" type="presParOf" srcId="{7CED5DEF-0D6E-4A91-99F5-C830821AD88E}" destId="{7286E9C4-5E82-41F2-81FB-1CAAE05B3F82}" srcOrd="1" destOrd="0" presId="urn:microsoft.com/office/officeart/2005/8/layout/hierarchy2"/>
  </dgm:cxnLst>
  <dgm:bg>
    <a:solidFill>
      <a:schemeClr val="accent1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0203-EF6B-455A-A823-6655BBCC8E2C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49B55-CFE0-4FB0-97A1-98E530F964E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49B55-CFE0-4FB0-97A1-98E530F964ED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00665B-4853-48D5-B6BB-1E9E68063628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A87A16-11DA-4F2C-A187-BB60284462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0665B-4853-48D5-B6BB-1E9E68063628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87A16-11DA-4F2C-A187-BB60284462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900665B-4853-48D5-B6BB-1E9E68063628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A87A16-11DA-4F2C-A187-BB60284462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0665B-4853-48D5-B6BB-1E9E68063628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87A16-11DA-4F2C-A187-BB60284462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00665B-4853-48D5-B6BB-1E9E68063628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CA87A16-11DA-4F2C-A187-BB60284462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0665B-4853-48D5-B6BB-1E9E68063628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87A16-11DA-4F2C-A187-BB60284462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0665B-4853-48D5-B6BB-1E9E68063628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87A16-11DA-4F2C-A187-BB60284462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0665B-4853-48D5-B6BB-1E9E68063628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87A16-11DA-4F2C-A187-BB60284462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00665B-4853-48D5-B6BB-1E9E68063628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87A16-11DA-4F2C-A187-BB60284462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0665B-4853-48D5-B6BB-1E9E68063628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87A16-11DA-4F2C-A187-BB60284462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0665B-4853-48D5-B6BB-1E9E68063628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87A16-11DA-4F2C-A187-BB60284462F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900665B-4853-48D5-B6BB-1E9E68063628}" type="datetimeFigureOut">
              <a:rPr lang="uk-UA" smtClean="0"/>
              <a:pPr/>
              <a:t>20.11.2019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A87A16-11DA-4F2C-A187-BB60284462F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285728"/>
            <a:ext cx="4500594" cy="1071570"/>
          </a:xfrm>
        </p:spPr>
        <p:txBody>
          <a:bodyPr/>
          <a:lstStyle/>
          <a:p>
            <a:pPr algn="ctr"/>
            <a:r>
              <a:rPr lang="uk-UA" sz="4800" dirty="0" err="1">
                <a:latin typeface="Georgia" pitchFamily="18" charset="0"/>
              </a:rPr>
              <a:t>П</a:t>
            </a:r>
            <a:r>
              <a:rPr lang="uk-UA" sz="4800" dirty="0" err="1" smtClean="0">
                <a:latin typeface="Georgia" pitchFamily="18" charset="0"/>
              </a:rPr>
              <a:t>ортфоліо</a:t>
            </a:r>
            <a:endParaRPr lang="uk-UA" sz="4800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1500174"/>
            <a:ext cx="4357718" cy="471490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Вчителя біології</a:t>
            </a:r>
          </a:p>
          <a:p>
            <a:pPr algn="ctr"/>
            <a:r>
              <a:rPr lang="uk-UA" sz="3200" dirty="0" smtClean="0"/>
              <a:t> </a:t>
            </a:r>
            <a:r>
              <a:rPr lang="uk-UA" sz="3200" dirty="0" err="1" smtClean="0"/>
              <a:t>Війницької</a:t>
            </a:r>
            <a:r>
              <a:rPr lang="uk-UA" sz="3200" dirty="0" smtClean="0"/>
              <a:t> ЗОШ</a:t>
            </a:r>
          </a:p>
          <a:p>
            <a:pPr algn="ctr"/>
            <a:r>
              <a:rPr lang="uk-UA" sz="3200" dirty="0" smtClean="0"/>
              <a:t> І-ІІ ступенів</a:t>
            </a:r>
          </a:p>
          <a:p>
            <a:pPr algn="ctr"/>
            <a:endParaRPr lang="uk-UA" sz="3200" dirty="0" smtClean="0"/>
          </a:p>
          <a:p>
            <a:pPr algn="ctr"/>
            <a:endParaRPr lang="uk-UA" sz="3200" dirty="0" smtClean="0"/>
          </a:p>
          <a:p>
            <a:pPr algn="ctr"/>
            <a:r>
              <a:rPr lang="en-US" sz="2000" dirty="0" smtClean="0"/>
              <a:t>“</a:t>
            </a:r>
            <a:r>
              <a:rPr lang="uk-UA" sz="2000" dirty="0" smtClean="0"/>
              <a:t>Багато чого я навчився у своїх наставників, ще більшого – у своїх товаришів, але якнайбільше – у своїх учнів</a:t>
            </a:r>
            <a:r>
              <a:rPr lang="en-US" sz="2000" dirty="0" smtClean="0"/>
              <a:t>”</a:t>
            </a:r>
            <a:endParaRPr lang="uk-UA" sz="2000" dirty="0" smtClean="0"/>
          </a:p>
          <a:p>
            <a:r>
              <a:rPr lang="uk-UA" sz="2000" dirty="0" smtClean="0"/>
              <a:t>Талмуд</a:t>
            </a:r>
            <a:endParaRPr lang="uk-UA" sz="2000" dirty="0"/>
          </a:p>
        </p:txBody>
      </p:sp>
      <p:pic>
        <p:nvPicPr>
          <p:cNvPr id="4" name="Рисунок 3" descr="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3429006" cy="4572008"/>
          </a:xfrm>
          <a:prstGeom prst="rect">
            <a:avLst/>
          </a:prstGeom>
        </p:spPr>
      </p:pic>
    </p:spTree>
  </p:cSld>
  <p:clrMapOvr>
    <a:masterClrMapping/>
  </p:clrMapOvr>
  <p:transition advTm="3775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500042"/>
            <a:ext cx="2018123" cy="2690831"/>
          </a:xfrm>
          <a:prstGeom prst="rect">
            <a:avLst/>
          </a:prstGeom>
        </p:spPr>
      </p:pic>
      <p:pic>
        <p:nvPicPr>
          <p:cNvPr id="4" name="Рисунок 3" descr="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08" y="3714752"/>
            <a:ext cx="3143272" cy="2357454"/>
          </a:xfrm>
          <a:prstGeom prst="rect">
            <a:avLst/>
          </a:prstGeom>
        </p:spPr>
      </p:pic>
      <p:pic>
        <p:nvPicPr>
          <p:cNvPr id="5" name="Рисунок 4" descr="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714752"/>
            <a:ext cx="2214578" cy="2952771"/>
          </a:xfrm>
          <a:prstGeom prst="rect">
            <a:avLst/>
          </a:prstGeom>
        </p:spPr>
      </p:pic>
      <p:pic>
        <p:nvPicPr>
          <p:cNvPr id="6" name="Рисунок 5" descr="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785794"/>
            <a:ext cx="3071834" cy="230387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57554" y="320040"/>
            <a:ext cx="3000396" cy="1823076"/>
          </a:xfr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uk-UA" dirty="0" smtClean="0"/>
              <a:t>Наші  робочі будні</a:t>
            </a:r>
            <a:endParaRPr lang="uk-UA" dirty="0"/>
          </a:p>
        </p:txBody>
      </p:sp>
    </p:spTree>
  </p:cSld>
  <p:clrMapOvr>
    <a:masterClrMapping/>
  </p:clrMapOvr>
  <p:transition advTm="6224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143248"/>
            <a:ext cx="4214842" cy="328614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000496" y="2500306"/>
            <a:ext cx="4143404" cy="435769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Рецепт вчительського щастя:</a:t>
            </a:r>
          </a:p>
          <a:p>
            <a:pPr algn="ctr"/>
            <a:r>
              <a:rPr lang="uk-UA" dirty="0" smtClean="0"/>
              <a:t>Візьміть чашу терпіння,</a:t>
            </a:r>
          </a:p>
          <a:p>
            <a:pPr algn="ctr"/>
            <a:r>
              <a:rPr lang="uk-UA" dirty="0" smtClean="0"/>
              <a:t>Налийте туди повне серце любові,киньте дві пригорщі щедрості,</a:t>
            </a:r>
          </a:p>
          <a:p>
            <a:pPr algn="ctr"/>
            <a:r>
              <a:rPr lang="uk-UA" dirty="0" smtClean="0"/>
              <a:t>Хлюпніть туди ж гумору,</a:t>
            </a:r>
          </a:p>
          <a:p>
            <a:pPr algn="ctr"/>
            <a:r>
              <a:rPr lang="uk-UA" dirty="0" smtClean="0"/>
              <a:t>Посипте добром,</a:t>
            </a:r>
          </a:p>
          <a:p>
            <a:pPr algn="ctr"/>
            <a:r>
              <a:rPr lang="uk-UA" dirty="0" smtClean="0"/>
              <a:t>Додайте якомога більше віри,</a:t>
            </a:r>
          </a:p>
          <a:p>
            <a:pPr algn="ctr"/>
            <a:r>
              <a:rPr lang="uk-UA" dirty="0" smtClean="0"/>
              <a:t>І все це добре перемішайте.</a:t>
            </a:r>
          </a:p>
          <a:p>
            <a:pPr algn="ctr"/>
            <a:r>
              <a:rPr lang="uk-UA" dirty="0" smtClean="0"/>
              <a:t>Потім на мажте на шматок відпущеного вам життя</a:t>
            </a:r>
          </a:p>
          <a:p>
            <a:endParaRPr lang="uk-UA" dirty="0"/>
          </a:p>
        </p:txBody>
      </p:sp>
      <p:pic>
        <p:nvPicPr>
          <p:cNvPr id="3" name="Рисунок 2" descr="Без названия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57166"/>
            <a:ext cx="2171700" cy="210502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500042"/>
          <a:ext cx="3643338" cy="2194560"/>
        </p:xfrm>
        <a:graphic>
          <a:graphicData uri="http://schemas.openxmlformats.org/drawingml/2006/table">
            <a:tbl>
              <a:tblPr/>
              <a:tblGrid>
                <a:gridCol w="3643338"/>
              </a:tblGrid>
              <a:tr h="1408349">
                <a:tc>
                  <a:txBody>
                    <a:bodyPr/>
                    <a:lstStyle/>
                    <a:p>
                      <a:pPr indent="180340" algn="r"/>
                      <a:r>
                        <a:rPr lang="ru-RU" sz="1800" dirty="0">
                          <a:latin typeface="times new roman"/>
                        </a:rPr>
                        <a:t>Учителями </a:t>
                      </a:r>
                      <a:r>
                        <a:rPr lang="ru-RU" sz="1800" dirty="0" err="1">
                          <a:latin typeface="times new roman"/>
                        </a:rPr>
                        <a:t>повинні</a:t>
                      </a:r>
                      <a:r>
                        <a:rPr lang="ru-RU" sz="1800" dirty="0">
                          <a:latin typeface="times new roman"/>
                        </a:rPr>
                        <a:t> бути </a:t>
                      </a:r>
                      <a:r>
                        <a:rPr lang="ru-RU" sz="1800" dirty="0" err="1">
                          <a:latin typeface="times new roman"/>
                        </a:rPr>
                        <a:t>люди.чесні</a:t>
                      </a:r>
                      <a:r>
                        <a:rPr lang="ru-RU" sz="1800" dirty="0">
                          <a:latin typeface="times new roman"/>
                        </a:rPr>
                        <a:t>, </a:t>
                      </a:r>
                      <a:r>
                        <a:rPr lang="ru-RU" sz="1800" dirty="0" err="1">
                          <a:latin typeface="times new roman"/>
                        </a:rPr>
                        <a:t>діяльні</a:t>
                      </a:r>
                      <a:r>
                        <a:rPr lang="ru-RU" sz="1800" dirty="0">
                          <a:latin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</a:rPr>
                        <a:t>і</a:t>
                      </a:r>
                      <a:r>
                        <a:rPr lang="ru-RU" sz="1800" dirty="0">
                          <a:latin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</a:rPr>
                        <a:t>працьовиті</a:t>
                      </a:r>
                      <a:r>
                        <a:rPr lang="ru-RU" sz="1800" dirty="0">
                          <a:latin typeface="times new roman"/>
                        </a:rPr>
                        <a:t>; не </a:t>
                      </a:r>
                      <a:r>
                        <a:rPr lang="ru-RU" sz="1800" dirty="0" err="1">
                          <a:latin typeface="times new roman"/>
                        </a:rPr>
                        <a:t>тільки</a:t>
                      </a:r>
                      <a:r>
                        <a:rPr lang="ru-RU" sz="1800" dirty="0">
                          <a:latin typeface="times new roman"/>
                        </a:rPr>
                        <a:t> для годиться, а </a:t>
                      </a:r>
                      <a:r>
                        <a:rPr lang="ru-RU" sz="1800" dirty="0" err="1">
                          <a:latin typeface="times new roman"/>
                        </a:rPr>
                        <a:t>й</a:t>
                      </a:r>
                      <a:r>
                        <a:rPr lang="ru-RU" sz="1800" dirty="0">
                          <a:latin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</a:rPr>
                        <a:t>насправді</a:t>
                      </a:r>
                      <a:r>
                        <a:rPr lang="ru-RU" sz="1800" dirty="0">
                          <a:latin typeface="times new roman"/>
                        </a:rPr>
                        <a:t> вони </a:t>
                      </a:r>
                      <a:r>
                        <a:rPr lang="ru-RU" sz="1800" dirty="0" err="1">
                          <a:latin typeface="times new roman"/>
                        </a:rPr>
                        <a:t>повинні</a:t>
                      </a:r>
                      <a:r>
                        <a:rPr lang="ru-RU" sz="1800" dirty="0">
                          <a:latin typeface="times new roman"/>
                        </a:rPr>
                        <a:t> бути </a:t>
                      </a:r>
                      <a:r>
                        <a:rPr lang="ru-RU" sz="1800" dirty="0" err="1">
                          <a:latin typeface="times new roman"/>
                        </a:rPr>
                        <a:t>живими</a:t>
                      </a:r>
                      <a:r>
                        <a:rPr lang="ru-RU" sz="1800" dirty="0">
                          <a:latin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</a:rPr>
                        <a:t>взірцями</a:t>
                      </a:r>
                      <a:r>
                        <a:rPr lang="ru-RU" sz="1800" dirty="0">
                          <a:latin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</a:rPr>
                        <a:t>чеснот</a:t>
                      </a:r>
                      <a:r>
                        <a:rPr lang="ru-RU" sz="1800" dirty="0">
                          <a:latin typeface="times new roman"/>
                        </a:rPr>
                        <a:t>, </a:t>
                      </a:r>
                      <a:r>
                        <a:rPr lang="ru-RU" sz="1800" dirty="0" err="1">
                          <a:latin typeface="times new roman"/>
                        </a:rPr>
                        <a:t>що</a:t>
                      </a:r>
                      <a:r>
                        <a:rPr lang="ru-RU" sz="1800" dirty="0">
                          <a:latin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</a:rPr>
                        <a:t>їх</a:t>
                      </a:r>
                      <a:r>
                        <a:rPr lang="ru-RU" sz="1800" dirty="0">
                          <a:latin typeface="times new roman"/>
                        </a:rPr>
                        <a:t> вони </a:t>
                      </a:r>
                      <a:r>
                        <a:rPr lang="ru-RU" sz="1800" dirty="0" err="1">
                          <a:latin typeface="times new roman"/>
                        </a:rPr>
                        <a:t>мають</a:t>
                      </a:r>
                      <a:r>
                        <a:rPr lang="ru-RU" sz="1800" dirty="0">
                          <a:latin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</a:rPr>
                        <a:t>прищепити</a:t>
                      </a:r>
                      <a:r>
                        <a:rPr lang="ru-RU" sz="1800" dirty="0">
                          <a:latin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</a:rPr>
                        <a:t>іншим</a:t>
                      </a:r>
                      <a:r>
                        <a:rPr lang="ru-RU" sz="1800" dirty="0">
                          <a:latin typeface="times new roman"/>
                        </a:rPr>
                        <a:t>.  (</a:t>
                      </a:r>
                      <a:r>
                        <a:rPr lang="ru-RU" sz="1800" dirty="0" err="1">
                          <a:latin typeface="times new roman"/>
                        </a:rPr>
                        <a:t>Ніщо</a:t>
                      </a:r>
                      <a:r>
                        <a:rPr lang="ru-RU" sz="1800" dirty="0">
                          <a:latin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</a:rPr>
                        <a:t>удаване</a:t>
                      </a:r>
                      <a:r>
                        <a:rPr lang="ru-RU" sz="1800" dirty="0">
                          <a:latin typeface="times new roman"/>
                        </a:rPr>
                        <a:t> не </a:t>
                      </a:r>
                      <a:r>
                        <a:rPr lang="ru-RU" sz="1800" dirty="0" err="1">
                          <a:latin typeface="times new roman"/>
                        </a:rPr>
                        <a:t>може</a:t>
                      </a:r>
                      <a:r>
                        <a:rPr lang="ru-RU" sz="1800" dirty="0">
                          <a:latin typeface="times new roman"/>
                        </a:rPr>
                        <a:t> бути </a:t>
                      </a:r>
                      <a:r>
                        <a:rPr lang="ru-RU" sz="1800" dirty="0" err="1">
                          <a:latin typeface="times new roman"/>
                        </a:rPr>
                        <a:t>тривалим</a:t>
                      </a:r>
                      <a:r>
                        <a:rPr lang="ru-RU" sz="1800" dirty="0">
                          <a:latin typeface="times new roman"/>
                        </a:rPr>
                        <a:t>).</a:t>
                      </a:r>
                      <a:endParaRPr lang="ru-RU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indent="180340" algn="r"/>
                      <a:r>
                        <a:rPr lang="uk-UA" sz="1800" i="1" dirty="0">
                          <a:latin typeface="times new roman"/>
                        </a:rPr>
                        <a:t>Я.А. </a:t>
                      </a:r>
                      <a:r>
                        <a:rPr lang="uk-UA" sz="1800" i="1" dirty="0" err="1">
                          <a:latin typeface="times new roman"/>
                        </a:rPr>
                        <a:t>Коменський</a:t>
                      </a:r>
                      <a:endParaRPr lang="uk-UA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596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736"/>
            <a:ext cx="4643470" cy="485778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6282" y="1142984"/>
            <a:ext cx="4357718" cy="5143536"/>
          </a:xfrm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>1.Дата  </a:t>
            </a:r>
            <a:r>
              <a:rPr lang="uk-UA" sz="1800" b="0" dirty="0" err="1" smtClean="0">
                <a:solidFill>
                  <a:schemeClr val="tx1"/>
                </a:solidFill>
                <a:latin typeface="Georgia" pitchFamily="18" charset="0"/>
              </a:rPr>
              <a:t>народження-</a:t>
            </a:r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> 26.04.1986р.</a:t>
            </a:r>
            <a:b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>2.Освіта- ПОВНА ВИЩА. </a:t>
            </a:r>
            <a:b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>3.Місце  навчання - Національний волинський університет ІМ. Лесі українки (2004-2009р.навч.)</a:t>
            </a:r>
            <a:b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>4.Спеціальність –  </a:t>
            </a:r>
            <a:r>
              <a:rPr lang="en-US" sz="1800" b="0" dirty="0" smtClean="0">
                <a:solidFill>
                  <a:schemeClr val="tx1"/>
                </a:solidFill>
                <a:latin typeface="Georgia" pitchFamily="18" charset="0"/>
              </a:rPr>
              <a:t>“</a:t>
            </a:r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>Біологія</a:t>
            </a:r>
            <a:r>
              <a:rPr lang="en-US" sz="1800" b="0" dirty="0" smtClean="0">
                <a:solidFill>
                  <a:schemeClr val="tx1"/>
                </a:solidFill>
                <a:latin typeface="Georgia" pitchFamily="18" charset="0"/>
              </a:rPr>
              <a:t>”</a:t>
            </a:r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>,  кваліфікація біолог, викладач біології</a:t>
            </a:r>
            <a:b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>5.стаж роботи в школі – 6 років</a:t>
            </a:r>
            <a:b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>6. посада – вчитель біології. Географії. Хімії.</a:t>
            </a:r>
            <a:b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>7.курси підвищення кваліфікації – квітень, 2019р.</a:t>
            </a:r>
            <a:b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uk-UA" sz="1800" b="0" dirty="0" smtClean="0">
                <a:solidFill>
                  <a:schemeClr val="tx1"/>
                </a:solidFill>
                <a:latin typeface="Georgia" pitchFamily="18" charset="0"/>
              </a:rPr>
              <a:t>8.категорія - спеціаліст</a:t>
            </a:r>
            <a:r>
              <a:rPr lang="uk-UA" sz="1800" b="0" dirty="0" smtClean="0">
                <a:latin typeface="Georgia" pitchFamily="18" charset="0"/>
              </a:rPr>
              <a:t/>
            </a:r>
            <a:br>
              <a:rPr lang="uk-UA" sz="1800" b="0" dirty="0" smtClean="0">
                <a:latin typeface="Georgia" pitchFamily="18" charset="0"/>
              </a:rPr>
            </a:br>
            <a:endParaRPr lang="uk-UA" sz="1800" b="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1538" y="357166"/>
            <a:ext cx="6250750" cy="785819"/>
          </a:xfrm>
          <a:solidFill>
            <a:schemeClr val="tx2"/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4400" b="1" i="1" dirty="0" smtClean="0">
                <a:latin typeface="Georgia" pitchFamily="18" charset="0"/>
              </a:rPr>
              <a:t>Кваліфікаційна картка</a:t>
            </a:r>
          </a:p>
          <a:p>
            <a:pPr algn="ctr"/>
            <a:endParaRPr lang="uk-UA" dirty="0"/>
          </a:p>
        </p:txBody>
      </p:sp>
    </p:spTree>
  </p:cSld>
  <p:clrMapOvr>
    <a:masterClrMapping/>
  </p:clrMapOvr>
  <p:transition advTm="3776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rynctpy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3205193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714489"/>
            <a:ext cx="6255488" cy="1643073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</a:rPr>
              <a:t>“</a:t>
            </a:r>
            <a:r>
              <a:rPr lang="uk-UA" sz="2000" b="0" dirty="0" smtClean="0">
                <a:solidFill>
                  <a:srgbClr val="FF0000"/>
                </a:solidFill>
              </a:rPr>
              <a:t>Використання інтерактивних методів навчання у викладанні предметів природничого циклу для всебічного розвитку особистості</a:t>
            </a:r>
            <a:r>
              <a:rPr lang="en-US" sz="2000" b="0" dirty="0" smtClean="0">
                <a:solidFill>
                  <a:srgbClr val="FF0000"/>
                </a:solidFill>
              </a:rPr>
              <a:t>”</a:t>
            </a:r>
            <a:endParaRPr lang="uk-UA" sz="2000" b="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428605"/>
            <a:ext cx="6255488" cy="71438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Методична тема, над якою працюю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: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488" y="3643314"/>
          <a:ext cx="4929222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4259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 названия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810" y="4000504"/>
            <a:ext cx="406227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8482826" flipV="1">
            <a:off x="-3513" y="290996"/>
            <a:ext cx="3101581" cy="1714512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Мета  методичної теми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7554" y="2285992"/>
            <a:ext cx="2428892" cy="1315011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Всебічний розвиток особистості</a:t>
            </a:r>
            <a:endParaRPr lang="uk-UA" sz="28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85918" y="0"/>
          <a:ext cx="5857916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4228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85728"/>
            <a:ext cx="34290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Нагороди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000108"/>
            <a:ext cx="3429000" cy="4203766"/>
          </a:xfrm>
        </p:spPr>
        <p:txBody>
          <a:bodyPr/>
          <a:lstStyle/>
          <a:p>
            <a:r>
              <a:rPr lang="uk-UA" dirty="0" smtClean="0"/>
              <a:t>1.Грамота відділу освіти </a:t>
            </a:r>
            <a:r>
              <a:rPr lang="uk-UA" dirty="0" err="1" smtClean="0"/>
              <a:t>Бокіймівської</a:t>
            </a:r>
            <a:r>
              <a:rPr lang="uk-UA" dirty="0" smtClean="0"/>
              <a:t> ОТГ.</a:t>
            </a:r>
          </a:p>
          <a:p>
            <a:endParaRPr lang="uk-UA" dirty="0" smtClean="0"/>
          </a:p>
          <a:p>
            <a:r>
              <a:rPr lang="uk-UA" dirty="0" smtClean="0"/>
              <a:t>2.Свідоцтво про підготовку 1 переможця </a:t>
            </a:r>
            <a:r>
              <a:rPr lang="en-US" dirty="0" smtClean="0"/>
              <a:t>IV</a:t>
            </a:r>
            <a:r>
              <a:rPr lang="uk-UA" dirty="0" smtClean="0"/>
              <a:t> Всеукраїнської </a:t>
            </a:r>
            <a:r>
              <a:rPr lang="uk-UA" dirty="0" err="1" smtClean="0"/>
              <a:t>інтернет-олімпіади</a:t>
            </a:r>
            <a:r>
              <a:rPr lang="uk-UA" dirty="0" smtClean="0"/>
              <a:t> </a:t>
            </a:r>
            <a:r>
              <a:rPr lang="en-US" dirty="0" smtClean="0"/>
              <a:t>“</a:t>
            </a:r>
            <a:r>
              <a:rPr lang="uk-UA" dirty="0" smtClean="0"/>
              <a:t>На Урок</a:t>
            </a:r>
            <a:r>
              <a:rPr lang="en-US" dirty="0" smtClean="0"/>
              <a:t>”</a:t>
            </a:r>
            <a:r>
              <a:rPr lang="uk-UA" dirty="0" smtClean="0"/>
              <a:t> з біології.</a:t>
            </a:r>
          </a:p>
          <a:p>
            <a:endParaRPr lang="uk-UA" dirty="0" smtClean="0"/>
          </a:p>
          <a:p>
            <a:r>
              <a:rPr lang="uk-UA" dirty="0" smtClean="0"/>
              <a:t>3.Свідоцтво про підготовку 1 переможця </a:t>
            </a:r>
            <a:r>
              <a:rPr lang="en-US" dirty="0" smtClean="0"/>
              <a:t>IV</a:t>
            </a:r>
            <a:r>
              <a:rPr lang="uk-UA" dirty="0" smtClean="0"/>
              <a:t> Всеукраїнської </a:t>
            </a:r>
            <a:r>
              <a:rPr lang="uk-UA" dirty="0" err="1" smtClean="0"/>
              <a:t>інтернет-олімпіади</a:t>
            </a:r>
            <a:r>
              <a:rPr lang="uk-UA" dirty="0" smtClean="0"/>
              <a:t> </a:t>
            </a:r>
            <a:r>
              <a:rPr lang="en-US" dirty="0" smtClean="0"/>
              <a:t> “</a:t>
            </a:r>
            <a:r>
              <a:rPr lang="uk-UA" dirty="0" smtClean="0"/>
              <a:t>На Урок</a:t>
            </a:r>
            <a:r>
              <a:rPr lang="en-US" dirty="0" smtClean="0"/>
              <a:t>”</a:t>
            </a:r>
            <a:r>
              <a:rPr lang="uk-UA" dirty="0" smtClean="0"/>
              <a:t> з географії.</a:t>
            </a:r>
            <a:endParaRPr lang="uk-UA" dirty="0"/>
          </a:p>
        </p:txBody>
      </p:sp>
      <p:pic>
        <p:nvPicPr>
          <p:cNvPr id="5" name="Рисунок 4" descr="0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  <p:pic>
        <p:nvPicPr>
          <p:cNvPr id="6" name="Рисунок 5" descr="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786190"/>
            <a:ext cx="273845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1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533400"/>
            <a:ext cx="6215106" cy="681022"/>
          </a:xfrm>
        </p:spPr>
        <p:txBody>
          <a:bodyPr/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4000" i="1" dirty="0" smtClean="0"/>
              <a:t>Досягнення учнів</a:t>
            </a:r>
            <a:endParaRPr lang="uk-UA" sz="4000" i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354442" y="1214422"/>
            <a:ext cx="5114778" cy="521497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uk-UA" sz="2000" dirty="0" smtClean="0"/>
              <a:t>Грамота відділу освіти </a:t>
            </a:r>
            <a:r>
              <a:rPr lang="uk-UA" sz="2000" dirty="0" err="1" smtClean="0"/>
              <a:t>Млинівської</a:t>
            </a:r>
            <a:r>
              <a:rPr lang="uk-UA" sz="2000" dirty="0" smtClean="0"/>
              <a:t> ОТГ за</a:t>
            </a:r>
            <a:r>
              <a:rPr lang="en-US" sz="2000" dirty="0" smtClean="0"/>
              <a:t> III</a:t>
            </a:r>
            <a:r>
              <a:rPr lang="uk-UA" sz="2000" dirty="0" smtClean="0"/>
              <a:t> місце в </a:t>
            </a:r>
            <a:r>
              <a:rPr lang="en-US" sz="2000" dirty="0" smtClean="0"/>
              <a:t>Ii</a:t>
            </a:r>
            <a:r>
              <a:rPr lang="uk-UA" sz="2000" dirty="0" smtClean="0"/>
              <a:t>етапі районної олімпіади з хімії  -  </a:t>
            </a:r>
            <a:r>
              <a:rPr lang="uk-UA" sz="2000" dirty="0" err="1" smtClean="0"/>
              <a:t>Пуцак</a:t>
            </a:r>
            <a:r>
              <a:rPr lang="uk-UA" sz="2000" dirty="0" smtClean="0"/>
              <a:t> Артем,7 клас (2018р.)</a:t>
            </a:r>
          </a:p>
          <a:p>
            <a:pPr marL="457200" indent="-457200" algn="l">
              <a:buAutoNum type="arabicPeriod"/>
            </a:pPr>
            <a:r>
              <a:rPr lang="uk-UA" sz="2000" dirty="0" smtClean="0"/>
              <a:t>Грамота відділу освіти </a:t>
            </a:r>
            <a:r>
              <a:rPr lang="uk-UA" sz="2000" dirty="0" err="1" smtClean="0"/>
              <a:t>Млинівської</a:t>
            </a:r>
            <a:r>
              <a:rPr lang="uk-UA" sz="2000" dirty="0" smtClean="0"/>
              <a:t> ОТГ за </a:t>
            </a:r>
            <a:r>
              <a:rPr lang="en-US" sz="2000" dirty="0" smtClean="0"/>
              <a:t>III</a:t>
            </a:r>
            <a:r>
              <a:rPr lang="uk-UA" sz="2000" dirty="0" smtClean="0"/>
              <a:t> місце в </a:t>
            </a:r>
            <a:r>
              <a:rPr lang="en-US" sz="2000" dirty="0" smtClean="0"/>
              <a:t>II</a:t>
            </a:r>
            <a:r>
              <a:rPr lang="uk-UA" sz="2000" dirty="0" smtClean="0"/>
              <a:t> етапі районної олімпіади з біології -   </a:t>
            </a:r>
            <a:r>
              <a:rPr lang="uk-UA" sz="2000" dirty="0" err="1" smtClean="0"/>
              <a:t>Слісарчук</a:t>
            </a:r>
            <a:r>
              <a:rPr lang="uk-UA" sz="2000" dirty="0" smtClean="0"/>
              <a:t> Роман, 8 клас (2018р.) </a:t>
            </a:r>
          </a:p>
          <a:p>
            <a:pPr marL="457200" indent="-457200" algn="l">
              <a:buAutoNum type="arabicPeriod"/>
            </a:pPr>
            <a:r>
              <a:rPr lang="uk-UA" sz="2000" dirty="0" smtClean="0"/>
              <a:t>Диплом  </a:t>
            </a:r>
            <a:r>
              <a:rPr lang="en-US" sz="2000" dirty="0" smtClean="0"/>
              <a:t>III</a:t>
            </a:r>
            <a:r>
              <a:rPr lang="uk-UA" sz="2000" dirty="0" smtClean="0"/>
              <a:t> ступеня </a:t>
            </a:r>
            <a:r>
              <a:rPr lang="en-US" sz="2000" dirty="0" smtClean="0"/>
              <a:t>IV</a:t>
            </a:r>
            <a:r>
              <a:rPr lang="uk-UA" sz="2000" dirty="0" smtClean="0"/>
              <a:t> Всеукраїнської </a:t>
            </a:r>
            <a:r>
              <a:rPr lang="uk-UA" sz="2000" dirty="0" err="1" smtClean="0"/>
              <a:t>інтернет-олімпіади</a:t>
            </a:r>
            <a:r>
              <a:rPr lang="en-US" sz="2000" dirty="0" smtClean="0"/>
              <a:t> “</a:t>
            </a:r>
            <a:r>
              <a:rPr lang="uk-UA" sz="2000" dirty="0" smtClean="0"/>
              <a:t>На Урок</a:t>
            </a:r>
            <a:r>
              <a:rPr lang="en-US" sz="2000" dirty="0" smtClean="0"/>
              <a:t>”</a:t>
            </a:r>
            <a:r>
              <a:rPr lang="uk-UA" sz="2000" dirty="0" smtClean="0"/>
              <a:t>  з географії -  Палій Олег,8 клас(2019р.)</a:t>
            </a:r>
          </a:p>
          <a:p>
            <a:pPr marL="457200" indent="-457200" algn="l">
              <a:buFont typeface="Wingdings 2"/>
              <a:buAutoNum type="arabicPeriod"/>
            </a:pPr>
            <a:r>
              <a:rPr lang="uk-UA" sz="2000" dirty="0" smtClean="0"/>
              <a:t>Диплом  </a:t>
            </a:r>
            <a:r>
              <a:rPr lang="en-US" sz="2000" dirty="0" smtClean="0"/>
              <a:t>III</a:t>
            </a:r>
            <a:r>
              <a:rPr lang="uk-UA" sz="2000" dirty="0" smtClean="0"/>
              <a:t> ступеня </a:t>
            </a:r>
            <a:r>
              <a:rPr lang="en-US" sz="2000" dirty="0" smtClean="0"/>
              <a:t>IV</a:t>
            </a:r>
            <a:r>
              <a:rPr lang="uk-UA" sz="2000" dirty="0" smtClean="0"/>
              <a:t> Всеукраїнської </a:t>
            </a:r>
            <a:r>
              <a:rPr lang="uk-UA" sz="2000" dirty="0" err="1" smtClean="0"/>
              <a:t>інтернет-олімпіади</a:t>
            </a:r>
            <a:r>
              <a:rPr lang="en-US" sz="2000" dirty="0" smtClean="0"/>
              <a:t> “</a:t>
            </a:r>
            <a:r>
              <a:rPr lang="uk-UA" sz="2000" dirty="0" smtClean="0"/>
              <a:t>На Урок</a:t>
            </a:r>
            <a:r>
              <a:rPr lang="en-US" sz="2000" dirty="0" smtClean="0"/>
              <a:t>”</a:t>
            </a:r>
            <a:r>
              <a:rPr lang="uk-UA" sz="2000" dirty="0" smtClean="0"/>
              <a:t>  з </a:t>
            </a:r>
            <a:r>
              <a:rPr lang="uk-UA" sz="2000" dirty="0" err="1" smtClean="0"/>
              <a:t>біології-</a:t>
            </a:r>
            <a:r>
              <a:rPr lang="uk-UA" sz="2000" dirty="0" smtClean="0"/>
              <a:t>  </a:t>
            </a:r>
            <a:r>
              <a:rPr lang="uk-UA" sz="2000" dirty="0" err="1" smtClean="0"/>
              <a:t>ЄвгенюкБогдана</a:t>
            </a:r>
            <a:r>
              <a:rPr lang="uk-UA" sz="2000" dirty="0" smtClean="0"/>
              <a:t>,7клас(2019р.)</a:t>
            </a:r>
          </a:p>
          <a:p>
            <a:pPr marL="457200" indent="-457200" algn="l">
              <a:buAutoNum type="arabicPeriod"/>
            </a:pPr>
            <a:endParaRPr lang="uk-UA" sz="2000" dirty="0" smtClean="0"/>
          </a:p>
          <a:p>
            <a:pPr marL="457200" indent="-457200" algn="l">
              <a:buAutoNum type="arabicPeriod"/>
            </a:pPr>
            <a:endParaRPr lang="uk-UA" sz="2000" dirty="0" smtClean="0"/>
          </a:p>
          <a:p>
            <a:pPr marL="457200" indent="-457200" algn="l">
              <a:buAutoNum type="arabicPeriod"/>
            </a:pPr>
            <a:endParaRPr lang="uk-UA" dirty="0" smtClean="0"/>
          </a:p>
          <a:p>
            <a:pPr marL="457200" indent="-457200" algn="l">
              <a:buAutoNum type="arabicPeriod"/>
            </a:pPr>
            <a:endParaRPr lang="uk-UA" dirty="0"/>
          </a:p>
        </p:txBody>
      </p:sp>
      <p:pic>
        <p:nvPicPr>
          <p:cNvPr id="7" name="Рисунок 6" descr="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071942"/>
            <a:ext cx="1928808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1378578"/>
            <a:ext cx="3071833" cy="253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415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6255488" cy="13620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800" i="1" cap="none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Самоосвіта</a:t>
            </a:r>
            <a:endParaRPr lang="uk-UA" sz="4800" i="1" cap="none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5143512"/>
            <a:ext cx="5072098" cy="1571636"/>
          </a:xfrm>
        </p:spPr>
        <p:txBody>
          <a:bodyPr>
            <a:noAutofit/>
          </a:bodyPr>
          <a:lstStyle/>
          <a:p>
            <a:pPr algn="l"/>
            <a:r>
              <a:rPr lang="uk-UA" sz="1600" dirty="0" err="1" smtClean="0"/>
              <a:t>Інтернет-курси</a:t>
            </a:r>
            <a:r>
              <a:rPr lang="uk-UA" sz="1600" dirty="0" smtClean="0"/>
              <a:t> </a:t>
            </a:r>
            <a:r>
              <a:rPr lang="en-US" sz="1600" dirty="0" smtClean="0"/>
              <a:t>EDERA:</a:t>
            </a:r>
            <a:endParaRPr lang="uk-UA" sz="1600" dirty="0" smtClean="0"/>
          </a:p>
          <a:p>
            <a:pPr algn="l"/>
            <a:r>
              <a:rPr lang="uk-UA" sz="1600" dirty="0" smtClean="0"/>
              <a:t>1.Автостопом по біології</a:t>
            </a:r>
          </a:p>
          <a:p>
            <a:pPr algn="l"/>
            <a:r>
              <a:rPr lang="uk-UA" sz="1600" dirty="0" smtClean="0"/>
              <a:t>2.Біологія:Рослини,гриби , лишайники.</a:t>
            </a:r>
          </a:p>
          <a:p>
            <a:pPr algn="l"/>
            <a:r>
              <a:rPr lang="uk-UA" sz="1600" dirty="0" smtClean="0"/>
              <a:t>3.Географія.Загальна географія.</a:t>
            </a:r>
          </a:p>
          <a:p>
            <a:pPr algn="l"/>
            <a:r>
              <a:rPr lang="uk-UA" sz="1600" dirty="0" smtClean="0"/>
              <a:t>4.Робота вчителів початкових класів з дітьми з особливими освітніми потребами.</a:t>
            </a:r>
          </a:p>
          <a:p>
            <a:pPr algn="l"/>
            <a:r>
              <a:rPr lang="uk-UA" sz="1600" dirty="0" smtClean="0"/>
              <a:t>5.Домедична допомога.</a:t>
            </a:r>
            <a:endParaRPr lang="uk-UA" sz="1600" dirty="0"/>
          </a:p>
        </p:txBody>
      </p:sp>
      <p:pic>
        <p:nvPicPr>
          <p:cNvPr id="4" name="Содержимое 3" descr="15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14438"/>
            <a:ext cx="3214688" cy="2411412"/>
          </a:xfrm>
        </p:spPr>
      </p:pic>
      <p:pic>
        <p:nvPicPr>
          <p:cNvPr id="5" name="Рисунок 4" descr="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500306"/>
            <a:ext cx="3357586" cy="2518190"/>
          </a:xfrm>
          <a:prstGeom prst="rect">
            <a:avLst/>
          </a:prstGeom>
        </p:spPr>
      </p:pic>
      <p:pic>
        <p:nvPicPr>
          <p:cNvPr id="6" name="Рисунок 5" descr="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004768">
            <a:off x="5992614" y="3670741"/>
            <a:ext cx="2499471" cy="3332628"/>
          </a:xfrm>
          <a:prstGeom prst="rect">
            <a:avLst/>
          </a:prstGeom>
        </p:spPr>
      </p:pic>
    </p:spTree>
  </p:cSld>
  <p:clrMapOvr>
    <a:masterClrMapping/>
  </p:clrMapOvr>
  <p:transition advTm="3525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tint val="78000"/>
                  <a:satMod val="220000"/>
                </a:schemeClr>
              </a:gs>
              <a:gs pos="100000">
                <a:schemeClr val="bg2">
                  <a:shade val="35000"/>
                  <a:satMod val="155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Чому має навчати сучасний вчитель?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1071546"/>
            <a:ext cx="2076450" cy="2200275"/>
          </a:xfrm>
          <a:prstGeom prst="rect">
            <a:avLst/>
          </a:prstGeom>
        </p:spPr>
      </p:pic>
    </p:spTree>
  </p:cSld>
  <p:clrMapOvr>
    <a:masterClrMapping/>
  </p:clrMapOvr>
  <p:transition advTm="466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4000" i="1" dirty="0" smtClean="0"/>
              <a:t>Інтерактивне навчання</a:t>
            </a:r>
            <a:endParaRPr lang="uk-UA" sz="4000" i="1" dirty="0"/>
          </a:p>
        </p:txBody>
      </p:sp>
      <p:sp>
        <p:nvSpPr>
          <p:cNvPr id="4" name="Облако 3"/>
          <p:cNvSpPr/>
          <p:nvPr/>
        </p:nvSpPr>
        <p:spPr>
          <a:xfrm rot="20350717">
            <a:off x="1409653" y="3133626"/>
            <a:ext cx="1857388" cy="12947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Акваріум</a:t>
            </a:r>
            <a:endParaRPr lang="uk-UA" dirty="0"/>
          </a:p>
        </p:txBody>
      </p:sp>
      <p:sp>
        <p:nvSpPr>
          <p:cNvPr id="5" name="Солнце 4"/>
          <p:cNvSpPr/>
          <p:nvPr/>
        </p:nvSpPr>
        <p:spPr>
          <a:xfrm>
            <a:off x="6215074" y="1428736"/>
            <a:ext cx="1714512" cy="150019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блако 5"/>
          <p:cNvSpPr/>
          <p:nvPr/>
        </p:nvSpPr>
        <p:spPr>
          <a:xfrm rot="20020296">
            <a:off x="-101199" y="2174167"/>
            <a:ext cx="1801111" cy="12507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Коло ідей</a:t>
            </a:r>
            <a:endParaRPr lang="uk-UA" dirty="0"/>
          </a:p>
        </p:txBody>
      </p:sp>
      <p:sp>
        <p:nvSpPr>
          <p:cNvPr id="7" name="Облако 6"/>
          <p:cNvSpPr/>
          <p:nvPr/>
        </p:nvSpPr>
        <p:spPr>
          <a:xfrm rot="20163948">
            <a:off x="3423278" y="3646286"/>
            <a:ext cx="1928826" cy="10715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Мікрофон</a:t>
            </a:r>
            <a:endParaRPr lang="uk-UA" dirty="0"/>
          </a:p>
        </p:txBody>
      </p:sp>
      <p:sp>
        <p:nvSpPr>
          <p:cNvPr id="8" name="Облако 7"/>
          <p:cNvSpPr/>
          <p:nvPr/>
        </p:nvSpPr>
        <p:spPr>
          <a:xfrm rot="20522215">
            <a:off x="513658" y="4662173"/>
            <a:ext cx="1714512" cy="12858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Дискусія</a:t>
            </a:r>
            <a:endParaRPr lang="uk-UA" dirty="0"/>
          </a:p>
        </p:txBody>
      </p:sp>
      <p:sp>
        <p:nvSpPr>
          <p:cNvPr id="9" name="Облако 8"/>
          <p:cNvSpPr/>
          <p:nvPr/>
        </p:nvSpPr>
        <p:spPr>
          <a:xfrm rot="20412229">
            <a:off x="5786446" y="3214686"/>
            <a:ext cx="1857388" cy="10001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Мозковий штурм</a:t>
            </a:r>
            <a:endParaRPr lang="uk-UA" dirty="0"/>
          </a:p>
        </p:txBody>
      </p:sp>
      <p:sp>
        <p:nvSpPr>
          <p:cNvPr id="10" name="Облако 9"/>
          <p:cNvSpPr/>
          <p:nvPr/>
        </p:nvSpPr>
        <p:spPr>
          <a:xfrm rot="20871059">
            <a:off x="4654842" y="4914167"/>
            <a:ext cx="2000264" cy="10001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Діалог</a:t>
            </a:r>
            <a:endParaRPr lang="uk-UA" dirty="0"/>
          </a:p>
        </p:txBody>
      </p:sp>
      <p:sp>
        <p:nvSpPr>
          <p:cNvPr id="11" name="Облако 10"/>
          <p:cNvSpPr/>
          <p:nvPr/>
        </p:nvSpPr>
        <p:spPr>
          <a:xfrm rot="20133383">
            <a:off x="2125893" y="5391040"/>
            <a:ext cx="2143140" cy="10715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Дебати</a:t>
            </a:r>
            <a:endParaRPr lang="uk-UA" dirty="0"/>
          </a:p>
        </p:txBody>
      </p:sp>
      <p:sp>
        <p:nvSpPr>
          <p:cNvPr id="12" name="Облако 11"/>
          <p:cNvSpPr/>
          <p:nvPr/>
        </p:nvSpPr>
        <p:spPr>
          <a:xfrm rot="20150550">
            <a:off x="6529107" y="4994795"/>
            <a:ext cx="2428892" cy="1428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Незакінчені речення</a:t>
            </a:r>
            <a:endParaRPr lang="uk-UA" dirty="0"/>
          </a:p>
        </p:txBody>
      </p:sp>
      <p:sp>
        <p:nvSpPr>
          <p:cNvPr id="13" name="Облако 12"/>
          <p:cNvSpPr/>
          <p:nvPr/>
        </p:nvSpPr>
        <p:spPr>
          <a:xfrm rot="20543074">
            <a:off x="3833340" y="2041850"/>
            <a:ext cx="1857388" cy="10715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Ажурна пилка</a:t>
            </a:r>
            <a:endParaRPr lang="uk-UA" dirty="0"/>
          </a:p>
        </p:txBody>
      </p:sp>
      <p:sp>
        <p:nvSpPr>
          <p:cNvPr id="14" name="Облако 13"/>
          <p:cNvSpPr/>
          <p:nvPr/>
        </p:nvSpPr>
        <p:spPr>
          <a:xfrm rot="20440536">
            <a:off x="1691313" y="1237898"/>
            <a:ext cx="2397128" cy="12913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Навчаючись вчусь</a:t>
            </a:r>
            <a:endParaRPr lang="uk-UA" dirty="0"/>
          </a:p>
        </p:txBody>
      </p:sp>
    </p:spTree>
  </p:cSld>
  <p:clrMapOvr>
    <a:masterClrMapping/>
  </p:clrMapOvr>
  <p:transition advTm="4851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1456</TotalTime>
  <Words>433</Words>
  <Application>Microsoft Office PowerPoint</Application>
  <PresentationFormat>Экран (4:3)</PresentationFormat>
  <Paragraphs>72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Портфоліо</vt:lpstr>
      <vt:lpstr>1.Дата  народження- 26.04.1986р.  2.Освіта- ПОВНА ВИЩА.   3.Місце  навчання - Національний волинський університет ІМ. Лесі українки (2004-2009р.навч.)  4.Спеціальність –  “Біологія”,  кваліфікація біолог, викладач біології  5.стаж роботи в школі – 6 років  6. посада – вчитель біології. Географії. Хімії.  7.курси підвищення кваліфікації – квітень, 2019р.  8.категорія - спеціаліст </vt:lpstr>
      <vt:lpstr>“Використання інтерактивних методів навчання у викладанні предметів природничого циклу для всебічного розвитку особистості”</vt:lpstr>
      <vt:lpstr>Мета  методичної теми</vt:lpstr>
      <vt:lpstr>Нагороди </vt:lpstr>
      <vt:lpstr> Досягнення учнів</vt:lpstr>
      <vt:lpstr>Самоосвіта</vt:lpstr>
      <vt:lpstr>Чому має навчати сучасний вчитель?</vt:lpstr>
      <vt:lpstr>Інтерактивне навчання</vt:lpstr>
      <vt:lpstr>Наші  робочі будні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Acer</dc:creator>
  <cp:lastModifiedBy>Acer</cp:lastModifiedBy>
  <cp:revision>80</cp:revision>
  <dcterms:created xsi:type="dcterms:W3CDTF">2019-11-16T20:52:40Z</dcterms:created>
  <dcterms:modified xsi:type="dcterms:W3CDTF">2019-11-20T19:42:16Z</dcterms:modified>
</cp:coreProperties>
</file>